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56" r:id="rId8"/>
    <p:sldId id="263" r:id="rId9"/>
    <p:sldId id="264" r:id="rId10"/>
    <p:sldId id="265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0FC08-8015-43A6-8473-3D037E4F1926}" v="318" dt="2023-06-21T07:39:55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5ED5-9065-4A51-88EB-8C632430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EA69C-D5E9-478C-B6D3-EBFE54DC5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574D-79F0-496C-8A41-8A73B22C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B0B1-9422-47F2-BBE7-8CA47A04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6D78-A63F-4EEE-8FB9-0F8D340E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58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9A2E-0009-476D-BC96-047F8FF8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DBCBC-ECB8-4EA9-B383-52E3ADE38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5E39-B79E-4FB3-B17D-DF9BBDF3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9DA6E-5A00-4CF7-9B14-5401C9E0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77E51-1B48-4DCC-B99A-D6CE2683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89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9BB6C-FD55-4623-B7B5-93617C699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A2D4E-F147-4C27-9BBA-610CC125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FFD5-812A-4381-9A93-7C820159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DBEF8-2F84-4491-841D-BB0A2FBA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93302-ACD5-4462-809D-445BF8E0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63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CB1C-DC2E-42DC-8062-80A532FD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E89D-CBB2-427A-B61F-D7AB2412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53608-FCC9-48D7-8A7F-9DE82E48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A8F9-382A-4EB7-812F-84529795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27C37-B20A-4A05-8E82-C1837E42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09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10C45-61D5-430B-AA69-FC0E215F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B862B-E3BD-4D91-92F1-F8AAC96E5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10DC5-5344-435B-8C26-47802241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DCD6-7B91-48E9-8B60-0C2D0AA9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FF93-4830-4B56-AEAB-B64B4863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64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9056-AE14-48AD-9989-643AC0AD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D137-270B-4C26-BFFA-8F82FB9AE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0F16B-83E8-4F54-BCB5-AAA25877E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0CC21-D826-4BFB-9E0D-A0CB0695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3DA5A-0D7A-44F3-ADAD-8262D75D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1FD68-8304-4209-B5E3-48C626BC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31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18D6-8E21-455C-A296-3FFE4E81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8900-BC8E-4229-AFA0-13A54EB40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87B09-7524-4E55-B89E-F35707FDC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E5412-8942-43CB-8BD2-3FE8D200F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0C0C8-F45E-411E-A676-4AABAEBB8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1D351-764A-4F55-A6CD-625E5DD6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6D398-2010-4C9C-9C9C-65AEB65E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3B3C9-C4BA-4E87-B3DD-D13A8D23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78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25D8-B701-436E-B02E-360A1DD6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2BEB2-633C-4D31-86AE-55CF35C9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15A1F-8479-42B9-B8CD-118EB69A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86C54-1782-458E-8304-2133BE5D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83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B67F0-C160-4448-82D0-872581CE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7EBAB-C8CC-499C-95B7-0BA486C3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7C356-ADD9-40C6-9DD9-C41E1217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6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C58-E2B2-4E4C-BF91-FE7B1449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AE87-7212-4EE7-8B98-5F6C556E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C3725-ABBE-4781-ABE7-34CE7056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AAFAA-6A40-4B34-9156-39C87F1A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9F6A-4DC0-46EB-A66E-85EA33DA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887BF-9513-4AEE-82F8-1FB9C76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05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1CD1-1DB1-403C-B0F4-6C03B59A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2BA41-D0C5-4AC6-89CE-1485E5760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EE3A-3966-43BF-A6C5-C5D67835E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780F4-7CC1-4B3A-8E84-F790CA71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05134-2D34-4F71-B259-820485D6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E3024-CCCF-4680-BFFD-A15C75A6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43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DC6EA-5D9A-44C6-8E0D-AE558FAC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5EC69-CD7F-45C7-BC3E-A17EFCD9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4178-30B5-4CCE-B4C2-35EAD0E86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D14A2-CE8B-4DDA-AC4D-8A0F6277C8F3}" type="datetimeFigureOut">
              <a:rPr lang="en-IN" smtClean="0"/>
              <a:t>22-06-2023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5D573-B2C5-44E0-8DD3-5162EFDD3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55D8-5BC1-4B84-B941-EDE228CA0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44FD6-BDE0-4D35-84F9-F307382F96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egg.com/tips-and-tricks-powerpoint-templates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egg.com/tips-and-tricks-powerpoint-templates" TargetMode="External"/><Relationship Id="rId2" Type="http://schemas.openxmlformats.org/officeDocument/2006/relationships/hyperlink" Target="https://www.slideegg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lideegg.tawk.help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egg.com/tips-and-tricks-powerpoint-templates" TargetMode="External"/><Relationship Id="rId2" Type="http://schemas.openxmlformats.org/officeDocument/2006/relationships/hyperlink" Target="https://www.slideegg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lideegg.tawk.help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slideegg.com/redesign" TargetMode="External"/><Relationship Id="rId3" Type="http://schemas.openxmlformats.org/officeDocument/2006/relationships/hyperlink" Target="https://www.facebook.com/SlideEgg" TargetMode="External"/><Relationship Id="rId7" Type="http://schemas.openxmlformats.org/officeDocument/2006/relationships/hyperlink" Target="https://www.youtube.com/channel/UCKevbriFTbpu-nd4NBafPEg" TargetMode="External"/><Relationship Id="rId12" Type="http://schemas.openxmlformats.org/officeDocument/2006/relationships/image" Target="../media/image26.png"/><Relationship Id="rId2" Type="http://schemas.openxmlformats.org/officeDocument/2006/relationships/hyperlink" Target="http://www.slideegg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s://www.instagram.com/slide_egg/" TargetMode="External"/><Relationship Id="rId5" Type="http://schemas.openxmlformats.org/officeDocument/2006/relationships/hyperlink" Target="https://www.instagram.com/egg_slide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s://twitter.com/egg_slid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3.wdp"/><Relationship Id="rId4" Type="http://schemas.openxmlformats.org/officeDocument/2006/relationships/image" Target="../media/image19.png"/><Relationship Id="rId9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71E178-920A-D2FD-2933-03FE6619DB4F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management 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C100BD-FF58-7D09-9BEE-BE1E4107D955}"/>
              </a:ext>
            </a:extLst>
          </p:cNvPr>
          <p:cNvGrpSpPr/>
          <p:nvPr/>
        </p:nvGrpSpPr>
        <p:grpSpPr>
          <a:xfrm>
            <a:off x="1226522" y="2349461"/>
            <a:ext cx="9738957" cy="3566550"/>
            <a:chOff x="772651" y="2258925"/>
            <a:chExt cx="9738957" cy="356655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5A9086-1EC8-A311-142F-6935FF71FCD2}"/>
                </a:ext>
              </a:extLst>
            </p:cNvPr>
            <p:cNvSpPr/>
            <p:nvPr/>
          </p:nvSpPr>
          <p:spPr>
            <a:xfrm>
              <a:off x="1519033" y="3256630"/>
              <a:ext cx="1129378" cy="2008557"/>
            </a:xfrm>
            <a:custGeom>
              <a:avLst/>
              <a:gdLst>
                <a:gd name="connsiteX0" fmla="*/ 1129282 w 1129378"/>
                <a:gd name="connsiteY0" fmla="*/ 2008378 h 2008557"/>
                <a:gd name="connsiteX1" fmla="*/ 362529 w 1129378"/>
                <a:gd name="connsiteY1" fmla="*/ 2008378 h 2008557"/>
                <a:gd name="connsiteX2" fmla="*/ -96 w 1129378"/>
                <a:gd name="connsiteY2" fmla="*/ 1645583 h 2008557"/>
                <a:gd name="connsiteX3" fmla="*/ -96 w 1129378"/>
                <a:gd name="connsiteY3" fmla="*/ -179 h 2008557"/>
                <a:gd name="connsiteX4" fmla="*/ 16912 w 1129378"/>
                <a:gd name="connsiteY4" fmla="*/ -179 h 2008557"/>
                <a:gd name="connsiteX5" fmla="*/ 16912 w 1129378"/>
                <a:gd name="connsiteY5" fmla="*/ 1645583 h 2008557"/>
                <a:gd name="connsiteX6" fmla="*/ 362529 w 1129378"/>
                <a:gd name="connsiteY6" fmla="*/ 1991199 h 2008557"/>
                <a:gd name="connsiteX7" fmla="*/ 1129282 w 1129378"/>
                <a:gd name="connsiteY7" fmla="*/ 1991199 h 20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378" h="2008557">
                  <a:moveTo>
                    <a:pt x="1129282" y="2008378"/>
                  </a:moveTo>
                  <a:lnTo>
                    <a:pt x="362529" y="2008378"/>
                  </a:lnTo>
                  <a:cubicBezTo>
                    <a:pt x="162303" y="2008089"/>
                    <a:pt x="91" y="1845809"/>
                    <a:pt x="-96" y="1645583"/>
                  </a:cubicBezTo>
                  <a:lnTo>
                    <a:pt x="-96" y="-179"/>
                  </a:lnTo>
                  <a:lnTo>
                    <a:pt x="16912" y="-179"/>
                  </a:lnTo>
                  <a:lnTo>
                    <a:pt x="16912" y="1645583"/>
                  </a:lnTo>
                  <a:cubicBezTo>
                    <a:pt x="17100" y="1836386"/>
                    <a:pt x="171725" y="1991012"/>
                    <a:pt x="362529" y="1991199"/>
                  </a:cubicBezTo>
                  <a:lnTo>
                    <a:pt x="1129282" y="1991199"/>
                  </a:lnTo>
                  <a:close/>
                </a:path>
              </a:pathLst>
            </a:custGeom>
            <a:solidFill>
              <a:srgbClr val="4A5D5A"/>
            </a:solidFill>
            <a:ln w="16998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C45DD2-B841-A158-9FFB-59956CE86A76}"/>
                </a:ext>
              </a:extLst>
            </p:cNvPr>
            <p:cNvSpPr/>
            <p:nvPr/>
          </p:nvSpPr>
          <p:spPr>
            <a:xfrm>
              <a:off x="2983035" y="2954758"/>
              <a:ext cx="848564" cy="1869425"/>
            </a:xfrm>
            <a:custGeom>
              <a:avLst/>
              <a:gdLst>
                <a:gd name="connsiteX0" fmla="*/ 16912 w 848564"/>
                <a:gd name="connsiteY0" fmla="*/ 1869247 h 1869425"/>
                <a:gd name="connsiteX1" fmla="*/ -96 w 848564"/>
                <a:gd name="connsiteY1" fmla="*/ 1869247 h 1869425"/>
                <a:gd name="connsiteX2" fmla="*/ -96 w 848564"/>
                <a:gd name="connsiteY2" fmla="*/ 362446 h 1869425"/>
                <a:gd name="connsiteX3" fmla="*/ 362529 w 848564"/>
                <a:gd name="connsiteY3" fmla="*/ -179 h 1869425"/>
                <a:gd name="connsiteX4" fmla="*/ 848468 w 848564"/>
                <a:gd name="connsiteY4" fmla="*/ -179 h 1869425"/>
                <a:gd name="connsiteX5" fmla="*/ 848468 w 848564"/>
                <a:gd name="connsiteY5" fmla="*/ 16829 h 1869425"/>
                <a:gd name="connsiteX6" fmla="*/ 362529 w 848564"/>
                <a:gd name="connsiteY6" fmla="*/ 16829 h 1869425"/>
                <a:gd name="connsiteX7" fmla="*/ 16912 w 848564"/>
                <a:gd name="connsiteY7" fmla="*/ 362446 h 18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564" h="1869425">
                  <a:moveTo>
                    <a:pt x="16912" y="1869247"/>
                  </a:moveTo>
                  <a:lnTo>
                    <a:pt x="-96" y="1869247"/>
                  </a:lnTo>
                  <a:lnTo>
                    <a:pt x="-96" y="362446"/>
                  </a:lnTo>
                  <a:cubicBezTo>
                    <a:pt x="193" y="162288"/>
                    <a:pt x="162371" y="110"/>
                    <a:pt x="362529" y="-179"/>
                  </a:cubicBezTo>
                  <a:lnTo>
                    <a:pt x="848468" y="-179"/>
                  </a:lnTo>
                  <a:lnTo>
                    <a:pt x="848468" y="16829"/>
                  </a:lnTo>
                  <a:lnTo>
                    <a:pt x="362529" y="16829"/>
                  </a:lnTo>
                  <a:cubicBezTo>
                    <a:pt x="171760" y="17119"/>
                    <a:pt x="17202" y="171677"/>
                    <a:pt x="16912" y="362446"/>
                  </a:cubicBezTo>
                  <a:close/>
                </a:path>
              </a:pathLst>
            </a:custGeom>
            <a:solidFill>
              <a:srgbClr val="4A5D5A"/>
            </a:solidFill>
            <a:ln w="16998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EA8DA2-2920-CDF6-9203-4E8C20689A95}"/>
                </a:ext>
              </a:extLst>
            </p:cNvPr>
            <p:cNvSpPr/>
            <p:nvPr/>
          </p:nvSpPr>
          <p:spPr>
            <a:xfrm>
              <a:off x="4259986" y="3256630"/>
              <a:ext cx="1129378" cy="2008557"/>
            </a:xfrm>
            <a:custGeom>
              <a:avLst/>
              <a:gdLst>
                <a:gd name="connsiteX0" fmla="*/ 1129282 w 1129378"/>
                <a:gd name="connsiteY0" fmla="*/ 2008378 h 2008557"/>
                <a:gd name="connsiteX1" fmla="*/ 362529 w 1129378"/>
                <a:gd name="connsiteY1" fmla="*/ 2008378 h 2008557"/>
                <a:gd name="connsiteX2" fmla="*/ -96 w 1129378"/>
                <a:gd name="connsiteY2" fmla="*/ 1645583 h 2008557"/>
                <a:gd name="connsiteX3" fmla="*/ -96 w 1129378"/>
                <a:gd name="connsiteY3" fmla="*/ -179 h 2008557"/>
                <a:gd name="connsiteX4" fmla="*/ 16912 w 1129378"/>
                <a:gd name="connsiteY4" fmla="*/ -179 h 2008557"/>
                <a:gd name="connsiteX5" fmla="*/ 16912 w 1129378"/>
                <a:gd name="connsiteY5" fmla="*/ 1645583 h 2008557"/>
                <a:gd name="connsiteX6" fmla="*/ 362529 w 1129378"/>
                <a:gd name="connsiteY6" fmla="*/ 1991199 h 2008557"/>
                <a:gd name="connsiteX7" fmla="*/ 1129282 w 1129378"/>
                <a:gd name="connsiteY7" fmla="*/ 1991199 h 20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378" h="2008557">
                  <a:moveTo>
                    <a:pt x="1129282" y="2008378"/>
                  </a:moveTo>
                  <a:lnTo>
                    <a:pt x="362529" y="2008378"/>
                  </a:lnTo>
                  <a:cubicBezTo>
                    <a:pt x="162302" y="2008089"/>
                    <a:pt x="91" y="1845809"/>
                    <a:pt x="-96" y="1645583"/>
                  </a:cubicBezTo>
                  <a:lnTo>
                    <a:pt x="-96" y="-179"/>
                  </a:lnTo>
                  <a:lnTo>
                    <a:pt x="16912" y="-179"/>
                  </a:lnTo>
                  <a:lnTo>
                    <a:pt x="16912" y="1645583"/>
                  </a:lnTo>
                  <a:cubicBezTo>
                    <a:pt x="17202" y="1836352"/>
                    <a:pt x="171759" y="1990910"/>
                    <a:pt x="362529" y="1991199"/>
                  </a:cubicBezTo>
                  <a:lnTo>
                    <a:pt x="1129282" y="1991199"/>
                  </a:lnTo>
                  <a:close/>
                </a:path>
              </a:pathLst>
            </a:custGeom>
            <a:solidFill>
              <a:srgbClr val="4A5D5A"/>
            </a:solidFill>
            <a:ln w="16998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245986-9616-387B-DC38-7D9B4FDCC233}"/>
                </a:ext>
              </a:extLst>
            </p:cNvPr>
            <p:cNvSpPr/>
            <p:nvPr/>
          </p:nvSpPr>
          <p:spPr>
            <a:xfrm>
              <a:off x="5720310" y="2926491"/>
              <a:ext cx="848394" cy="1869425"/>
            </a:xfrm>
            <a:custGeom>
              <a:avLst/>
              <a:gdLst>
                <a:gd name="connsiteX0" fmla="*/ 16912 w 848394"/>
                <a:gd name="connsiteY0" fmla="*/ 1869247 h 1869425"/>
                <a:gd name="connsiteX1" fmla="*/ -96 w 848394"/>
                <a:gd name="connsiteY1" fmla="*/ 1869247 h 1869425"/>
                <a:gd name="connsiteX2" fmla="*/ -96 w 848394"/>
                <a:gd name="connsiteY2" fmla="*/ 362446 h 1869425"/>
                <a:gd name="connsiteX3" fmla="*/ 362359 w 848394"/>
                <a:gd name="connsiteY3" fmla="*/ -179 h 1869425"/>
                <a:gd name="connsiteX4" fmla="*/ 848298 w 848394"/>
                <a:gd name="connsiteY4" fmla="*/ -179 h 1869425"/>
                <a:gd name="connsiteX5" fmla="*/ 848298 w 848394"/>
                <a:gd name="connsiteY5" fmla="*/ 16829 h 1869425"/>
                <a:gd name="connsiteX6" fmla="*/ 362359 w 848394"/>
                <a:gd name="connsiteY6" fmla="*/ 16829 h 1869425"/>
                <a:gd name="connsiteX7" fmla="*/ 16912 w 848394"/>
                <a:gd name="connsiteY7" fmla="*/ 362446 h 18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394" h="1869425">
                  <a:moveTo>
                    <a:pt x="16912" y="1869247"/>
                  </a:moveTo>
                  <a:lnTo>
                    <a:pt x="-96" y="1869247"/>
                  </a:lnTo>
                  <a:lnTo>
                    <a:pt x="-96" y="362446"/>
                  </a:lnTo>
                  <a:cubicBezTo>
                    <a:pt x="91" y="162322"/>
                    <a:pt x="162235" y="110"/>
                    <a:pt x="362359" y="-179"/>
                  </a:cubicBezTo>
                  <a:lnTo>
                    <a:pt x="848298" y="-179"/>
                  </a:lnTo>
                  <a:lnTo>
                    <a:pt x="848298" y="16829"/>
                  </a:lnTo>
                  <a:lnTo>
                    <a:pt x="362359" y="16829"/>
                  </a:lnTo>
                  <a:cubicBezTo>
                    <a:pt x="171624" y="17119"/>
                    <a:pt x="17099" y="171711"/>
                    <a:pt x="16912" y="362446"/>
                  </a:cubicBezTo>
                  <a:close/>
                </a:path>
              </a:pathLst>
            </a:custGeom>
            <a:solidFill>
              <a:srgbClr val="4A5D5A"/>
            </a:solidFill>
            <a:ln w="16998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4C85F89-2051-3C9E-1EB8-5BB97EB268BE}"/>
                </a:ext>
              </a:extLst>
            </p:cNvPr>
            <p:cNvSpPr/>
            <p:nvPr/>
          </p:nvSpPr>
          <p:spPr>
            <a:xfrm>
              <a:off x="7001109" y="3256630"/>
              <a:ext cx="1129207" cy="2008557"/>
            </a:xfrm>
            <a:custGeom>
              <a:avLst/>
              <a:gdLst>
                <a:gd name="connsiteX0" fmla="*/ 1129112 w 1129207"/>
                <a:gd name="connsiteY0" fmla="*/ 2008378 h 2008557"/>
                <a:gd name="connsiteX1" fmla="*/ 362360 w 1129207"/>
                <a:gd name="connsiteY1" fmla="*/ 2008378 h 2008557"/>
                <a:gd name="connsiteX2" fmla="*/ -96 w 1129207"/>
                <a:gd name="connsiteY2" fmla="*/ 1645583 h 2008557"/>
                <a:gd name="connsiteX3" fmla="*/ -96 w 1129207"/>
                <a:gd name="connsiteY3" fmla="*/ -179 h 2008557"/>
                <a:gd name="connsiteX4" fmla="*/ 16912 w 1129207"/>
                <a:gd name="connsiteY4" fmla="*/ -179 h 2008557"/>
                <a:gd name="connsiteX5" fmla="*/ 16912 w 1129207"/>
                <a:gd name="connsiteY5" fmla="*/ 1645583 h 2008557"/>
                <a:gd name="connsiteX6" fmla="*/ 362360 w 1129207"/>
                <a:gd name="connsiteY6" fmla="*/ 1991199 h 2008557"/>
                <a:gd name="connsiteX7" fmla="*/ 1129112 w 1129207"/>
                <a:gd name="connsiteY7" fmla="*/ 1991199 h 20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207" h="2008557">
                  <a:moveTo>
                    <a:pt x="1129112" y="2008378"/>
                  </a:moveTo>
                  <a:lnTo>
                    <a:pt x="362360" y="2008378"/>
                  </a:lnTo>
                  <a:cubicBezTo>
                    <a:pt x="162167" y="2008089"/>
                    <a:pt x="6" y="1845775"/>
                    <a:pt x="-96" y="1645583"/>
                  </a:cubicBezTo>
                  <a:lnTo>
                    <a:pt x="-96" y="-179"/>
                  </a:lnTo>
                  <a:lnTo>
                    <a:pt x="16912" y="-179"/>
                  </a:lnTo>
                  <a:lnTo>
                    <a:pt x="16912" y="1645583"/>
                  </a:lnTo>
                  <a:cubicBezTo>
                    <a:pt x="17100" y="1836318"/>
                    <a:pt x="171624" y="1990910"/>
                    <a:pt x="362360" y="1991199"/>
                  </a:cubicBezTo>
                  <a:lnTo>
                    <a:pt x="1129112" y="1991199"/>
                  </a:lnTo>
                  <a:close/>
                </a:path>
              </a:pathLst>
            </a:custGeom>
            <a:solidFill>
              <a:srgbClr val="4A5D5A"/>
            </a:solidFill>
            <a:ln w="16998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23EB9A-C94C-199F-03DA-2D9CB1B91E4B}"/>
                </a:ext>
              </a:extLst>
            </p:cNvPr>
            <p:cNvSpPr/>
            <p:nvPr/>
          </p:nvSpPr>
          <p:spPr>
            <a:xfrm>
              <a:off x="8457416" y="2926491"/>
              <a:ext cx="848904" cy="1869425"/>
            </a:xfrm>
            <a:custGeom>
              <a:avLst/>
              <a:gdLst>
                <a:gd name="connsiteX0" fmla="*/ 16912 w 848904"/>
                <a:gd name="connsiteY0" fmla="*/ 1869247 h 1869425"/>
                <a:gd name="connsiteX1" fmla="*/ -96 w 848904"/>
                <a:gd name="connsiteY1" fmla="*/ 1869247 h 1869425"/>
                <a:gd name="connsiteX2" fmla="*/ -96 w 848904"/>
                <a:gd name="connsiteY2" fmla="*/ 362446 h 1869425"/>
                <a:gd name="connsiteX3" fmla="*/ 362528 w 848904"/>
                <a:gd name="connsiteY3" fmla="*/ -179 h 1869425"/>
                <a:gd name="connsiteX4" fmla="*/ 848808 w 848904"/>
                <a:gd name="connsiteY4" fmla="*/ -179 h 1869425"/>
                <a:gd name="connsiteX5" fmla="*/ 848808 w 848904"/>
                <a:gd name="connsiteY5" fmla="*/ 16829 h 1869425"/>
                <a:gd name="connsiteX6" fmla="*/ 362528 w 848904"/>
                <a:gd name="connsiteY6" fmla="*/ 16829 h 1869425"/>
                <a:gd name="connsiteX7" fmla="*/ 16912 w 848904"/>
                <a:gd name="connsiteY7" fmla="*/ 362446 h 18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904" h="1869425">
                  <a:moveTo>
                    <a:pt x="16912" y="1869247"/>
                  </a:moveTo>
                  <a:lnTo>
                    <a:pt x="-96" y="1869247"/>
                  </a:lnTo>
                  <a:lnTo>
                    <a:pt x="-96" y="362446"/>
                  </a:lnTo>
                  <a:cubicBezTo>
                    <a:pt x="91" y="162254"/>
                    <a:pt x="162337" y="8"/>
                    <a:pt x="362528" y="-179"/>
                  </a:cubicBezTo>
                  <a:lnTo>
                    <a:pt x="848808" y="-179"/>
                  </a:lnTo>
                  <a:lnTo>
                    <a:pt x="848808" y="16829"/>
                  </a:lnTo>
                  <a:lnTo>
                    <a:pt x="362528" y="16829"/>
                  </a:lnTo>
                  <a:cubicBezTo>
                    <a:pt x="171725" y="17017"/>
                    <a:pt x="17099" y="171643"/>
                    <a:pt x="16912" y="362446"/>
                  </a:cubicBezTo>
                  <a:close/>
                </a:path>
              </a:pathLst>
            </a:custGeom>
            <a:solidFill>
              <a:srgbClr val="4A5D5A"/>
            </a:solidFill>
            <a:ln w="16998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645E2A-5F89-9E9A-4645-839362C03148}"/>
                </a:ext>
              </a:extLst>
            </p:cNvPr>
            <p:cNvSpPr/>
            <p:nvPr/>
          </p:nvSpPr>
          <p:spPr>
            <a:xfrm>
              <a:off x="772651" y="2258927"/>
              <a:ext cx="1509778" cy="1353666"/>
            </a:xfrm>
            <a:custGeom>
              <a:avLst/>
              <a:gdLst>
                <a:gd name="connsiteX0" fmla="*/ 873765 w 1257535"/>
                <a:gd name="connsiteY0" fmla="*/ -179 h 1127506"/>
                <a:gd name="connsiteX1" fmla="*/ 383574 w 1257535"/>
                <a:gd name="connsiteY1" fmla="*/ -179 h 1127506"/>
                <a:gd name="connsiteX2" fmla="*/ 263492 w 1257535"/>
                <a:gd name="connsiteY2" fmla="*/ 69046 h 1127506"/>
                <a:gd name="connsiteX3" fmla="*/ 18397 w 1257535"/>
                <a:gd name="connsiteY3" fmla="*/ 494264 h 1127506"/>
                <a:gd name="connsiteX4" fmla="*/ 18397 w 1257535"/>
                <a:gd name="connsiteY4" fmla="*/ 632885 h 1127506"/>
                <a:gd name="connsiteX5" fmla="*/ 263492 w 1257535"/>
                <a:gd name="connsiteY5" fmla="*/ 1058102 h 1127506"/>
                <a:gd name="connsiteX6" fmla="*/ 383574 w 1257535"/>
                <a:gd name="connsiteY6" fmla="*/ 1127328 h 1127506"/>
                <a:gd name="connsiteX7" fmla="*/ 873765 w 1257535"/>
                <a:gd name="connsiteY7" fmla="*/ 1127328 h 1127506"/>
                <a:gd name="connsiteX8" fmla="*/ 993846 w 1257535"/>
                <a:gd name="connsiteY8" fmla="*/ 1058102 h 1127506"/>
                <a:gd name="connsiteX9" fmla="*/ 1238942 w 1257535"/>
                <a:gd name="connsiteY9" fmla="*/ 632885 h 1127506"/>
                <a:gd name="connsiteX10" fmla="*/ 1238942 w 1257535"/>
                <a:gd name="connsiteY10" fmla="*/ 494264 h 1127506"/>
                <a:gd name="connsiteX11" fmla="*/ 993846 w 1257535"/>
                <a:gd name="connsiteY11" fmla="*/ 69046 h 1127506"/>
                <a:gd name="connsiteX12" fmla="*/ 873765 w 1257535"/>
                <a:gd name="connsiteY12" fmla="*/ -179 h 112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535" h="1127506">
                  <a:moveTo>
                    <a:pt x="873765" y="-179"/>
                  </a:moveTo>
                  <a:lnTo>
                    <a:pt x="383574" y="-179"/>
                  </a:lnTo>
                  <a:cubicBezTo>
                    <a:pt x="334061" y="-179"/>
                    <a:pt x="288308" y="26201"/>
                    <a:pt x="263492" y="69046"/>
                  </a:cubicBezTo>
                  <a:lnTo>
                    <a:pt x="18397" y="494264"/>
                  </a:lnTo>
                  <a:cubicBezTo>
                    <a:pt x="-6261" y="537177"/>
                    <a:pt x="-6261" y="589972"/>
                    <a:pt x="18397" y="632885"/>
                  </a:cubicBezTo>
                  <a:lnTo>
                    <a:pt x="263492" y="1058102"/>
                  </a:lnTo>
                  <a:cubicBezTo>
                    <a:pt x="288308" y="1100947"/>
                    <a:pt x="334061" y="1127328"/>
                    <a:pt x="383574" y="1127328"/>
                  </a:cubicBezTo>
                  <a:lnTo>
                    <a:pt x="873765" y="1127328"/>
                  </a:lnTo>
                  <a:cubicBezTo>
                    <a:pt x="923277" y="1127328"/>
                    <a:pt x="969031" y="1100947"/>
                    <a:pt x="993846" y="1058102"/>
                  </a:cubicBezTo>
                  <a:lnTo>
                    <a:pt x="1238942" y="632885"/>
                  </a:lnTo>
                  <a:cubicBezTo>
                    <a:pt x="1263604" y="589972"/>
                    <a:pt x="1263604" y="537177"/>
                    <a:pt x="1238942" y="494264"/>
                  </a:cubicBezTo>
                  <a:lnTo>
                    <a:pt x="993846" y="69046"/>
                  </a:lnTo>
                  <a:cubicBezTo>
                    <a:pt x="969031" y="26201"/>
                    <a:pt x="923277" y="-179"/>
                    <a:pt x="873765" y="-179"/>
                  </a:cubicBezTo>
                  <a:close/>
                </a:path>
              </a:pathLst>
            </a:custGeom>
            <a:solidFill>
              <a:schemeClr val="accent1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1B9333-5707-FEF3-A029-B45E958ECCCC}"/>
                </a:ext>
              </a:extLst>
            </p:cNvPr>
            <p:cNvSpPr/>
            <p:nvPr/>
          </p:nvSpPr>
          <p:spPr>
            <a:xfrm>
              <a:off x="3515613" y="2258925"/>
              <a:ext cx="1509884" cy="1353670"/>
            </a:xfrm>
            <a:custGeom>
              <a:avLst/>
              <a:gdLst>
                <a:gd name="connsiteX0" fmla="*/ 873045 w 1257623"/>
                <a:gd name="connsiteY0" fmla="*/ -178 h 1127508"/>
                <a:gd name="connsiteX1" fmla="*/ 382685 w 1257623"/>
                <a:gd name="connsiteY1" fmla="*/ -178 h 1127508"/>
                <a:gd name="connsiteX2" fmla="*/ 263624 w 1257623"/>
                <a:gd name="connsiteY2" fmla="*/ 69048 h 1127508"/>
                <a:gd name="connsiteX3" fmla="*/ 18528 w 1257623"/>
                <a:gd name="connsiteY3" fmla="*/ 494265 h 1127508"/>
                <a:gd name="connsiteX4" fmla="*/ 18528 w 1257623"/>
                <a:gd name="connsiteY4" fmla="*/ 632886 h 1127508"/>
                <a:gd name="connsiteX5" fmla="*/ 263624 w 1257623"/>
                <a:gd name="connsiteY5" fmla="*/ 1058104 h 1127508"/>
                <a:gd name="connsiteX6" fmla="*/ 383535 w 1257623"/>
                <a:gd name="connsiteY6" fmla="*/ 1127329 h 1127508"/>
                <a:gd name="connsiteX7" fmla="*/ 873726 w 1257623"/>
                <a:gd name="connsiteY7" fmla="*/ 1127329 h 1127508"/>
                <a:gd name="connsiteX8" fmla="*/ 993807 w 1257623"/>
                <a:gd name="connsiteY8" fmla="*/ 1058104 h 1127508"/>
                <a:gd name="connsiteX9" fmla="*/ 1238903 w 1257623"/>
                <a:gd name="connsiteY9" fmla="*/ 632886 h 1127508"/>
                <a:gd name="connsiteX10" fmla="*/ 1238903 w 1257623"/>
                <a:gd name="connsiteY10" fmla="*/ 494265 h 1127508"/>
                <a:gd name="connsiteX11" fmla="*/ 993807 w 1257623"/>
                <a:gd name="connsiteY11" fmla="*/ 69048 h 1127508"/>
                <a:gd name="connsiteX12" fmla="*/ 873045 w 1257623"/>
                <a:gd name="connsiteY12" fmla="*/ -178 h 1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623" h="1127508">
                  <a:moveTo>
                    <a:pt x="873045" y="-178"/>
                  </a:moveTo>
                  <a:lnTo>
                    <a:pt x="382685" y="-178"/>
                  </a:lnTo>
                  <a:cubicBezTo>
                    <a:pt x="333513" y="95"/>
                    <a:pt x="288184" y="26441"/>
                    <a:pt x="263624" y="69048"/>
                  </a:cubicBezTo>
                  <a:lnTo>
                    <a:pt x="18528" y="494265"/>
                  </a:lnTo>
                  <a:cubicBezTo>
                    <a:pt x="-6304" y="537144"/>
                    <a:pt x="-6304" y="590007"/>
                    <a:pt x="18528" y="632886"/>
                  </a:cubicBezTo>
                  <a:lnTo>
                    <a:pt x="263624" y="1058104"/>
                  </a:lnTo>
                  <a:cubicBezTo>
                    <a:pt x="288337" y="1100966"/>
                    <a:pt x="334057" y="1127363"/>
                    <a:pt x="383535" y="1127329"/>
                  </a:cubicBezTo>
                  <a:lnTo>
                    <a:pt x="873726" y="1127329"/>
                  </a:lnTo>
                  <a:cubicBezTo>
                    <a:pt x="923238" y="1127329"/>
                    <a:pt x="968992" y="1100949"/>
                    <a:pt x="993807" y="1058104"/>
                  </a:cubicBezTo>
                  <a:lnTo>
                    <a:pt x="1238903" y="632886"/>
                  </a:lnTo>
                  <a:cubicBezTo>
                    <a:pt x="1263736" y="590007"/>
                    <a:pt x="1263736" y="537144"/>
                    <a:pt x="1238903" y="494265"/>
                  </a:cubicBezTo>
                  <a:lnTo>
                    <a:pt x="993807" y="69048"/>
                  </a:lnTo>
                  <a:cubicBezTo>
                    <a:pt x="968873" y="25999"/>
                    <a:pt x="922796" y="-416"/>
                    <a:pt x="873045" y="-178"/>
                  </a:cubicBezTo>
                  <a:close/>
                </a:path>
              </a:pathLst>
            </a:custGeom>
            <a:solidFill>
              <a:schemeClr val="accent3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485BDD-4801-39B7-C846-2766F7AEA882}"/>
                </a:ext>
              </a:extLst>
            </p:cNvPr>
            <p:cNvSpPr/>
            <p:nvPr/>
          </p:nvSpPr>
          <p:spPr>
            <a:xfrm>
              <a:off x="6258609" y="2258929"/>
              <a:ext cx="1510084" cy="1353662"/>
            </a:xfrm>
            <a:custGeom>
              <a:avLst/>
              <a:gdLst>
                <a:gd name="connsiteX0" fmla="*/ 874066 w 1257794"/>
                <a:gd name="connsiteY0" fmla="*/ -179 h 1127506"/>
                <a:gd name="connsiteX1" fmla="*/ 383705 w 1257794"/>
                <a:gd name="connsiteY1" fmla="*/ -179 h 1127506"/>
                <a:gd name="connsiteX2" fmla="*/ 263624 w 1257794"/>
                <a:gd name="connsiteY2" fmla="*/ 69046 h 1127506"/>
                <a:gd name="connsiteX3" fmla="*/ 18529 w 1257794"/>
                <a:gd name="connsiteY3" fmla="*/ 494264 h 1127506"/>
                <a:gd name="connsiteX4" fmla="*/ 18529 w 1257794"/>
                <a:gd name="connsiteY4" fmla="*/ 632885 h 1127506"/>
                <a:gd name="connsiteX5" fmla="*/ 263624 w 1257794"/>
                <a:gd name="connsiteY5" fmla="*/ 1058102 h 1127506"/>
                <a:gd name="connsiteX6" fmla="*/ 383705 w 1257794"/>
                <a:gd name="connsiteY6" fmla="*/ 1127328 h 1127506"/>
                <a:gd name="connsiteX7" fmla="*/ 874066 w 1257794"/>
                <a:gd name="connsiteY7" fmla="*/ 1127328 h 1127506"/>
                <a:gd name="connsiteX8" fmla="*/ 993977 w 1257794"/>
                <a:gd name="connsiteY8" fmla="*/ 1058102 h 1127506"/>
                <a:gd name="connsiteX9" fmla="*/ 1239073 w 1257794"/>
                <a:gd name="connsiteY9" fmla="*/ 632885 h 1127506"/>
                <a:gd name="connsiteX10" fmla="*/ 1239073 w 1257794"/>
                <a:gd name="connsiteY10" fmla="*/ 494264 h 1127506"/>
                <a:gd name="connsiteX11" fmla="*/ 993127 w 1257794"/>
                <a:gd name="connsiteY11" fmla="*/ 69046 h 1127506"/>
                <a:gd name="connsiteX12" fmla="*/ 874066 w 1257794"/>
                <a:gd name="connsiteY12" fmla="*/ -179 h 112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94" h="1127506">
                  <a:moveTo>
                    <a:pt x="874066" y="-179"/>
                  </a:moveTo>
                  <a:lnTo>
                    <a:pt x="383705" y="-179"/>
                  </a:lnTo>
                  <a:cubicBezTo>
                    <a:pt x="334193" y="-179"/>
                    <a:pt x="288440" y="26201"/>
                    <a:pt x="263624" y="69046"/>
                  </a:cubicBezTo>
                  <a:lnTo>
                    <a:pt x="18529" y="494264"/>
                  </a:lnTo>
                  <a:cubicBezTo>
                    <a:pt x="-6305" y="537143"/>
                    <a:pt x="-6305" y="590006"/>
                    <a:pt x="18529" y="632885"/>
                  </a:cubicBezTo>
                  <a:lnTo>
                    <a:pt x="263624" y="1058102"/>
                  </a:lnTo>
                  <a:cubicBezTo>
                    <a:pt x="288440" y="1100947"/>
                    <a:pt x="334193" y="1127328"/>
                    <a:pt x="383705" y="1127328"/>
                  </a:cubicBezTo>
                  <a:lnTo>
                    <a:pt x="874066" y="1127328"/>
                  </a:lnTo>
                  <a:cubicBezTo>
                    <a:pt x="923545" y="1127362"/>
                    <a:pt x="969264" y="1100964"/>
                    <a:pt x="993977" y="1058102"/>
                  </a:cubicBezTo>
                  <a:lnTo>
                    <a:pt x="1239073" y="632885"/>
                  </a:lnTo>
                  <a:cubicBezTo>
                    <a:pt x="1263906" y="590006"/>
                    <a:pt x="1263906" y="537143"/>
                    <a:pt x="1239073" y="494264"/>
                  </a:cubicBezTo>
                  <a:lnTo>
                    <a:pt x="993127" y="69046"/>
                  </a:lnTo>
                  <a:cubicBezTo>
                    <a:pt x="968567" y="26439"/>
                    <a:pt x="923238" y="93"/>
                    <a:pt x="874066" y="-179"/>
                  </a:cubicBezTo>
                  <a:close/>
                </a:path>
              </a:pathLst>
            </a:custGeom>
            <a:solidFill>
              <a:schemeClr val="accent5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D8FCF1-9467-DADB-286F-6D6BCE0CA031}"/>
                </a:ext>
              </a:extLst>
            </p:cNvPr>
            <p:cNvSpPr/>
            <p:nvPr/>
          </p:nvSpPr>
          <p:spPr>
            <a:xfrm>
              <a:off x="2231210" y="4471809"/>
              <a:ext cx="1509884" cy="1353666"/>
            </a:xfrm>
            <a:custGeom>
              <a:avLst/>
              <a:gdLst>
                <a:gd name="connsiteX0" fmla="*/ 873726 w 1257623"/>
                <a:gd name="connsiteY0" fmla="*/ -179 h 1127506"/>
                <a:gd name="connsiteX1" fmla="*/ 383535 w 1257623"/>
                <a:gd name="connsiteY1" fmla="*/ -179 h 1127506"/>
                <a:gd name="connsiteX2" fmla="*/ 263624 w 1257623"/>
                <a:gd name="connsiteY2" fmla="*/ 69046 h 1127506"/>
                <a:gd name="connsiteX3" fmla="*/ 18528 w 1257623"/>
                <a:gd name="connsiteY3" fmla="*/ 494264 h 1127506"/>
                <a:gd name="connsiteX4" fmla="*/ 18528 w 1257623"/>
                <a:gd name="connsiteY4" fmla="*/ 632885 h 1127506"/>
                <a:gd name="connsiteX5" fmla="*/ 263624 w 1257623"/>
                <a:gd name="connsiteY5" fmla="*/ 1058102 h 1127506"/>
                <a:gd name="connsiteX6" fmla="*/ 383535 w 1257623"/>
                <a:gd name="connsiteY6" fmla="*/ 1127328 h 1127506"/>
                <a:gd name="connsiteX7" fmla="*/ 873726 w 1257623"/>
                <a:gd name="connsiteY7" fmla="*/ 1127328 h 1127506"/>
                <a:gd name="connsiteX8" fmla="*/ 993808 w 1257623"/>
                <a:gd name="connsiteY8" fmla="*/ 1058102 h 1127506"/>
                <a:gd name="connsiteX9" fmla="*/ 1238903 w 1257623"/>
                <a:gd name="connsiteY9" fmla="*/ 632885 h 1127506"/>
                <a:gd name="connsiteX10" fmla="*/ 1238903 w 1257623"/>
                <a:gd name="connsiteY10" fmla="*/ 494264 h 1127506"/>
                <a:gd name="connsiteX11" fmla="*/ 993808 w 1257623"/>
                <a:gd name="connsiteY11" fmla="*/ 69046 h 1127506"/>
                <a:gd name="connsiteX12" fmla="*/ 873726 w 1257623"/>
                <a:gd name="connsiteY12" fmla="*/ -179 h 112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623" h="1127506">
                  <a:moveTo>
                    <a:pt x="873726" y="-179"/>
                  </a:moveTo>
                  <a:lnTo>
                    <a:pt x="383535" y="-179"/>
                  </a:lnTo>
                  <a:cubicBezTo>
                    <a:pt x="334057" y="-213"/>
                    <a:pt x="288337" y="26184"/>
                    <a:pt x="263624" y="69046"/>
                  </a:cubicBezTo>
                  <a:lnTo>
                    <a:pt x="18528" y="494264"/>
                  </a:lnTo>
                  <a:cubicBezTo>
                    <a:pt x="-6305" y="537143"/>
                    <a:pt x="-6305" y="590006"/>
                    <a:pt x="18528" y="632885"/>
                  </a:cubicBezTo>
                  <a:lnTo>
                    <a:pt x="263624" y="1058102"/>
                  </a:lnTo>
                  <a:cubicBezTo>
                    <a:pt x="288337" y="1100964"/>
                    <a:pt x="334057" y="1127361"/>
                    <a:pt x="383535" y="1127328"/>
                  </a:cubicBezTo>
                  <a:lnTo>
                    <a:pt x="873726" y="1127328"/>
                  </a:lnTo>
                  <a:cubicBezTo>
                    <a:pt x="923238" y="1127328"/>
                    <a:pt x="968992" y="1100947"/>
                    <a:pt x="993808" y="1058102"/>
                  </a:cubicBezTo>
                  <a:lnTo>
                    <a:pt x="1238903" y="632885"/>
                  </a:lnTo>
                  <a:cubicBezTo>
                    <a:pt x="1263736" y="590006"/>
                    <a:pt x="1263736" y="537143"/>
                    <a:pt x="1238903" y="494264"/>
                  </a:cubicBezTo>
                  <a:lnTo>
                    <a:pt x="993808" y="69046"/>
                  </a:lnTo>
                  <a:cubicBezTo>
                    <a:pt x="968992" y="26201"/>
                    <a:pt x="923238" y="-179"/>
                    <a:pt x="873726" y="-179"/>
                  </a:cubicBezTo>
                  <a:close/>
                </a:path>
              </a:pathLst>
            </a:custGeom>
            <a:solidFill>
              <a:schemeClr val="accent2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937737D-59CF-A4E8-F0EF-881F27D099CE}"/>
                </a:ext>
              </a:extLst>
            </p:cNvPr>
            <p:cNvSpPr/>
            <p:nvPr/>
          </p:nvSpPr>
          <p:spPr>
            <a:xfrm>
              <a:off x="4972731" y="4471811"/>
              <a:ext cx="1508860" cy="1353662"/>
            </a:xfrm>
            <a:custGeom>
              <a:avLst/>
              <a:gdLst>
                <a:gd name="connsiteX0" fmla="*/ 874406 w 1256773"/>
                <a:gd name="connsiteY0" fmla="*/ -179 h 1127506"/>
                <a:gd name="connsiteX1" fmla="*/ 383705 w 1256773"/>
                <a:gd name="connsiteY1" fmla="*/ -179 h 1127506"/>
                <a:gd name="connsiteX2" fmla="*/ 263624 w 1256773"/>
                <a:gd name="connsiteY2" fmla="*/ 69046 h 1127506"/>
                <a:gd name="connsiteX3" fmla="*/ 18528 w 1256773"/>
                <a:gd name="connsiteY3" fmla="*/ 494264 h 1127506"/>
                <a:gd name="connsiteX4" fmla="*/ 18528 w 1256773"/>
                <a:gd name="connsiteY4" fmla="*/ 632885 h 1127506"/>
                <a:gd name="connsiteX5" fmla="*/ 263624 w 1256773"/>
                <a:gd name="connsiteY5" fmla="*/ 1058102 h 1127506"/>
                <a:gd name="connsiteX6" fmla="*/ 383705 w 1256773"/>
                <a:gd name="connsiteY6" fmla="*/ 1127328 h 1127506"/>
                <a:gd name="connsiteX7" fmla="*/ 873896 w 1256773"/>
                <a:gd name="connsiteY7" fmla="*/ 1127328 h 1127506"/>
                <a:gd name="connsiteX8" fmla="*/ 992957 w 1256773"/>
                <a:gd name="connsiteY8" fmla="*/ 1058102 h 1127506"/>
                <a:gd name="connsiteX9" fmla="*/ 1238053 w 1256773"/>
                <a:gd name="connsiteY9" fmla="*/ 632885 h 1127506"/>
                <a:gd name="connsiteX10" fmla="*/ 1238053 w 1256773"/>
                <a:gd name="connsiteY10" fmla="*/ 494264 h 1127506"/>
                <a:gd name="connsiteX11" fmla="*/ 992957 w 1256773"/>
                <a:gd name="connsiteY11" fmla="*/ 69046 h 1127506"/>
                <a:gd name="connsiteX12" fmla="*/ 874406 w 1256773"/>
                <a:gd name="connsiteY12" fmla="*/ -179 h 112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6773" h="1127506">
                  <a:moveTo>
                    <a:pt x="874406" y="-179"/>
                  </a:moveTo>
                  <a:lnTo>
                    <a:pt x="383705" y="-179"/>
                  </a:lnTo>
                  <a:cubicBezTo>
                    <a:pt x="334193" y="-179"/>
                    <a:pt x="288439" y="26201"/>
                    <a:pt x="263624" y="69046"/>
                  </a:cubicBezTo>
                  <a:lnTo>
                    <a:pt x="18528" y="494264"/>
                  </a:lnTo>
                  <a:cubicBezTo>
                    <a:pt x="-6304" y="537143"/>
                    <a:pt x="-6304" y="590006"/>
                    <a:pt x="18528" y="632885"/>
                  </a:cubicBezTo>
                  <a:lnTo>
                    <a:pt x="263624" y="1058102"/>
                  </a:lnTo>
                  <a:cubicBezTo>
                    <a:pt x="288439" y="1100947"/>
                    <a:pt x="334193" y="1127328"/>
                    <a:pt x="383705" y="1127328"/>
                  </a:cubicBezTo>
                  <a:lnTo>
                    <a:pt x="873896" y="1127328"/>
                  </a:lnTo>
                  <a:cubicBezTo>
                    <a:pt x="923068" y="1127055"/>
                    <a:pt x="968397" y="1100709"/>
                    <a:pt x="992957" y="1058102"/>
                  </a:cubicBezTo>
                  <a:lnTo>
                    <a:pt x="1238053" y="632885"/>
                  </a:lnTo>
                  <a:cubicBezTo>
                    <a:pt x="1262885" y="590006"/>
                    <a:pt x="1262885" y="537143"/>
                    <a:pt x="1238053" y="494264"/>
                  </a:cubicBezTo>
                  <a:lnTo>
                    <a:pt x="992957" y="69046"/>
                  </a:lnTo>
                  <a:cubicBezTo>
                    <a:pt x="968498" y="26593"/>
                    <a:pt x="923392" y="263"/>
                    <a:pt x="874406" y="-179"/>
                  </a:cubicBezTo>
                  <a:close/>
                </a:path>
              </a:pathLst>
            </a:custGeom>
            <a:solidFill>
              <a:schemeClr val="accent4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F8A426-66B9-8C01-3D27-4DC2F604F253}"/>
                </a:ext>
              </a:extLst>
            </p:cNvPr>
            <p:cNvSpPr/>
            <p:nvPr/>
          </p:nvSpPr>
          <p:spPr>
            <a:xfrm>
              <a:off x="7713254" y="4471809"/>
              <a:ext cx="1509778" cy="1353666"/>
            </a:xfrm>
            <a:custGeom>
              <a:avLst/>
              <a:gdLst>
                <a:gd name="connsiteX0" fmla="*/ 873769 w 1257538"/>
                <a:gd name="connsiteY0" fmla="*/ -179 h 1127506"/>
                <a:gd name="connsiteX1" fmla="*/ 383577 w 1257538"/>
                <a:gd name="connsiteY1" fmla="*/ -179 h 1127506"/>
                <a:gd name="connsiteX2" fmla="*/ 263496 w 1257538"/>
                <a:gd name="connsiteY2" fmla="*/ 69046 h 1127506"/>
                <a:gd name="connsiteX3" fmla="*/ 18400 w 1257538"/>
                <a:gd name="connsiteY3" fmla="*/ 494264 h 1127506"/>
                <a:gd name="connsiteX4" fmla="*/ 18400 w 1257538"/>
                <a:gd name="connsiteY4" fmla="*/ 632885 h 1127506"/>
                <a:gd name="connsiteX5" fmla="*/ 263496 w 1257538"/>
                <a:gd name="connsiteY5" fmla="*/ 1058102 h 1127506"/>
                <a:gd name="connsiteX6" fmla="*/ 383577 w 1257538"/>
                <a:gd name="connsiteY6" fmla="*/ 1127328 h 1127506"/>
                <a:gd name="connsiteX7" fmla="*/ 873769 w 1257538"/>
                <a:gd name="connsiteY7" fmla="*/ 1127328 h 1127506"/>
                <a:gd name="connsiteX8" fmla="*/ 993850 w 1257538"/>
                <a:gd name="connsiteY8" fmla="*/ 1058102 h 1127506"/>
                <a:gd name="connsiteX9" fmla="*/ 1238945 w 1257538"/>
                <a:gd name="connsiteY9" fmla="*/ 632885 h 1127506"/>
                <a:gd name="connsiteX10" fmla="*/ 1238945 w 1257538"/>
                <a:gd name="connsiteY10" fmla="*/ 494264 h 1127506"/>
                <a:gd name="connsiteX11" fmla="*/ 993850 w 1257538"/>
                <a:gd name="connsiteY11" fmla="*/ 69046 h 1127506"/>
                <a:gd name="connsiteX12" fmla="*/ 873769 w 1257538"/>
                <a:gd name="connsiteY12" fmla="*/ -179 h 112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538" h="1127506">
                  <a:moveTo>
                    <a:pt x="873769" y="-179"/>
                  </a:moveTo>
                  <a:lnTo>
                    <a:pt x="383577" y="-179"/>
                  </a:lnTo>
                  <a:cubicBezTo>
                    <a:pt x="334065" y="-179"/>
                    <a:pt x="288311" y="26201"/>
                    <a:pt x="263496" y="69046"/>
                  </a:cubicBezTo>
                  <a:lnTo>
                    <a:pt x="18400" y="494264"/>
                  </a:lnTo>
                  <a:cubicBezTo>
                    <a:pt x="-6262" y="537176"/>
                    <a:pt x="-6262" y="589971"/>
                    <a:pt x="18400" y="632885"/>
                  </a:cubicBezTo>
                  <a:lnTo>
                    <a:pt x="263496" y="1058102"/>
                  </a:lnTo>
                  <a:cubicBezTo>
                    <a:pt x="288311" y="1100947"/>
                    <a:pt x="334065" y="1127328"/>
                    <a:pt x="383577" y="1127328"/>
                  </a:cubicBezTo>
                  <a:lnTo>
                    <a:pt x="873769" y="1127328"/>
                  </a:lnTo>
                  <a:cubicBezTo>
                    <a:pt x="923281" y="1127328"/>
                    <a:pt x="969034" y="1100947"/>
                    <a:pt x="993850" y="1058102"/>
                  </a:cubicBezTo>
                  <a:lnTo>
                    <a:pt x="1238945" y="632885"/>
                  </a:lnTo>
                  <a:cubicBezTo>
                    <a:pt x="1263608" y="589971"/>
                    <a:pt x="1263608" y="537176"/>
                    <a:pt x="1238945" y="494264"/>
                  </a:cubicBezTo>
                  <a:lnTo>
                    <a:pt x="993850" y="69046"/>
                  </a:lnTo>
                  <a:cubicBezTo>
                    <a:pt x="969034" y="26201"/>
                    <a:pt x="923281" y="-179"/>
                    <a:pt x="873769" y="-179"/>
                  </a:cubicBezTo>
                  <a:close/>
                </a:path>
              </a:pathLst>
            </a:custGeom>
            <a:solidFill>
              <a:schemeClr val="accent6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F211A6-8C7B-EAD8-90DB-300680479637}"/>
                </a:ext>
              </a:extLst>
            </p:cNvPr>
            <p:cNvSpPr/>
            <p:nvPr/>
          </p:nvSpPr>
          <p:spPr>
            <a:xfrm>
              <a:off x="9001830" y="2258927"/>
              <a:ext cx="1509778" cy="1353666"/>
            </a:xfrm>
            <a:custGeom>
              <a:avLst/>
              <a:gdLst>
                <a:gd name="connsiteX0" fmla="*/ 873769 w 1257538"/>
                <a:gd name="connsiteY0" fmla="*/ -179 h 1127506"/>
                <a:gd name="connsiteX1" fmla="*/ 383578 w 1257538"/>
                <a:gd name="connsiteY1" fmla="*/ -179 h 1127506"/>
                <a:gd name="connsiteX2" fmla="*/ 263496 w 1257538"/>
                <a:gd name="connsiteY2" fmla="*/ 69046 h 1127506"/>
                <a:gd name="connsiteX3" fmla="*/ 18400 w 1257538"/>
                <a:gd name="connsiteY3" fmla="*/ 494264 h 1127506"/>
                <a:gd name="connsiteX4" fmla="*/ 18400 w 1257538"/>
                <a:gd name="connsiteY4" fmla="*/ 632885 h 1127506"/>
                <a:gd name="connsiteX5" fmla="*/ 263496 w 1257538"/>
                <a:gd name="connsiteY5" fmla="*/ 1058102 h 1127506"/>
                <a:gd name="connsiteX6" fmla="*/ 383578 w 1257538"/>
                <a:gd name="connsiteY6" fmla="*/ 1127328 h 1127506"/>
                <a:gd name="connsiteX7" fmla="*/ 873769 w 1257538"/>
                <a:gd name="connsiteY7" fmla="*/ 1127328 h 1127506"/>
                <a:gd name="connsiteX8" fmla="*/ 993850 w 1257538"/>
                <a:gd name="connsiteY8" fmla="*/ 1058102 h 1127506"/>
                <a:gd name="connsiteX9" fmla="*/ 1238945 w 1257538"/>
                <a:gd name="connsiteY9" fmla="*/ 632885 h 1127506"/>
                <a:gd name="connsiteX10" fmla="*/ 1238945 w 1257538"/>
                <a:gd name="connsiteY10" fmla="*/ 494264 h 1127506"/>
                <a:gd name="connsiteX11" fmla="*/ 993850 w 1257538"/>
                <a:gd name="connsiteY11" fmla="*/ 69046 h 1127506"/>
                <a:gd name="connsiteX12" fmla="*/ 873769 w 1257538"/>
                <a:gd name="connsiteY12" fmla="*/ -179 h 112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538" h="1127506">
                  <a:moveTo>
                    <a:pt x="873769" y="-179"/>
                  </a:moveTo>
                  <a:lnTo>
                    <a:pt x="383578" y="-179"/>
                  </a:lnTo>
                  <a:cubicBezTo>
                    <a:pt x="334065" y="-179"/>
                    <a:pt x="288312" y="26201"/>
                    <a:pt x="263496" y="69046"/>
                  </a:cubicBezTo>
                  <a:lnTo>
                    <a:pt x="18400" y="494264"/>
                  </a:lnTo>
                  <a:cubicBezTo>
                    <a:pt x="-6262" y="537177"/>
                    <a:pt x="-6262" y="589972"/>
                    <a:pt x="18400" y="632885"/>
                  </a:cubicBezTo>
                  <a:lnTo>
                    <a:pt x="263496" y="1058102"/>
                  </a:lnTo>
                  <a:cubicBezTo>
                    <a:pt x="288312" y="1100947"/>
                    <a:pt x="334065" y="1127328"/>
                    <a:pt x="383578" y="1127328"/>
                  </a:cubicBezTo>
                  <a:lnTo>
                    <a:pt x="873769" y="1127328"/>
                  </a:lnTo>
                  <a:cubicBezTo>
                    <a:pt x="923281" y="1127328"/>
                    <a:pt x="969035" y="1100947"/>
                    <a:pt x="993850" y="1058102"/>
                  </a:cubicBezTo>
                  <a:lnTo>
                    <a:pt x="1238945" y="632885"/>
                  </a:lnTo>
                  <a:cubicBezTo>
                    <a:pt x="1263608" y="589972"/>
                    <a:pt x="1263608" y="537177"/>
                    <a:pt x="1238945" y="494264"/>
                  </a:cubicBezTo>
                  <a:lnTo>
                    <a:pt x="993850" y="69046"/>
                  </a:lnTo>
                  <a:cubicBezTo>
                    <a:pt x="969035" y="26201"/>
                    <a:pt x="923281" y="-179"/>
                    <a:pt x="873769" y="-179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3C6865-EC7C-FAE6-D233-BE9A46AF5088}"/>
                </a:ext>
              </a:extLst>
            </p:cNvPr>
            <p:cNvSpPr/>
            <p:nvPr/>
          </p:nvSpPr>
          <p:spPr>
            <a:xfrm>
              <a:off x="1333638" y="4143123"/>
              <a:ext cx="387798" cy="387798"/>
            </a:xfrm>
            <a:custGeom>
              <a:avLst/>
              <a:gdLst>
                <a:gd name="connsiteX0" fmla="*/ 387799 w 387798"/>
                <a:gd name="connsiteY0" fmla="*/ 193899 h 387798"/>
                <a:gd name="connsiteX1" fmla="*/ 193899 w 387798"/>
                <a:gd name="connsiteY1" fmla="*/ 387798 h 387798"/>
                <a:gd name="connsiteX2" fmla="*/ 0 w 387798"/>
                <a:gd name="connsiteY2" fmla="*/ 193899 h 387798"/>
                <a:gd name="connsiteX3" fmla="*/ 193899 w 387798"/>
                <a:gd name="connsiteY3" fmla="*/ 0 h 387798"/>
                <a:gd name="connsiteX4" fmla="*/ 387799 w 387798"/>
                <a:gd name="connsiteY4" fmla="*/ 193899 h 38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8" h="387798">
                  <a:moveTo>
                    <a:pt x="387799" y="193899"/>
                  </a:moveTo>
                  <a:cubicBezTo>
                    <a:pt x="387799" y="300987"/>
                    <a:pt x="300987" y="387798"/>
                    <a:pt x="193899" y="387798"/>
                  </a:cubicBezTo>
                  <a:cubicBezTo>
                    <a:pt x="86812" y="387798"/>
                    <a:pt x="0" y="300987"/>
                    <a:pt x="0" y="193899"/>
                  </a:cubicBezTo>
                  <a:cubicBezTo>
                    <a:pt x="0" y="86812"/>
                    <a:pt x="86812" y="0"/>
                    <a:pt x="193899" y="0"/>
                  </a:cubicBezTo>
                  <a:cubicBezTo>
                    <a:pt x="300987" y="0"/>
                    <a:pt x="387799" y="86812"/>
                    <a:pt x="387799" y="193899"/>
                  </a:cubicBezTo>
                  <a:close/>
                </a:path>
              </a:pathLst>
            </a:custGeom>
            <a:solidFill>
              <a:schemeClr val="accent1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BB0F6D1-7895-A37E-534B-C2CBA18E2C00}"/>
                </a:ext>
              </a:extLst>
            </p:cNvPr>
            <p:cNvSpPr/>
            <p:nvPr/>
          </p:nvSpPr>
          <p:spPr>
            <a:xfrm>
              <a:off x="1414089" y="4223575"/>
              <a:ext cx="226896" cy="226896"/>
            </a:xfrm>
            <a:custGeom>
              <a:avLst/>
              <a:gdLst>
                <a:gd name="connsiteX0" fmla="*/ 226896 w 226896"/>
                <a:gd name="connsiteY0" fmla="*/ 113448 h 226896"/>
                <a:gd name="connsiteX1" fmla="*/ 113448 w 226896"/>
                <a:gd name="connsiteY1" fmla="*/ 226896 h 226896"/>
                <a:gd name="connsiteX2" fmla="*/ 0 w 226896"/>
                <a:gd name="connsiteY2" fmla="*/ 113448 h 226896"/>
                <a:gd name="connsiteX3" fmla="*/ 113448 w 226896"/>
                <a:gd name="connsiteY3" fmla="*/ 0 h 226896"/>
                <a:gd name="connsiteX4" fmla="*/ 226896 w 226896"/>
                <a:gd name="connsiteY4" fmla="*/ 113448 h 2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96" h="226896">
                  <a:moveTo>
                    <a:pt x="226896" y="113448"/>
                  </a:moveTo>
                  <a:cubicBezTo>
                    <a:pt x="226896" y="176104"/>
                    <a:pt x="176104" y="226896"/>
                    <a:pt x="113448" y="226896"/>
                  </a:cubicBezTo>
                  <a:cubicBezTo>
                    <a:pt x="50792" y="226896"/>
                    <a:pt x="0" y="176104"/>
                    <a:pt x="0" y="113448"/>
                  </a:cubicBezTo>
                  <a:cubicBezTo>
                    <a:pt x="0" y="50792"/>
                    <a:pt x="50792" y="0"/>
                    <a:pt x="113448" y="0"/>
                  </a:cubicBezTo>
                  <a:cubicBezTo>
                    <a:pt x="176104" y="0"/>
                    <a:pt x="226896" y="50792"/>
                    <a:pt x="226896" y="113448"/>
                  </a:cubicBezTo>
                  <a:close/>
                </a:path>
              </a:pathLst>
            </a:custGeom>
            <a:solidFill>
              <a:srgbClr val="FFFFFF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BAB1C4-2D0B-9DCD-D980-F67D6A9BDF01}"/>
                </a:ext>
              </a:extLst>
            </p:cNvPr>
            <p:cNvSpPr/>
            <p:nvPr/>
          </p:nvSpPr>
          <p:spPr>
            <a:xfrm>
              <a:off x="2794742" y="3716885"/>
              <a:ext cx="387798" cy="387798"/>
            </a:xfrm>
            <a:custGeom>
              <a:avLst/>
              <a:gdLst>
                <a:gd name="connsiteX0" fmla="*/ 387799 w 387798"/>
                <a:gd name="connsiteY0" fmla="*/ 193899 h 387798"/>
                <a:gd name="connsiteX1" fmla="*/ 193899 w 387798"/>
                <a:gd name="connsiteY1" fmla="*/ 387798 h 387798"/>
                <a:gd name="connsiteX2" fmla="*/ 0 w 387798"/>
                <a:gd name="connsiteY2" fmla="*/ 193899 h 387798"/>
                <a:gd name="connsiteX3" fmla="*/ 193899 w 387798"/>
                <a:gd name="connsiteY3" fmla="*/ 0 h 387798"/>
                <a:gd name="connsiteX4" fmla="*/ 387799 w 387798"/>
                <a:gd name="connsiteY4" fmla="*/ 193899 h 38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8" h="387798">
                  <a:moveTo>
                    <a:pt x="387799" y="193899"/>
                  </a:moveTo>
                  <a:cubicBezTo>
                    <a:pt x="387799" y="300987"/>
                    <a:pt x="300987" y="387798"/>
                    <a:pt x="193899" y="387798"/>
                  </a:cubicBezTo>
                  <a:cubicBezTo>
                    <a:pt x="86812" y="387798"/>
                    <a:pt x="0" y="300987"/>
                    <a:pt x="0" y="193899"/>
                  </a:cubicBezTo>
                  <a:cubicBezTo>
                    <a:pt x="0" y="86812"/>
                    <a:pt x="86812" y="0"/>
                    <a:pt x="193899" y="0"/>
                  </a:cubicBezTo>
                  <a:cubicBezTo>
                    <a:pt x="300987" y="0"/>
                    <a:pt x="387799" y="86812"/>
                    <a:pt x="387799" y="193899"/>
                  </a:cubicBezTo>
                  <a:close/>
                </a:path>
              </a:pathLst>
            </a:custGeom>
            <a:solidFill>
              <a:schemeClr val="accent2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3C4D24B-D25C-573D-FD43-88A0FF3FEEAE}"/>
                </a:ext>
              </a:extLst>
            </p:cNvPr>
            <p:cNvSpPr/>
            <p:nvPr/>
          </p:nvSpPr>
          <p:spPr>
            <a:xfrm>
              <a:off x="2875193" y="3797337"/>
              <a:ext cx="226896" cy="226896"/>
            </a:xfrm>
            <a:custGeom>
              <a:avLst/>
              <a:gdLst>
                <a:gd name="connsiteX0" fmla="*/ 226896 w 226896"/>
                <a:gd name="connsiteY0" fmla="*/ 113448 h 226896"/>
                <a:gd name="connsiteX1" fmla="*/ 113448 w 226896"/>
                <a:gd name="connsiteY1" fmla="*/ 226896 h 226896"/>
                <a:gd name="connsiteX2" fmla="*/ 0 w 226896"/>
                <a:gd name="connsiteY2" fmla="*/ 113448 h 226896"/>
                <a:gd name="connsiteX3" fmla="*/ 113448 w 226896"/>
                <a:gd name="connsiteY3" fmla="*/ 0 h 226896"/>
                <a:gd name="connsiteX4" fmla="*/ 226896 w 226896"/>
                <a:gd name="connsiteY4" fmla="*/ 113448 h 2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96" h="226896">
                  <a:moveTo>
                    <a:pt x="226896" y="113448"/>
                  </a:moveTo>
                  <a:cubicBezTo>
                    <a:pt x="226896" y="176104"/>
                    <a:pt x="176104" y="226896"/>
                    <a:pt x="113448" y="226896"/>
                  </a:cubicBezTo>
                  <a:cubicBezTo>
                    <a:pt x="50792" y="226896"/>
                    <a:pt x="0" y="176104"/>
                    <a:pt x="0" y="113448"/>
                  </a:cubicBezTo>
                  <a:cubicBezTo>
                    <a:pt x="0" y="50792"/>
                    <a:pt x="50792" y="0"/>
                    <a:pt x="113448" y="0"/>
                  </a:cubicBezTo>
                  <a:cubicBezTo>
                    <a:pt x="176104" y="0"/>
                    <a:pt x="226896" y="50792"/>
                    <a:pt x="226896" y="113448"/>
                  </a:cubicBezTo>
                  <a:close/>
                </a:path>
              </a:pathLst>
            </a:custGeom>
            <a:solidFill>
              <a:srgbClr val="FFFFFF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26306E4-CAA4-906D-F56B-C71042299300}"/>
                </a:ext>
              </a:extLst>
            </p:cNvPr>
            <p:cNvSpPr/>
            <p:nvPr/>
          </p:nvSpPr>
          <p:spPr>
            <a:xfrm>
              <a:off x="4072040" y="4143123"/>
              <a:ext cx="387798" cy="387798"/>
            </a:xfrm>
            <a:custGeom>
              <a:avLst/>
              <a:gdLst>
                <a:gd name="connsiteX0" fmla="*/ 387798 w 387798"/>
                <a:gd name="connsiteY0" fmla="*/ 193899 h 387798"/>
                <a:gd name="connsiteX1" fmla="*/ 193899 w 387798"/>
                <a:gd name="connsiteY1" fmla="*/ 387798 h 387798"/>
                <a:gd name="connsiteX2" fmla="*/ 0 w 387798"/>
                <a:gd name="connsiteY2" fmla="*/ 193899 h 387798"/>
                <a:gd name="connsiteX3" fmla="*/ 193899 w 387798"/>
                <a:gd name="connsiteY3" fmla="*/ 0 h 387798"/>
                <a:gd name="connsiteX4" fmla="*/ 387798 w 387798"/>
                <a:gd name="connsiteY4" fmla="*/ 193899 h 38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8" h="387798">
                  <a:moveTo>
                    <a:pt x="387798" y="193899"/>
                  </a:moveTo>
                  <a:cubicBezTo>
                    <a:pt x="387798" y="300987"/>
                    <a:pt x="300987" y="387798"/>
                    <a:pt x="193899" y="387798"/>
                  </a:cubicBezTo>
                  <a:cubicBezTo>
                    <a:pt x="86812" y="387798"/>
                    <a:pt x="0" y="300987"/>
                    <a:pt x="0" y="193899"/>
                  </a:cubicBezTo>
                  <a:cubicBezTo>
                    <a:pt x="0" y="86812"/>
                    <a:pt x="86812" y="0"/>
                    <a:pt x="193899" y="0"/>
                  </a:cubicBezTo>
                  <a:cubicBezTo>
                    <a:pt x="300987" y="0"/>
                    <a:pt x="387798" y="86812"/>
                    <a:pt x="387798" y="193899"/>
                  </a:cubicBezTo>
                  <a:close/>
                </a:path>
              </a:pathLst>
            </a:custGeom>
            <a:solidFill>
              <a:schemeClr val="accent3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97C94A7-0CDF-1C67-BB96-9BC86A3D7129}"/>
                </a:ext>
              </a:extLst>
            </p:cNvPr>
            <p:cNvSpPr/>
            <p:nvPr/>
          </p:nvSpPr>
          <p:spPr>
            <a:xfrm>
              <a:off x="4152491" y="4223575"/>
              <a:ext cx="226896" cy="226896"/>
            </a:xfrm>
            <a:custGeom>
              <a:avLst/>
              <a:gdLst>
                <a:gd name="connsiteX0" fmla="*/ 226896 w 226896"/>
                <a:gd name="connsiteY0" fmla="*/ 113448 h 226896"/>
                <a:gd name="connsiteX1" fmla="*/ 113448 w 226896"/>
                <a:gd name="connsiteY1" fmla="*/ 226896 h 226896"/>
                <a:gd name="connsiteX2" fmla="*/ 0 w 226896"/>
                <a:gd name="connsiteY2" fmla="*/ 113448 h 226896"/>
                <a:gd name="connsiteX3" fmla="*/ 113448 w 226896"/>
                <a:gd name="connsiteY3" fmla="*/ 0 h 226896"/>
                <a:gd name="connsiteX4" fmla="*/ 226896 w 226896"/>
                <a:gd name="connsiteY4" fmla="*/ 113448 h 2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96" h="226896">
                  <a:moveTo>
                    <a:pt x="226896" y="113448"/>
                  </a:moveTo>
                  <a:cubicBezTo>
                    <a:pt x="226896" y="176104"/>
                    <a:pt x="176104" y="226896"/>
                    <a:pt x="113448" y="226896"/>
                  </a:cubicBezTo>
                  <a:cubicBezTo>
                    <a:pt x="50792" y="226896"/>
                    <a:pt x="0" y="176104"/>
                    <a:pt x="0" y="113448"/>
                  </a:cubicBezTo>
                  <a:cubicBezTo>
                    <a:pt x="0" y="50792"/>
                    <a:pt x="50793" y="0"/>
                    <a:pt x="113448" y="0"/>
                  </a:cubicBezTo>
                  <a:cubicBezTo>
                    <a:pt x="176104" y="0"/>
                    <a:pt x="226896" y="50792"/>
                    <a:pt x="226896" y="113448"/>
                  </a:cubicBezTo>
                  <a:close/>
                </a:path>
              </a:pathLst>
            </a:custGeom>
            <a:solidFill>
              <a:srgbClr val="FFFFFF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D9802B2-1C5D-5E5B-EB13-DF9460312AE4}"/>
                </a:ext>
              </a:extLst>
            </p:cNvPr>
            <p:cNvSpPr/>
            <p:nvPr/>
          </p:nvSpPr>
          <p:spPr>
            <a:xfrm>
              <a:off x="5533144" y="3716885"/>
              <a:ext cx="387798" cy="387798"/>
            </a:xfrm>
            <a:custGeom>
              <a:avLst/>
              <a:gdLst>
                <a:gd name="connsiteX0" fmla="*/ 387799 w 387798"/>
                <a:gd name="connsiteY0" fmla="*/ 193899 h 387798"/>
                <a:gd name="connsiteX1" fmla="*/ 193899 w 387798"/>
                <a:gd name="connsiteY1" fmla="*/ 387798 h 387798"/>
                <a:gd name="connsiteX2" fmla="*/ 0 w 387798"/>
                <a:gd name="connsiteY2" fmla="*/ 193899 h 387798"/>
                <a:gd name="connsiteX3" fmla="*/ 193899 w 387798"/>
                <a:gd name="connsiteY3" fmla="*/ 0 h 387798"/>
                <a:gd name="connsiteX4" fmla="*/ 387799 w 387798"/>
                <a:gd name="connsiteY4" fmla="*/ 193899 h 38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8" h="387798">
                  <a:moveTo>
                    <a:pt x="387799" y="193899"/>
                  </a:moveTo>
                  <a:cubicBezTo>
                    <a:pt x="387799" y="300987"/>
                    <a:pt x="300987" y="387798"/>
                    <a:pt x="193899" y="387798"/>
                  </a:cubicBezTo>
                  <a:cubicBezTo>
                    <a:pt x="86812" y="387798"/>
                    <a:pt x="0" y="300987"/>
                    <a:pt x="0" y="193899"/>
                  </a:cubicBezTo>
                  <a:cubicBezTo>
                    <a:pt x="0" y="86812"/>
                    <a:pt x="86812" y="0"/>
                    <a:pt x="193899" y="0"/>
                  </a:cubicBezTo>
                  <a:cubicBezTo>
                    <a:pt x="300987" y="0"/>
                    <a:pt x="387799" y="86812"/>
                    <a:pt x="387799" y="193899"/>
                  </a:cubicBezTo>
                  <a:close/>
                </a:path>
              </a:pathLst>
            </a:custGeom>
            <a:solidFill>
              <a:schemeClr val="accent4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C03B1D-DA67-B6E9-4D24-A3C6C7623D3F}"/>
                </a:ext>
              </a:extLst>
            </p:cNvPr>
            <p:cNvSpPr/>
            <p:nvPr/>
          </p:nvSpPr>
          <p:spPr>
            <a:xfrm>
              <a:off x="5613595" y="3797337"/>
              <a:ext cx="226896" cy="226896"/>
            </a:xfrm>
            <a:custGeom>
              <a:avLst/>
              <a:gdLst>
                <a:gd name="connsiteX0" fmla="*/ 226896 w 226896"/>
                <a:gd name="connsiteY0" fmla="*/ 113448 h 226896"/>
                <a:gd name="connsiteX1" fmla="*/ 113448 w 226896"/>
                <a:gd name="connsiteY1" fmla="*/ 226896 h 226896"/>
                <a:gd name="connsiteX2" fmla="*/ -1 w 226896"/>
                <a:gd name="connsiteY2" fmla="*/ 113448 h 226896"/>
                <a:gd name="connsiteX3" fmla="*/ 113448 w 226896"/>
                <a:gd name="connsiteY3" fmla="*/ 0 h 226896"/>
                <a:gd name="connsiteX4" fmla="*/ 226896 w 226896"/>
                <a:gd name="connsiteY4" fmla="*/ 113448 h 2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96" h="226896">
                  <a:moveTo>
                    <a:pt x="226896" y="113448"/>
                  </a:moveTo>
                  <a:cubicBezTo>
                    <a:pt x="226896" y="176104"/>
                    <a:pt x="176104" y="226896"/>
                    <a:pt x="113448" y="226896"/>
                  </a:cubicBezTo>
                  <a:cubicBezTo>
                    <a:pt x="50792" y="226896"/>
                    <a:pt x="-1" y="176104"/>
                    <a:pt x="-1" y="113448"/>
                  </a:cubicBezTo>
                  <a:cubicBezTo>
                    <a:pt x="-1" y="50792"/>
                    <a:pt x="50792" y="0"/>
                    <a:pt x="113448" y="0"/>
                  </a:cubicBezTo>
                  <a:cubicBezTo>
                    <a:pt x="176104" y="0"/>
                    <a:pt x="226896" y="50792"/>
                    <a:pt x="226896" y="113448"/>
                  </a:cubicBezTo>
                  <a:close/>
                </a:path>
              </a:pathLst>
            </a:custGeom>
            <a:solidFill>
              <a:srgbClr val="FFFFFF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241C49-3E4E-92D9-47B2-2E0B6069271A}"/>
                </a:ext>
              </a:extLst>
            </p:cNvPr>
            <p:cNvSpPr/>
            <p:nvPr/>
          </p:nvSpPr>
          <p:spPr>
            <a:xfrm>
              <a:off x="6810442" y="4143123"/>
              <a:ext cx="387798" cy="387798"/>
            </a:xfrm>
            <a:custGeom>
              <a:avLst/>
              <a:gdLst>
                <a:gd name="connsiteX0" fmla="*/ 387798 w 387798"/>
                <a:gd name="connsiteY0" fmla="*/ 193899 h 387798"/>
                <a:gd name="connsiteX1" fmla="*/ 193899 w 387798"/>
                <a:gd name="connsiteY1" fmla="*/ 387798 h 387798"/>
                <a:gd name="connsiteX2" fmla="*/ 0 w 387798"/>
                <a:gd name="connsiteY2" fmla="*/ 193899 h 387798"/>
                <a:gd name="connsiteX3" fmla="*/ 193899 w 387798"/>
                <a:gd name="connsiteY3" fmla="*/ 0 h 387798"/>
                <a:gd name="connsiteX4" fmla="*/ 387798 w 387798"/>
                <a:gd name="connsiteY4" fmla="*/ 193899 h 38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8" h="387798">
                  <a:moveTo>
                    <a:pt x="387798" y="193899"/>
                  </a:moveTo>
                  <a:cubicBezTo>
                    <a:pt x="387798" y="300987"/>
                    <a:pt x="300987" y="387798"/>
                    <a:pt x="193899" y="387798"/>
                  </a:cubicBezTo>
                  <a:cubicBezTo>
                    <a:pt x="86812" y="387798"/>
                    <a:pt x="0" y="300987"/>
                    <a:pt x="0" y="193899"/>
                  </a:cubicBezTo>
                  <a:cubicBezTo>
                    <a:pt x="0" y="86812"/>
                    <a:pt x="86812" y="0"/>
                    <a:pt x="193899" y="0"/>
                  </a:cubicBezTo>
                  <a:cubicBezTo>
                    <a:pt x="300987" y="0"/>
                    <a:pt x="387798" y="86812"/>
                    <a:pt x="387798" y="193899"/>
                  </a:cubicBezTo>
                  <a:close/>
                </a:path>
              </a:pathLst>
            </a:custGeom>
            <a:solidFill>
              <a:schemeClr val="accent5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34FDFC-617D-D167-1BF7-7BAAC4F701C0}"/>
                </a:ext>
              </a:extLst>
            </p:cNvPr>
            <p:cNvSpPr/>
            <p:nvPr/>
          </p:nvSpPr>
          <p:spPr>
            <a:xfrm>
              <a:off x="6890893" y="4223575"/>
              <a:ext cx="226896" cy="226896"/>
            </a:xfrm>
            <a:custGeom>
              <a:avLst/>
              <a:gdLst>
                <a:gd name="connsiteX0" fmla="*/ 226896 w 226896"/>
                <a:gd name="connsiteY0" fmla="*/ 113448 h 226896"/>
                <a:gd name="connsiteX1" fmla="*/ 113448 w 226896"/>
                <a:gd name="connsiteY1" fmla="*/ 226896 h 226896"/>
                <a:gd name="connsiteX2" fmla="*/ 0 w 226896"/>
                <a:gd name="connsiteY2" fmla="*/ 113448 h 226896"/>
                <a:gd name="connsiteX3" fmla="*/ 113448 w 226896"/>
                <a:gd name="connsiteY3" fmla="*/ 0 h 226896"/>
                <a:gd name="connsiteX4" fmla="*/ 226896 w 226896"/>
                <a:gd name="connsiteY4" fmla="*/ 113448 h 2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96" h="226896">
                  <a:moveTo>
                    <a:pt x="226896" y="113448"/>
                  </a:moveTo>
                  <a:cubicBezTo>
                    <a:pt x="226896" y="176104"/>
                    <a:pt x="176104" y="226896"/>
                    <a:pt x="113448" y="226896"/>
                  </a:cubicBezTo>
                  <a:cubicBezTo>
                    <a:pt x="50792" y="226896"/>
                    <a:pt x="0" y="176104"/>
                    <a:pt x="0" y="113448"/>
                  </a:cubicBezTo>
                  <a:cubicBezTo>
                    <a:pt x="0" y="50792"/>
                    <a:pt x="50792" y="0"/>
                    <a:pt x="113448" y="0"/>
                  </a:cubicBezTo>
                  <a:cubicBezTo>
                    <a:pt x="176104" y="0"/>
                    <a:pt x="226896" y="50792"/>
                    <a:pt x="226896" y="113448"/>
                  </a:cubicBezTo>
                  <a:close/>
                </a:path>
              </a:pathLst>
            </a:custGeom>
            <a:solidFill>
              <a:srgbClr val="FFFFFF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C7469AA-E687-DF2A-7BA8-A82239ECD8CA}"/>
                </a:ext>
              </a:extLst>
            </p:cNvPr>
            <p:cNvSpPr/>
            <p:nvPr/>
          </p:nvSpPr>
          <p:spPr>
            <a:xfrm>
              <a:off x="8271546" y="3716885"/>
              <a:ext cx="387798" cy="387798"/>
            </a:xfrm>
            <a:custGeom>
              <a:avLst/>
              <a:gdLst>
                <a:gd name="connsiteX0" fmla="*/ 387799 w 387798"/>
                <a:gd name="connsiteY0" fmla="*/ 193899 h 387798"/>
                <a:gd name="connsiteX1" fmla="*/ 193899 w 387798"/>
                <a:gd name="connsiteY1" fmla="*/ 387798 h 387798"/>
                <a:gd name="connsiteX2" fmla="*/ 0 w 387798"/>
                <a:gd name="connsiteY2" fmla="*/ 193899 h 387798"/>
                <a:gd name="connsiteX3" fmla="*/ 193899 w 387798"/>
                <a:gd name="connsiteY3" fmla="*/ 0 h 387798"/>
                <a:gd name="connsiteX4" fmla="*/ 387799 w 387798"/>
                <a:gd name="connsiteY4" fmla="*/ 193899 h 38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98" h="387798">
                  <a:moveTo>
                    <a:pt x="387799" y="193899"/>
                  </a:moveTo>
                  <a:cubicBezTo>
                    <a:pt x="387799" y="300987"/>
                    <a:pt x="300987" y="387798"/>
                    <a:pt x="193899" y="387798"/>
                  </a:cubicBezTo>
                  <a:cubicBezTo>
                    <a:pt x="86812" y="387798"/>
                    <a:pt x="0" y="300987"/>
                    <a:pt x="0" y="193899"/>
                  </a:cubicBezTo>
                  <a:cubicBezTo>
                    <a:pt x="0" y="86812"/>
                    <a:pt x="86812" y="0"/>
                    <a:pt x="193899" y="0"/>
                  </a:cubicBezTo>
                  <a:cubicBezTo>
                    <a:pt x="300987" y="0"/>
                    <a:pt x="387799" y="86812"/>
                    <a:pt x="387799" y="193899"/>
                  </a:cubicBezTo>
                  <a:close/>
                </a:path>
              </a:pathLst>
            </a:custGeom>
            <a:solidFill>
              <a:schemeClr val="accent6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55942D-BB58-BBE9-A607-99BE026A8952}"/>
                </a:ext>
              </a:extLst>
            </p:cNvPr>
            <p:cNvSpPr/>
            <p:nvPr/>
          </p:nvSpPr>
          <p:spPr>
            <a:xfrm>
              <a:off x="8351997" y="3797337"/>
              <a:ext cx="226896" cy="226896"/>
            </a:xfrm>
            <a:custGeom>
              <a:avLst/>
              <a:gdLst>
                <a:gd name="connsiteX0" fmla="*/ 226896 w 226896"/>
                <a:gd name="connsiteY0" fmla="*/ 113448 h 226896"/>
                <a:gd name="connsiteX1" fmla="*/ 113448 w 226896"/>
                <a:gd name="connsiteY1" fmla="*/ 226896 h 226896"/>
                <a:gd name="connsiteX2" fmla="*/ -1 w 226896"/>
                <a:gd name="connsiteY2" fmla="*/ 113448 h 226896"/>
                <a:gd name="connsiteX3" fmla="*/ 113448 w 226896"/>
                <a:gd name="connsiteY3" fmla="*/ 0 h 226896"/>
                <a:gd name="connsiteX4" fmla="*/ 226896 w 226896"/>
                <a:gd name="connsiteY4" fmla="*/ 113448 h 22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96" h="226896">
                  <a:moveTo>
                    <a:pt x="226896" y="113448"/>
                  </a:moveTo>
                  <a:cubicBezTo>
                    <a:pt x="226896" y="176104"/>
                    <a:pt x="176104" y="226896"/>
                    <a:pt x="113448" y="226896"/>
                  </a:cubicBezTo>
                  <a:cubicBezTo>
                    <a:pt x="50792" y="226896"/>
                    <a:pt x="-1" y="176104"/>
                    <a:pt x="-1" y="113448"/>
                  </a:cubicBezTo>
                  <a:cubicBezTo>
                    <a:pt x="-1" y="50792"/>
                    <a:pt x="50792" y="0"/>
                    <a:pt x="113448" y="0"/>
                  </a:cubicBezTo>
                  <a:cubicBezTo>
                    <a:pt x="176104" y="0"/>
                    <a:pt x="226896" y="50792"/>
                    <a:pt x="226896" y="113448"/>
                  </a:cubicBezTo>
                  <a:close/>
                </a:path>
              </a:pathLst>
            </a:custGeom>
            <a:solidFill>
              <a:srgbClr val="FFFFFF"/>
            </a:solidFill>
            <a:ln w="16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4B28A8-66D5-0A24-F401-1936DB3E2DA1}"/>
                </a:ext>
              </a:extLst>
            </p:cNvPr>
            <p:cNvSpPr txBox="1"/>
            <p:nvPr/>
          </p:nvSpPr>
          <p:spPr>
            <a:xfrm>
              <a:off x="828137" y="2674150"/>
              <a:ext cx="1398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Create project Charter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936D2-D3D0-A8E5-7591-29FCD444AD8B}"/>
                </a:ext>
              </a:extLst>
            </p:cNvPr>
            <p:cNvSpPr txBox="1"/>
            <p:nvPr/>
          </p:nvSpPr>
          <p:spPr>
            <a:xfrm>
              <a:off x="6314248" y="2566428"/>
              <a:ext cx="13988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Monitor and Control Project Task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95D79-3749-E30E-8D2F-048A55EBB5E8}"/>
                </a:ext>
              </a:extLst>
            </p:cNvPr>
            <p:cNvSpPr txBox="1"/>
            <p:nvPr/>
          </p:nvSpPr>
          <p:spPr>
            <a:xfrm>
              <a:off x="3571152" y="2566428"/>
              <a:ext cx="13988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Direct &amp; Manage Project Tasks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AC808B-9036-672B-95B0-2EFDDB406BE9}"/>
                </a:ext>
              </a:extLst>
            </p:cNvPr>
            <p:cNvSpPr txBox="1"/>
            <p:nvPr/>
          </p:nvSpPr>
          <p:spPr>
            <a:xfrm>
              <a:off x="9057316" y="2674150"/>
              <a:ext cx="1398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Close out the project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975F97-9A8C-EC8D-F3A5-6AF52DD0C51C}"/>
                </a:ext>
              </a:extLst>
            </p:cNvPr>
            <p:cNvSpPr txBox="1"/>
            <p:nvPr/>
          </p:nvSpPr>
          <p:spPr>
            <a:xfrm>
              <a:off x="2286749" y="4779310"/>
              <a:ext cx="13988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 Project Mgmt. Plan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6CF5D6-8CD9-3C36-DA92-FE5F1563F670}"/>
                </a:ext>
              </a:extLst>
            </p:cNvPr>
            <p:cNvSpPr txBox="1"/>
            <p:nvPr/>
          </p:nvSpPr>
          <p:spPr>
            <a:xfrm>
              <a:off x="7768740" y="4671589"/>
              <a:ext cx="13988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Perform Integrated Change control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5CFA21D-9344-D380-9CE9-03701BD83012}"/>
                </a:ext>
              </a:extLst>
            </p:cNvPr>
            <p:cNvSpPr txBox="1"/>
            <p:nvPr/>
          </p:nvSpPr>
          <p:spPr>
            <a:xfrm>
              <a:off x="5027758" y="4779310"/>
              <a:ext cx="13988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Manage Project Knowledge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63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sp>
        <p:nvSpPr>
          <p:cNvPr id="10154" name="TextBox 10153">
            <a:extLst>
              <a:ext uri="{FF2B5EF4-FFF2-40B4-BE49-F238E27FC236}">
                <a16:creationId xmlns:a16="http://schemas.microsoft.com/office/drawing/2014/main" id="{9343CA08-EEB7-DC07-8DA1-F1442164BB49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Strategic HR Goals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164" name="Group 10163">
            <a:extLst>
              <a:ext uri="{FF2B5EF4-FFF2-40B4-BE49-F238E27FC236}">
                <a16:creationId xmlns:a16="http://schemas.microsoft.com/office/drawing/2014/main" id="{14CDA078-6CAE-9D32-6B89-B34304106803}"/>
              </a:ext>
            </a:extLst>
          </p:cNvPr>
          <p:cNvGrpSpPr/>
          <p:nvPr/>
        </p:nvGrpSpPr>
        <p:grpSpPr>
          <a:xfrm>
            <a:off x="1338990" y="1979025"/>
            <a:ext cx="9514020" cy="4093402"/>
            <a:chOff x="1338990" y="1979025"/>
            <a:chExt cx="9514020" cy="4093402"/>
          </a:xfrm>
        </p:grpSpPr>
        <p:grpSp>
          <p:nvGrpSpPr>
            <p:cNvPr id="10151" name="Group 10150">
              <a:extLst>
                <a:ext uri="{FF2B5EF4-FFF2-40B4-BE49-F238E27FC236}">
                  <a16:creationId xmlns:a16="http://schemas.microsoft.com/office/drawing/2014/main" id="{452A7616-E8E4-E9F7-21AB-D7E91400DF28}"/>
                </a:ext>
              </a:extLst>
            </p:cNvPr>
            <p:cNvGrpSpPr/>
            <p:nvPr/>
          </p:nvGrpSpPr>
          <p:grpSpPr>
            <a:xfrm>
              <a:off x="1338990" y="1979025"/>
              <a:ext cx="9514020" cy="4093402"/>
              <a:chOff x="2089150" y="1931729"/>
              <a:chExt cx="8118404" cy="3492938"/>
            </a:xfrm>
          </p:grpSpPr>
          <p:grpSp>
            <p:nvGrpSpPr>
              <p:cNvPr id="10150" name="Group 10149">
                <a:extLst>
                  <a:ext uri="{FF2B5EF4-FFF2-40B4-BE49-F238E27FC236}">
                    <a16:creationId xmlns:a16="http://schemas.microsoft.com/office/drawing/2014/main" id="{A08503FC-09A0-36FF-3850-22B21E90EE53}"/>
                  </a:ext>
                </a:extLst>
              </p:cNvPr>
              <p:cNvGrpSpPr/>
              <p:nvPr/>
            </p:nvGrpSpPr>
            <p:grpSpPr>
              <a:xfrm>
                <a:off x="2089150" y="2338208"/>
                <a:ext cx="3225729" cy="3086459"/>
                <a:chOff x="2089150" y="2223466"/>
                <a:chExt cx="3225729" cy="3086459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0C1B6A9-F3A8-6709-7BE9-0969CDE55ECC}"/>
                    </a:ext>
                  </a:extLst>
                </p:cNvPr>
                <p:cNvSpPr/>
                <p:nvPr/>
              </p:nvSpPr>
              <p:spPr>
                <a:xfrm>
                  <a:off x="4103802" y="2223466"/>
                  <a:ext cx="1211077" cy="478750"/>
                </a:xfrm>
                <a:custGeom>
                  <a:avLst/>
                  <a:gdLst>
                    <a:gd name="connsiteX0" fmla="*/ 1211077 w 1211077"/>
                    <a:gd name="connsiteY0" fmla="*/ 0 h 478750"/>
                    <a:gd name="connsiteX1" fmla="*/ 535132 w 1211077"/>
                    <a:gd name="connsiteY1" fmla="*/ 0 h 478750"/>
                    <a:gd name="connsiteX2" fmla="*/ 0 w 1211077"/>
                    <a:gd name="connsiteY2" fmla="*/ 478751 h 478750"/>
                    <a:gd name="connsiteX3" fmla="*/ 1211077 w 1211077"/>
                    <a:gd name="connsiteY3" fmla="*/ 478751 h 478750"/>
                    <a:gd name="connsiteX4" fmla="*/ 1211077 w 1211077"/>
                    <a:gd name="connsiteY4" fmla="*/ 0 h 47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75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751"/>
                      </a:lnTo>
                      <a:lnTo>
                        <a:pt x="1211077" y="47875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266BAD6-C0D7-EA36-CAA9-679C90893CE5}"/>
                    </a:ext>
                  </a:extLst>
                </p:cNvPr>
                <p:cNvSpPr/>
                <p:nvPr/>
              </p:nvSpPr>
              <p:spPr>
                <a:xfrm>
                  <a:off x="2089150" y="2702216"/>
                  <a:ext cx="2532813" cy="503575"/>
                </a:xfrm>
                <a:custGeom>
                  <a:avLst/>
                  <a:gdLst>
                    <a:gd name="connsiteX0" fmla="*/ 1997682 w 2532813"/>
                    <a:gd name="connsiteY0" fmla="*/ 503576 h 503575"/>
                    <a:gd name="connsiteX1" fmla="*/ 0 w 2532813"/>
                    <a:gd name="connsiteY1" fmla="*/ 503576 h 503575"/>
                    <a:gd name="connsiteX2" fmla="*/ 0 w 2532813"/>
                    <a:gd name="connsiteY2" fmla="*/ 0 h 503575"/>
                    <a:gd name="connsiteX3" fmla="*/ 2532814 w 2532813"/>
                    <a:gd name="connsiteY3" fmla="*/ 0 h 503575"/>
                    <a:gd name="connsiteX4" fmla="*/ 1997682 w 2532813"/>
                    <a:gd name="connsiteY4" fmla="*/ 503576 h 50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575">
                      <a:moveTo>
                        <a:pt x="1997682" y="503576"/>
                      </a:moveTo>
                      <a:lnTo>
                        <a:pt x="0" y="503576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57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Performance and Productivity</a:t>
                  </a:r>
                </a:p>
              </p:txBody>
            </p:sp>
            <p:sp>
              <p:nvSpPr>
                <p:cNvPr id="9347" name="Freeform: Shape 9346">
                  <a:extLst>
                    <a:ext uri="{FF2B5EF4-FFF2-40B4-BE49-F238E27FC236}">
                      <a16:creationId xmlns:a16="http://schemas.microsoft.com/office/drawing/2014/main" id="{097E8C96-75E5-1E85-0D01-0A78A854C20F}"/>
                    </a:ext>
                  </a:extLst>
                </p:cNvPr>
                <p:cNvSpPr/>
                <p:nvPr/>
              </p:nvSpPr>
              <p:spPr>
                <a:xfrm>
                  <a:off x="4103802" y="2924867"/>
                  <a:ext cx="1211077" cy="478680"/>
                </a:xfrm>
                <a:custGeom>
                  <a:avLst/>
                  <a:gdLst>
                    <a:gd name="connsiteX0" fmla="*/ 1211077 w 1211077"/>
                    <a:gd name="connsiteY0" fmla="*/ 0 h 478680"/>
                    <a:gd name="connsiteX1" fmla="*/ 535132 w 1211077"/>
                    <a:gd name="connsiteY1" fmla="*/ 0 h 478680"/>
                    <a:gd name="connsiteX2" fmla="*/ 0 w 1211077"/>
                    <a:gd name="connsiteY2" fmla="*/ 478681 h 478680"/>
                    <a:gd name="connsiteX3" fmla="*/ 1211077 w 1211077"/>
                    <a:gd name="connsiteY3" fmla="*/ 478681 h 478680"/>
                    <a:gd name="connsiteX4" fmla="*/ 1211077 w 1211077"/>
                    <a:gd name="connsiteY4" fmla="*/ 0 h 478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68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681"/>
                      </a:lnTo>
                      <a:lnTo>
                        <a:pt x="1211077" y="47868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348" name="Freeform: Shape 9347">
                  <a:extLst>
                    <a:ext uri="{FF2B5EF4-FFF2-40B4-BE49-F238E27FC236}">
                      <a16:creationId xmlns:a16="http://schemas.microsoft.com/office/drawing/2014/main" id="{6DC18E1B-B1E5-0188-ABF1-A066AB7495D5}"/>
                    </a:ext>
                  </a:extLst>
                </p:cNvPr>
                <p:cNvSpPr/>
                <p:nvPr/>
              </p:nvSpPr>
              <p:spPr>
                <a:xfrm>
                  <a:off x="2089150" y="3403547"/>
                  <a:ext cx="2532813" cy="503645"/>
                </a:xfrm>
                <a:custGeom>
                  <a:avLst/>
                  <a:gdLst>
                    <a:gd name="connsiteX0" fmla="*/ 1997682 w 2532813"/>
                    <a:gd name="connsiteY0" fmla="*/ 503646 h 503645"/>
                    <a:gd name="connsiteX1" fmla="*/ 0 w 2532813"/>
                    <a:gd name="connsiteY1" fmla="*/ 503646 h 503645"/>
                    <a:gd name="connsiteX2" fmla="*/ 0 w 2532813"/>
                    <a:gd name="connsiteY2" fmla="*/ 0 h 503645"/>
                    <a:gd name="connsiteX3" fmla="*/ 2532814 w 2532813"/>
                    <a:gd name="connsiteY3" fmla="*/ 0 h 503645"/>
                    <a:gd name="connsiteX4" fmla="*/ 1997682 w 2532813"/>
                    <a:gd name="connsiteY4" fmla="*/ 503646 h 50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645">
                      <a:moveTo>
                        <a:pt x="1997682" y="503646"/>
                      </a:moveTo>
                      <a:lnTo>
                        <a:pt x="0" y="503646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64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Strategic HR Projects</a:t>
                  </a:r>
                </a:p>
              </p:txBody>
            </p:sp>
            <p:sp>
              <p:nvSpPr>
                <p:cNvPr id="9556" name="Freeform: Shape 9555">
                  <a:extLst>
                    <a:ext uri="{FF2B5EF4-FFF2-40B4-BE49-F238E27FC236}">
                      <a16:creationId xmlns:a16="http://schemas.microsoft.com/office/drawing/2014/main" id="{04E9408B-27AD-1EC8-9685-220128821F48}"/>
                    </a:ext>
                  </a:extLst>
                </p:cNvPr>
                <p:cNvSpPr/>
                <p:nvPr/>
              </p:nvSpPr>
              <p:spPr>
                <a:xfrm>
                  <a:off x="4103802" y="3626198"/>
                  <a:ext cx="1211077" cy="478750"/>
                </a:xfrm>
                <a:custGeom>
                  <a:avLst/>
                  <a:gdLst>
                    <a:gd name="connsiteX0" fmla="*/ 1211077 w 1211077"/>
                    <a:gd name="connsiteY0" fmla="*/ 0 h 478750"/>
                    <a:gd name="connsiteX1" fmla="*/ 535132 w 1211077"/>
                    <a:gd name="connsiteY1" fmla="*/ 0 h 478750"/>
                    <a:gd name="connsiteX2" fmla="*/ 0 w 1211077"/>
                    <a:gd name="connsiteY2" fmla="*/ 478751 h 478750"/>
                    <a:gd name="connsiteX3" fmla="*/ 1211077 w 1211077"/>
                    <a:gd name="connsiteY3" fmla="*/ 478751 h 478750"/>
                    <a:gd name="connsiteX4" fmla="*/ 1211077 w 1211077"/>
                    <a:gd name="connsiteY4" fmla="*/ 0 h 47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75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751"/>
                      </a:lnTo>
                      <a:lnTo>
                        <a:pt x="1211077" y="47875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557" name="Freeform: Shape 9556">
                  <a:extLst>
                    <a:ext uri="{FF2B5EF4-FFF2-40B4-BE49-F238E27FC236}">
                      <a16:creationId xmlns:a16="http://schemas.microsoft.com/office/drawing/2014/main" id="{D28AD679-6876-533F-B092-7C104298E2E4}"/>
                    </a:ext>
                  </a:extLst>
                </p:cNvPr>
                <p:cNvSpPr/>
                <p:nvPr/>
              </p:nvSpPr>
              <p:spPr>
                <a:xfrm>
                  <a:off x="2089150" y="4104948"/>
                  <a:ext cx="2532813" cy="503645"/>
                </a:xfrm>
                <a:custGeom>
                  <a:avLst/>
                  <a:gdLst>
                    <a:gd name="connsiteX0" fmla="*/ 1997682 w 2532813"/>
                    <a:gd name="connsiteY0" fmla="*/ 503646 h 503645"/>
                    <a:gd name="connsiteX1" fmla="*/ 0 w 2532813"/>
                    <a:gd name="connsiteY1" fmla="*/ 503646 h 503645"/>
                    <a:gd name="connsiteX2" fmla="*/ 0 w 2532813"/>
                    <a:gd name="connsiteY2" fmla="*/ 0 h 503645"/>
                    <a:gd name="connsiteX3" fmla="*/ 2532814 w 2532813"/>
                    <a:gd name="connsiteY3" fmla="*/ 0 h 503645"/>
                    <a:gd name="connsiteX4" fmla="*/ 1997682 w 2532813"/>
                    <a:gd name="connsiteY4" fmla="*/ 503646 h 50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645">
                      <a:moveTo>
                        <a:pt x="1997682" y="503646"/>
                      </a:moveTo>
                      <a:lnTo>
                        <a:pt x="0" y="503646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64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Engagement and Retention</a:t>
                  </a:r>
                </a:p>
              </p:txBody>
            </p:sp>
            <p:sp>
              <p:nvSpPr>
                <p:cNvPr id="9752" name="Freeform: Shape 9751">
                  <a:extLst>
                    <a:ext uri="{FF2B5EF4-FFF2-40B4-BE49-F238E27FC236}">
                      <a16:creationId xmlns:a16="http://schemas.microsoft.com/office/drawing/2014/main" id="{7C80A088-E455-F8EA-74E8-A03A468CC024}"/>
                    </a:ext>
                  </a:extLst>
                </p:cNvPr>
                <p:cNvSpPr/>
                <p:nvPr/>
              </p:nvSpPr>
              <p:spPr>
                <a:xfrm>
                  <a:off x="4103802" y="4327599"/>
                  <a:ext cx="1211077" cy="478750"/>
                </a:xfrm>
                <a:custGeom>
                  <a:avLst/>
                  <a:gdLst>
                    <a:gd name="connsiteX0" fmla="*/ 1211077 w 1211077"/>
                    <a:gd name="connsiteY0" fmla="*/ 0 h 478750"/>
                    <a:gd name="connsiteX1" fmla="*/ 535132 w 1211077"/>
                    <a:gd name="connsiteY1" fmla="*/ 0 h 478750"/>
                    <a:gd name="connsiteX2" fmla="*/ 0 w 1211077"/>
                    <a:gd name="connsiteY2" fmla="*/ 478751 h 478750"/>
                    <a:gd name="connsiteX3" fmla="*/ 1211077 w 1211077"/>
                    <a:gd name="connsiteY3" fmla="*/ 478751 h 478750"/>
                    <a:gd name="connsiteX4" fmla="*/ 1211077 w 1211077"/>
                    <a:gd name="connsiteY4" fmla="*/ 0 h 47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75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751"/>
                      </a:lnTo>
                      <a:lnTo>
                        <a:pt x="1211077" y="47875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753" name="Freeform: Shape 9752">
                  <a:extLst>
                    <a:ext uri="{FF2B5EF4-FFF2-40B4-BE49-F238E27FC236}">
                      <a16:creationId xmlns:a16="http://schemas.microsoft.com/office/drawing/2014/main" id="{5FB4866A-FF09-D701-BA0D-454D4E271E38}"/>
                    </a:ext>
                  </a:extLst>
                </p:cNvPr>
                <p:cNvSpPr/>
                <p:nvPr/>
              </p:nvSpPr>
              <p:spPr>
                <a:xfrm>
                  <a:off x="2089150" y="4806350"/>
                  <a:ext cx="2532813" cy="503575"/>
                </a:xfrm>
                <a:custGeom>
                  <a:avLst/>
                  <a:gdLst>
                    <a:gd name="connsiteX0" fmla="*/ 1997682 w 2532813"/>
                    <a:gd name="connsiteY0" fmla="*/ 503575 h 503575"/>
                    <a:gd name="connsiteX1" fmla="*/ 0 w 2532813"/>
                    <a:gd name="connsiteY1" fmla="*/ 503575 h 503575"/>
                    <a:gd name="connsiteX2" fmla="*/ 0 w 2532813"/>
                    <a:gd name="connsiteY2" fmla="*/ 0 h 503575"/>
                    <a:gd name="connsiteX3" fmla="*/ 2532814 w 2532813"/>
                    <a:gd name="connsiteY3" fmla="*/ 0 h 503575"/>
                    <a:gd name="connsiteX4" fmla="*/ 1997682 w 2532813"/>
                    <a:gd name="connsiteY4" fmla="*/ 503575 h 50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575">
                      <a:moveTo>
                        <a:pt x="1997682" y="503575"/>
                      </a:moveTo>
                      <a:lnTo>
                        <a:pt x="0" y="503575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5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Human Resource KPIs</a:t>
                  </a:r>
                </a:p>
              </p:txBody>
            </p:sp>
          </p:grp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7935770-042D-1258-D3BA-FFD5968798DD}"/>
                  </a:ext>
                </a:extLst>
              </p:cNvPr>
              <p:cNvSpPr/>
              <p:nvPr/>
            </p:nvSpPr>
            <p:spPr>
              <a:xfrm>
                <a:off x="5314950" y="1931729"/>
                <a:ext cx="1666875" cy="337704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Strategic Human Resources Management</a:t>
                </a:r>
              </a:p>
            </p:txBody>
          </p:sp>
          <p:grpSp>
            <p:nvGrpSpPr>
              <p:cNvPr id="10149" name="Group 10148">
                <a:extLst>
                  <a:ext uri="{FF2B5EF4-FFF2-40B4-BE49-F238E27FC236}">
                    <a16:creationId xmlns:a16="http://schemas.microsoft.com/office/drawing/2014/main" id="{CA9CDE1A-C1AE-7DA7-5887-CF72126838F8}"/>
                  </a:ext>
                </a:extLst>
              </p:cNvPr>
              <p:cNvGrpSpPr/>
              <p:nvPr/>
            </p:nvGrpSpPr>
            <p:grpSpPr>
              <a:xfrm>
                <a:off x="6981825" y="2338208"/>
                <a:ext cx="3225729" cy="3086459"/>
                <a:chOff x="6981825" y="2223466"/>
                <a:chExt cx="3225729" cy="3086459"/>
              </a:xfrm>
            </p:grpSpPr>
            <p:sp>
              <p:nvSpPr>
                <p:cNvPr id="10138" name="Freeform: Shape 10137">
                  <a:extLst>
                    <a:ext uri="{FF2B5EF4-FFF2-40B4-BE49-F238E27FC236}">
                      <a16:creationId xmlns:a16="http://schemas.microsoft.com/office/drawing/2014/main" id="{BACEF2B9-B210-913A-063E-6C49C4DB884B}"/>
                    </a:ext>
                  </a:extLst>
                </p:cNvPr>
                <p:cNvSpPr/>
                <p:nvPr/>
              </p:nvSpPr>
              <p:spPr>
                <a:xfrm flipH="1">
                  <a:off x="6981825" y="2223466"/>
                  <a:ext cx="1211077" cy="478750"/>
                </a:xfrm>
                <a:custGeom>
                  <a:avLst/>
                  <a:gdLst>
                    <a:gd name="connsiteX0" fmla="*/ 1211077 w 1211077"/>
                    <a:gd name="connsiteY0" fmla="*/ 0 h 478750"/>
                    <a:gd name="connsiteX1" fmla="*/ 535132 w 1211077"/>
                    <a:gd name="connsiteY1" fmla="*/ 0 h 478750"/>
                    <a:gd name="connsiteX2" fmla="*/ 0 w 1211077"/>
                    <a:gd name="connsiteY2" fmla="*/ 478751 h 478750"/>
                    <a:gd name="connsiteX3" fmla="*/ 1211077 w 1211077"/>
                    <a:gd name="connsiteY3" fmla="*/ 478751 h 478750"/>
                    <a:gd name="connsiteX4" fmla="*/ 1211077 w 1211077"/>
                    <a:gd name="connsiteY4" fmla="*/ 0 h 47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75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751"/>
                      </a:lnTo>
                      <a:lnTo>
                        <a:pt x="1211077" y="47875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40" name="Freeform: Shape 10139">
                  <a:extLst>
                    <a:ext uri="{FF2B5EF4-FFF2-40B4-BE49-F238E27FC236}">
                      <a16:creationId xmlns:a16="http://schemas.microsoft.com/office/drawing/2014/main" id="{AD7009FE-8FD1-3660-F8E5-81623DA95324}"/>
                    </a:ext>
                  </a:extLst>
                </p:cNvPr>
                <p:cNvSpPr/>
                <p:nvPr/>
              </p:nvSpPr>
              <p:spPr>
                <a:xfrm flipH="1">
                  <a:off x="7674741" y="2702216"/>
                  <a:ext cx="2532813" cy="503575"/>
                </a:xfrm>
                <a:custGeom>
                  <a:avLst/>
                  <a:gdLst>
                    <a:gd name="connsiteX0" fmla="*/ 1997682 w 2532813"/>
                    <a:gd name="connsiteY0" fmla="*/ 503576 h 503575"/>
                    <a:gd name="connsiteX1" fmla="*/ 0 w 2532813"/>
                    <a:gd name="connsiteY1" fmla="*/ 503576 h 503575"/>
                    <a:gd name="connsiteX2" fmla="*/ 0 w 2532813"/>
                    <a:gd name="connsiteY2" fmla="*/ 0 h 503575"/>
                    <a:gd name="connsiteX3" fmla="*/ 2532814 w 2532813"/>
                    <a:gd name="connsiteY3" fmla="*/ 0 h 503575"/>
                    <a:gd name="connsiteX4" fmla="*/ 1997682 w 2532813"/>
                    <a:gd name="connsiteY4" fmla="*/ 503576 h 50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575">
                      <a:moveTo>
                        <a:pt x="1997682" y="503576"/>
                      </a:moveTo>
                      <a:lnTo>
                        <a:pt x="0" y="503576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576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  <a:lumOff val="50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Human Resource Visibility</a:t>
                  </a:r>
                </a:p>
              </p:txBody>
            </p:sp>
            <p:sp>
              <p:nvSpPr>
                <p:cNvPr id="10141" name="Freeform: Shape 10140">
                  <a:extLst>
                    <a:ext uri="{FF2B5EF4-FFF2-40B4-BE49-F238E27FC236}">
                      <a16:creationId xmlns:a16="http://schemas.microsoft.com/office/drawing/2014/main" id="{AC5CCCDD-AF36-6382-39EE-FCBFAA385A63}"/>
                    </a:ext>
                  </a:extLst>
                </p:cNvPr>
                <p:cNvSpPr/>
                <p:nvPr/>
              </p:nvSpPr>
              <p:spPr>
                <a:xfrm flipH="1">
                  <a:off x="6981825" y="2924867"/>
                  <a:ext cx="1211077" cy="478680"/>
                </a:xfrm>
                <a:custGeom>
                  <a:avLst/>
                  <a:gdLst>
                    <a:gd name="connsiteX0" fmla="*/ 1211077 w 1211077"/>
                    <a:gd name="connsiteY0" fmla="*/ 0 h 478680"/>
                    <a:gd name="connsiteX1" fmla="*/ 535132 w 1211077"/>
                    <a:gd name="connsiteY1" fmla="*/ 0 h 478680"/>
                    <a:gd name="connsiteX2" fmla="*/ 0 w 1211077"/>
                    <a:gd name="connsiteY2" fmla="*/ 478681 h 478680"/>
                    <a:gd name="connsiteX3" fmla="*/ 1211077 w 1211077"/>
                    <a:gd name="connsiteY3" fmla="*/ 478681 h 478680"/>
                    <a:gd name="connsiteX4" fmla="*/ 1211077 w 1211077"/>
                    <a:gd name="connsiteY4" fmla="*/ 0 h 478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68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681"/>
                      </a:lnTo>
                      <a:lnTo>
                        <a:pt x="1211077" y="47868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42" name="Freeform: Shape 10141">
                  <a:extLst>
                    <a:ext uri="{FF2B5EF4-FFF2-40B4-BE49-F238E27FC236}">
                      <a16:creationId xmlns:a16="http://schemas.microsoft.com/office/drawing/2014/main" id="{9EA1B410-2C67-5E9E-0994-F9C2DEC583B4}"/>
                    </a:ext>
                  </a:extLst>
                </p:cNvPr>
                <p:cNvSpPr/>
                <p:nvPr/>
              </p:nvSpPr>
              <p:spPr>
                <a:xfrm flipH="1">
                  <a:off x="7674741" y="3403547"/>
                  <a:ext cx="2532813" cy="503645"/>
                </a:xfrm>
                <a:custGeom>
                  <a:avLst/>
                  <a:gdLst>
                    <a:gd name="connsiteX0" fmla="*/ 1997682 w 2532813"/>
                    <a:gd name="connsiteY0" fmla="*/ 503646 h 503645"/>
                    <a:gd name="connsiteX1" fmla="*/ 0 w 2532813"/>
                    <a:gd name="connsiteY1" fmla="*/ 503646 h 503645"/>
                    <a:gd name="connsiteX2" fmla="*/ 0 w 2532813"/>
                    <a:gd name="connsiteY2" fmla="*/ 0 h 503645"/>
                    <a:gd name="connsiteX3" fmla="*/ 2532814 w 2532813"/>
                    <a:gd name="connsiteY3" fmla="*/ 0 h 503645"/>
                    <a:gd name="connsiteX4" fmla="*/ 1997682 w 2532813"/>
                    <a:gd name="connsiteY4" fmla="*/ 503646 h 50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645">
                      <a:moveTo>
                        <a:pt x="1997682" y="503646"/>
                      </a:moveTo>
                      <a:lnTo>
                        <a:pt x="0" y="503646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64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Executive Presence</a:t>
                  </a:r>
                </a:p>
              </p:txBody>
            </p:sp>
            <p:sp>
              <p:nvSpPr>
                <p:cNvPr id="10143" name="Freeform: Shape 10142">
                  <a:extLst>
                    <a:ext uri="{FF2B5EF4-FFF2-40B4-BE49-F238E27FC236}">
                      <a16:creationId xmlns:a16="http://schemas.microsoft.com/office/drawing/2014/main" id="{7BB16300-EBDB-272C-6882-3513D2AE5B01}"/>
                    </a:ext>
                  </a:extLst>
                </p:cNvPr>
                <p:cNvSpPr/>
                <p:nvPr/>
              </p:nvSpPr>
              <p:spPr>
                <a:xfrm flipH="1">
                  <a:off x="6981825" y="3626198"/>
                  <a:ext cx="1211077" cy="478750"/>
                </a:xfrm>
                <a:custGeom>
                  <a:avLst/>
                  <a:gdLst>
                    <a:gd name="connsiteX0" fmla="*/ 1211077 w 1211077"/>
                    <a:gd name="connsiteY0" fmla="*/ 0 h 478750"/>
                    <a:gd name="connsiteX1" fmla="*/ 535132 w 1211077"/>
                    <a:gd name="connsiteY1" fmla="*/ 0 h 478750"/>
                    <a:gd name="connsiteX2" fmla="*/ 0 w 1211077"/>
                    <a:gd name="connsiteY2" fmla="*/ 478751 h 478750"/>
                    <a:gd name="connsiteX3" fmla="*/ 1211077 w 1211077"/>
                    <a:gd name="connsiteY3" fmla="*/ 478751 h 478750"/>
                    <a:gd name="connsiteX4" fmla="*/ 1211077 w 1211077"/>
                    <a:gd name="connsiteY4" fmla="*/ 0 h 47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75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751"/>
                      </a:lnTo>
                      <a:lnTo>
                        <a:pt x="1211077" y="47875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44" name="Freeform: Shape 10143">
                  <a:extLst>
                    <a:ext uri="{FF2B5EF4-FFF2-40B4-BE49-F238E27FC236}">
                      <a16:creationId xmlns:a16="http://schemas.microsoft.com/office/drawing/2014/main" id="{AA049B18-C014-9A7F-BB4F-A119475F6889}"/>
                    </a:ext>
                  </a:extLst>
                </p:cNvPr>
                <p:cNvSpPr/>
                <p:nvPr/>
              </p:nvSpPr>
              <p:spPr>
                <a:xfrm flipH="1">
                  <a:off x="7674741" y="4104948"/>
                  <a:ext cx="2532813" cy="503645"/>
                </a:xfrm>
                <a:custGeom>
                  <a:avLst/>
                  <a:gdLst>
                    <a:gd name="connsiteX0" fmla="*/ 1997682 w 2532813"/>
                    <a:gd name="connsiteY0" fmla="*/ 503646 h 503645"/>
                    <a:gd name="connsiteX1" fmla="*/ 0 w 2532813"/>
                    <a:gd name="connsiteY1" fmla="*/ 503646 h 503645"/>
                    <a:gd name="connsiteX2" fmla="*/ 0 w 2532813"/>
                    <a:gd name="connsiteY2" fmla="*/ 0 h 503645"/>
                    <a:gd name="connsiteX3" fmla="*/ 2532814 w 2532813"/>
                    <a:gd name="connsiteY3" fmla="*/ 0 h 503645"/>
                    <a:gd name="connsiteX4" fmla="*/ 1997682 w 2532813"/>
                    <a:gd name="connsiteY4" fmla="*/ 503646 h 50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645">
                      <a:moveTo>
                        <a:pt x="1997682" y="503646"/>
                      </a:moveTo>
                      <a:lnTo>
                        <a:pt x="0" y="503646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6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Corporate Social Responsibility</a:t>
                  </a:r>
                </a:p>
              </p:txBody>
            </p:sp>
            <p:sp>
              <p:nvSpPr>
                <p:cNvPr id="10145" name="Freeform: Shape 10144">
                  <a:extLst>
                    <a:ext uri="{FF2B5EF4-FFF2-40B4-BE49-F238E27FC236}">
                      <a16:creationId xmlns:a16="http://schemas.microsoft.com/office/drawing/2014/main" id="{B35D66E9-59D0-5CCA-3701-C114C9D0B280}"/>
                    </a:ext>
                  </a:extLst>
                </p:cNvPr>
                <p:cNvSpPr/>
                <p:nvPr/>
              </p:nvSpPr>
              <p:spPr>
                <a:xfrm flipH="1">
                  <a:off x="6981825" y="4327599"/>
                  <a:ext cx="1211077" cy="478750"/>
                </a:xfrm>
                <a:custGeom>
                  <a:avLst/>
                  <a:gdLst>
                    <a:gd name="connsiteX0" fmla="*/ 1211077 w 1211077"/>
                    <a:gd name="connsiteY0" fmla="*/ 0 h 478750"/>
                    <a:gd name="connsiteX1" fmla="*/ 535132 w 1211077"/>
                    <a:gd name="connsiteY1" fmla="*/ 0 h 478750"/>
                    <a:gd name="connsiteX2" fmla="*/ 0 w 1211077"/>
                    <a:gd name="connsiteY2" fmla="*/ 478751 h 478750"/>
                    <a:gd name="connsiteX3" fmla="*/ 1211077 w 1211077"/>
                    <a:gd name="connsiteY3" fmla="*/ 478751 h 478750"/>
                    <a:gd name="connsiteX4" fmla="*/ 1211077 w 1211077"/>
                    <a:gd name="connsiteY4" fmla="*/ 0 h 47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1077" h="478750">
                      <a:moveTo>
                        <a:pt x="1211077" y="0"/>
                      </a:moveTo>
                      <a:lnTo>
                        <a:pt x="535132" y="0"/>
                      </a:lnTo>
                      <a:lnTo>
                        <a:pt x="0" y="478751"/>
                      </a:lnTo>
                      <a:lnTo>
                        <a:pt x="1211077" y="478751"/>
                      </a:lnTo>
                      <a:lnTo>
                        <a:pt x="1211077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46" name="Freeform: Shape 10145">
                  <a:extLst>
                    <a:ext uri="{FF2B5EF4-FFF2-40B4-BE49-F238E27FC236}">
                      <a16:creationId xmlns:a16="http://schemas.microsoft.com/office/drawing/2014/main" id="{75C3B86E-CFEC-AC4A-E588-72FF4CBF93DE}"/>
                    </a:ext>
                  </a:extLst>
                </p:cNvPr>
                <p:cNvSpPr/>
                <p:nvPr/>
              </p:nvSpPr>
              <p:spPr>
                <a:xfrm flipH="1">
                  <a:off x="7674741" y="4806350"/>
                  <a:ext cx="2532813" cy="503575"/>
                </a:xfrm>
                <a:custGeom>
                  <a:avLst/>
                  <a:gdLst>
                    <a:gd name="connsiteX0" fmla="*/ 1997682 w 2532813"/>
                    <a:gd name="connsiteY0" fmla="*/ 503575 h 503575"/>
                    <a:gd name="connsiteX1" fmla="*/ 0 w 2532813"/>
                    <a:gd name="connsiteY1" fmla="*/ 503575 h 503575"/>
                    <a:gd name="connsiteX2" fmla="*/ 0 w 2532813"/>
                    <a:gd name="connsiteY2" fmla="*/ 0 h 503575"/>
                    <a:gd name="connsiteX3" fmla="*/ 2532814 w 2532813"/>
                    <a:gd name="connsiteY3" fmla="*/ 0 h 503575"/>
                    <a:gd name="connsiteX4" fmla="*/ 1997682 w 2532813"/>
                    <a:gd name="connsiteY4" fmla="*/ 503575 h 50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2813" h="503575">
                      <a:moveTo>
                        <a:pt x="1997682" y="503575"/>
                      </a:moveTo>
                      <a:lnTo>
                        <a:pt x="0" y="503575"/>
                      </a:lnTo>
                      <a:lnTo>
                        <a:pt x="0" y="0"/>
                      </a:lnTo>
                      <a:lnTo>
                        <a:pt x="2532814" y="0"/>
                      </a:lnTo>
                      <a:lnTo>
                        <a:pt x="1997682" y="50357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99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/>
                  <a:r>
                    <a:rPr lang="en-IN" sz="1200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Employer Branding</a:t>
                  </a:r>
                </a:p>
              </p:txBody>
            </p:sp>
          </p:grpSp>
        </p:grpSp>
        <p:sp>
          <p:nvSpPr>
            <p:cNvPr id="10156" name="TextBox 10155">
              <a:extLst>
                <a:ext uri="{FF2B5EF4-FFF2-40B4-BE49-F238E27FC236}">
                  <a16:creationId xmlns:a16="http://schemas.microsoft.com/office/drawing/2014/main" id="{EC2943EF-DC6B-4899-C451-D142C132868F}"/>
                </a:ext>
              </a:extLst>
            </p:cNvPr>
            <p:cNvSpPr txBox="1"/>
            <p:nvPr/>
          </p:nvSpPr>
          <p:spPr>
            <a:xfrm>
              <a:off x="4328051" y="250507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01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57" name="TextBox 10156">
              <a:extLst>
                <a:ext uri="{FF2B5EF4-FFF2-40B4-BE49-F238E27FC236}">
                  <a16:creationId xmlns:a16="http://schemas.microsoft.com/office/drawing/2014/main" id="{26077026-384F-E792-1478-0C24E34CDA90}"/>
                </a:ext>
              </a:extLst>
            </p:cNvPr>
            <p:cNvSpPr txBox="1"/>
            <p:nvPr/>
          </p:nvSpPr>
          <p:spPr>
            <a:xfrm>
              <a:off x="4328051" y="332702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02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58" name="TextBox 10157">
              <a:extLst>
                <a:ext uri="{FF2B5EF4-FFF2-40B4-BE49-F238E27FC236}">
                  <a16:creationId xmlns:a16="http://schemas.microsoft.com/office/drawing/2014/main" id="{6A81EF31-7D95-46D2-4F28-333D09055536}"/>
                </a:ext>
              </a:extLst>
            </p:cNvPr>
            <p:cNvSpPr txBox="1"/>
            <p:nvPr/>
          </p:nvSpPr>
          <p:spPr>
            <a:xfrm>
              <a:off x="4328051" y="414897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03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59" name="TextBox 10158">
              <a:extLst>
                <a:ext uri="{FF2B5EF4-FFF2-40B4-BE49-F238E27FC236}">
                  <a16:creationId xmlns:a16="http://schemas.microsoft.com/office/drawing/2014/main" id="{7A713998-415F-49C6-2964-6075680CC942}"/>
                </a:ext>
              </a:extLst>
            </p:cNvPr>
            <p:cNvSpPr txBox="1"/>
            <p:nvPr/>
          </p:nvSpPr>
          <p:spPr>
            <a:xfrm>
              <a:off x="4328051" y="497092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04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60" name="TextBox 10159">
              <a:extLst>
                <a:ext uri="{FF2B5EF4-FFF2-40B4-BE49-F238E27FC236}">
                  <a16:creationId xmlns:a16="http://schemas.microsoft.com/office/drawing/2014/main" id="{3AF8672C-2C09-029F-AF5D-9A6E07581B4F}"/>
                </a:ext>
              </a:extLst>
            </p:cNvPr>
            <p:cNvSpPr txBox="1"/>
            <p:nvPr/>
          </p:nvSpPr>
          <p:spPr>
            <a:xfrm>
              <a:off x="7090096" y="250507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08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61" name="TextBox 10160">
              <a:extLst>
                <a:ext uri="{FF2B5EF4-FFF2-40B4-BE49-F238E27FC236}">
                  <a16:creationId xmlns:a16="http://schemas.microsoft.com/office/drawing/2014/main" id="{C927A9BF-3F17-C2B7-B4A9-D5A9A1F0A9ED}"/>
                </a:ext>
              </a:extLst>
            </p:cNvPr>
            <p:cNvSpPr txBox="1"/>
            <p:nvPr/>
          </p:nvSpPr>
          <p:spPr>
            <a:xfrm>
              <a:off x="7090096" y="332702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07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62" name="TextBox 10161">
              <a:extLst>
                <a:ext uri="{FF2B5EF4-FFF2-40B4-BE49-F238E27FC236}">
                  <a16:creationId xmlns:a16="http://schemas.microsoft.com/office/drawing/2014/main" id="{806F721F-E557-9CC7-F3CA-8CACDC6371D1}"/>
                </a:ext>
              </a:extLst>
            </p:cNvPr>
            <p:cNvSpPr txBox="1"/>
            <p:nvPr/>
          </p:nvSpPr>
          <p:spPr>
            <a:xfrm>
              <a:off x="7090096" y="414897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06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63" name="TextBox 10162">
              <a:extLst>
                <a:ext uri="{FF2B5EF4-FFF2-40B4-BE49-F238E27FC236}">
                  <a16:creationId xmlns:a16="http://schemas.microsoft.com/office/drawing/2014/main" id="{24A6E52F-E926-BE05-3075-EB9ED55C6190}"/>
                </a:ext>
              </a:extLst>
            </p:cNvPr>
            <p:cNvSpPr txBox="1"/>
            <p:nvPr/>
          </p:nvSpPr>
          <p:spPr>
            <a:xfrm>
              <a:off x="7090096" y="4970925"/>
              <a:ext cx="7773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05</a:t>
              </a:r>
              <a:endParaRPr lang="en-IN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38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199ED2-7AEE-D542-702B-A68053C7E255}"/>
              </a:ext>
            </a:extLst>
          </p:cNvPr>
          <p:cNvGrpSpPr/>
          <p:nvPr/>
        </p:nvGrpSpPr>
        <p:grpSpPr>
          <a:xfrm>
            <a:off x="402162" y="1482969"/>
            <a:ext cx="11387676" cy="4481103"/>
            <a:chOff x="763919" y="1376091"/>
            <a:chExt cx="10664162" cy="4196397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378E32-EC84-4B10-370D-8E5828F78F2D}"/>
                </a:ext>
              </a:extLst>
            </p:cNvPr>
            <p:cNvGrpSpPr/>
            <p:nvPr/>
          </p:nvGrpSpPr>
          <p:grpSpPr>
            <a:xfrm>
              <a:off x="763919" y="1376091"/>
              <a:ext cx="10664162" cy="1739342"/>
              <a:chOff x="763919" y="1687222"/>
              <a:chExt cx="10664162" cy="1739342"/>
            </a:xfrm>
            <a:grpFill/>
          </p:grpSpPr>
          <p:grpSp>
            <p:nvGrpSpPr>
              <p:cNvPr id="307" name="Google Shape;9147;p73">
                <a:extLst>
                  <a:ext uri="{FF2B5EF4-FFF2-40B4-BE49-F238E27FC236}">
                    <a16:creationId xmlns:a16="http://schemas.microsoft.com/office/drawing/2014/main" id="{9DCB6B35-8017-D5EA-2068-CB8394933BF2}"/>
                  </a:ext>
                </a:extLst>
              </p:cNvPr>
              <p:cNvGrpSpPr/>
              <p:nvPr/>
            </p:nvGrpSpPr>
            <p:grpSpPr>
              <a:xfrm>
                <a:off x="763919" y="1689207"/>
                <a:ext cx="505937" cy="497951"/>
                <a:chOff x="683125" y="1955275"/>
                <a:chExt cx="299325" cy="294600"/>
              </a:xfrm>
              <a:grpFill/>
            </p:grpSpPr>
            <p:sp>
              <p:nvSpPr>
                <p:cNvPr id="468" name="Google Shape;9148;p73">
                  <a:extLst>
                    <a:ext uri="{FF2B5EF4-FFF2-40B4-BE49-F238E27FC236}">
                      <a16:creationId xmlns:a16="http://schemas.microsoft.com/office/drawing/2014/main" id="{49E77765-B25D-37CC-2BFB-121519E6CC13}"/>
                    </a:ext>
                  </a:extLst>
                </p:cNvPr>
                <p:cNvSpPr/>
                <p:nvPr/>
              </p:nvSpPr>
              <p:spPr>
                <a:xfrm>
                  <a:off x="876875" y="1989925"/>
                  <a:ext cx="52800" cy="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553" extrusionOk="0">
                      <a:moveTo>
                        <a:pt x="1072" y="0"/>
                      </a:moveTo>
                      <a:cubicBezTo>
                        <a:pt x="473" y="0"/>
                        <a:pt x="64" y="473"/>
                        <a:pt x="64" y="1009"/>
                      </a:cubicBezTo>
                      <a:cubicBezTo>
                        <a:pt x="1" y="1229"/>
                        <a:pt x="158" y="1324"/>
                        <a:pt x="379" y="1324"/>
                      </a:cubicBezTo>
                      <a:cubicBezTo>
                        <a:pt x="568" y="1324"/>
                        <a:pt x="725" y="1166"/>
                        <a:pt x="725" y="977"/>
                      </a:cubicBezTo>
                      <a:cubicBezTo>
                        <a:pt x="725" y="788"/>
                        <a:pt x="883" y="631"/>
                        <a:pt x="1072" y="631"/>
                      </a:cubicBezTo>
                      <a:cubicBezTo>
                        <a:pt x="1261" y="631"/>
                        <a:pt x="1418" y="788"/>
                        <a:pt x="1418" y="977"/>
                      </a:cubicBezTo>
                      <a:cubicBezTo>
                        <a:pt x="1418" y="1103"/>
                        <a:pt x="1355" y="1198"/>
                        <a:pt x="1229" y="1292"/>
                      </a:cubicBezTo>
                      <a:cubicBezTo>
                        <a:pt x="914" y="1450"/>
                        <a:pt x="725" y="1796"/>
                        <a:pt x="725" y="2206"/>
                      </a:cubicBezTo>
                      <a:cubicBezTo>
                        <a:pt x="725" y="2395"/>
                        <a:pt x="883" y="2552"/>
                        <a:pt x="1072" y="2552"/>
                      </a:cubicBezTo>
                      <a:cubicBezTo>
                        <a:pt x="1261" y="2552"/>
                        <a:pt x="1418" y="2395"/>
                        <a:pt x="1418" y="2206"/>
                      </a:cubicBezTo>
                      <a:cubicBezTo>
                        <a:pt x="1418" y="2080"/>
                        <a:pt x="1481" y="1954"/>
                        <a:pt x="1544" y="1922"/>
                      </a:cubicBezTo>
                      <a:cubicBezTo>
                        <a:pt x="1891" y="1733"/>
                        <a:pt x="2111" y="1355"/>
                        <a:pt x="2111" y="1009"/>
                      </a:cubicBezTo>
                      <a:cubicBezTo>
                        <a:pt x="2111" y="410"/>
                        <a:pt x="1639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69" name="Google Shape;9149;p73">
                  <a:extLst>
                    <a:ext uri="{FF2B5EF4-FFF2-40B4-BE49-F238E27FC236}">
                      <a16:creationId xmlns:a16="http://schemas.microsoft.com/office/drawing/2014/main" id="{3B2B9B6B-2318-E44D-14C6-B91A4F524421}"/>
                    </a:ext>
                  </a:extLst>
                </p:cNvPr>
                <p:cNvSpPr/>
                <p:nvPr/>
              </p:nvSpPr>
              <p:spPr>
                <a:xfrm>
                  <a:off x="683125" y="2058450"/>
                  <a:ext cx="159900" cy="1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6" h="7657" extrusionOk="0">
                      <a:moveTo>
                        <a:pt x="3245" y="693"/>
                      </a:moveTo>
                      <a:cubicBezTo>
                        <a:pt x="3812" y="693"/>
                        <a:pt x="4285" y="1166"/>
                        <a:pt x="4285" y="1702"/>
                      </a:cubicBezTo>
                      <a:cubicBezTo>
                        <a:pt x="4285" y="2269"/>
                        <a:pt x="3812" y="2710"/>
                        <a:pt x="3245" y="2710"/>
                      </a:cubicBezTo>
                      <a:cubicBezTo>
                        <a:pt x="2647" y="2710"/>
                        <a:pt x="2174" y="2269"/>
                        <a:pt x="2174" y="1702"/>
                      </a:cubicBezTo>
                      <a:cubicBezTo>
                        <a:pt x="2174" y="1166"/>
                        <a:pt x="2678" y="693"/>
                        <a:pt x="3245" y="693"/>
                      </a:cubicBezTo>
                      <a:close/>
                      <a:moveTo>
                        <a:pt x="3245" y="3434"/>
                      </a:moveTo>
                      <a:cubicBezTo>
                        <a:pt x="4569" y="3434"/>
                        <a:pt x="5671" y="4537"/>
                        <a:pt x="5671" y="5892"/>
                      </a:cubicBezTo>
                      <a:lnTo>
                        <a:pt x="5671" y="6994"/>
                      </a:lnTo>
                      <a:lnTo>
                        <a:pt x="788" y="6994"/>
                      </a:lnTo>
                      <a:lnTo>
                        <a:pt x="788" y="5892"/>
                      </a:lnTo>
                      <a:cubicBezTo>
                        <a:pt x="788" y="4537"/>
                        <a:pt x="1891" y="3434"/>
                        <a:pt x="3245" y="3434"/>
                      </a:cubicBezTo>
                      <a:close/>
                      <a:moveTo>
                        <a:pt x="3182" y="0"/>
                      </a:moveTo>
                      <a:cubicBezTo>
                        <a:pt x="2237" y="0"/>
                        <a:pt x="1418" y="788"/>
                        <a:pt x="1418" y="1733"/>
                      </a:cubicBezTo>
                      <a:cubicBezTo>
                        <a:pt x="1418" y="2206"/>
                        <a:pt x="1607" y="2678"/>
                        <a:pt x="1985" y="2993"/>
                      </a:cubicBezTo>
                      <a:cubicBezTo>
                        <a:pt x="819" y="3466"/>
                        <a:pt x="0" y="4569"/>
                        <a:pt x="0" y="5892"/>
                      </a:cubicBezTo>
                      <a:lnTo>
                        <a:pt x="0" y="7309"/>
                      </a:lnTo>
                      <a:cubicBezTo>
                        <a:pt x="126" y="7499"/>
                        <a:pt x="284" y="7656"/>
                        <a:pt x="441" y="7656"/>
                      </a:cubicBezTo>
                      <a:lnTo>
                        <a:pt x="6018" y="7656"/>
                      </a:lnTo>
                      <a:cubicBezTo>
                        <a:pt x="6238" y="7656"/>
                        <a:pt x="6396" y="7499"/>
                        <a:pt x="6396" y="7309"/>
                      </a:cubicBezTo>
                      <a:lnTo>
                        <a:pt x="6396" y="5892"/>
                      </a:lnTo>
                      <a:cubicBezTo>
                        <a:pt x="6396" y="4569"/>
                        <a:pt x="5545" y="3466"/>
                        <a:pt x="4411" y="2993"/>
                      </a:cubicBezTo>
                      <a:cubicBezTo>
                        <a:pt x="4758" y="2647"/>
                        <a:pt x="4978" y="2206"/>
                        <a:pt x="4978" y="1733"/>
                      </a:cubicBezTo>
                      <a:cubicBezTo>
                        <a:pt x="4978" y="788"/>
                        <a:pt x="4190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70" name="Google Shape;9150;p73">
                  <a:extLst>
                    <a:ext uri="{FF2B5EF4-FFF2-40B4-BE49-F238E27FC236}">
                      <a16:creationId xmlns:a16="http://schemas.microsoft.com/office/drawing/2014/main" id="{40B6A231-B802-54B0-9BE1-E88135B7691B}"/>
                    </a:ext>
                  </a:extLst>
                </p:cNvPr>
                <p:cNvSpPr/>
                <p:nvPr/>
              </p:nvSpPr>
              <p:spPr>
                <a:xfrm>
                  <a:off x="824900" y="1955275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51" y="662"/>
                      </a:moveTo>
                      <a:cubicBezTo>
                        <a:pt x="4505" y="662"/>
                        <a:pt x="5608" y="1765"/>
                        <a:pt x="5608" y="3119"/>
                      </a:cubicBezTo>
                      <a:cubicBezTo>
                        <a:pt x="5608" y="4442"/>
                        <a:pt x="4505" y="5545"/>
                        <a:pt x="3151" y="5545"/>
                      </a:cubicBezTo>
                      <a:cubicBezTo>
                        <a:pt x="2710" y="5545"/>
                        <a:pt x="2332" y="5451"/>
                        <a:pt x="1954" y="5230"/>
                      </a:cubicBezTo>
                      <a:cubicBezTo>
                        <a:pt x="1890" y="5199"/>
                        <a:pt x="1796" y="5199"/>
                        <a:pt x="1733" y="5199"/>
                      </a:cubicBezTo>
                      <a:lnTo>
                        <a:pt x="945" y="5388"/>
                      </a:lnTo>
                      <a:lnTo>
                        <a:pt x="1166" y="4694"/>
                      </a:lnTo>
                      <a:cubicBezTo>
                        <a:pt x="1229" y="4568"/>
                        <a:pt x="1166" y="4505"/>
                        <a:pt x="1134" y="4411"/>
                      </a:cubicBezTo>
                      <a:cubicBezTo>
                        <a:pt x="914" y="4033"/>
                        <a:pt x="756" y="3592"/>
                        <a:pt x="756" y="3119"/>
                      </a:cubicBezTo>
                      <a:cubicBezTo>
                        <a:pt x="725" y="1733"/>
                        <a:pt x="1827" y="662"/>
                        <a:pt x="3151" y="662"/>
                      </a:cubicBezTo>
                      <a:close/>
                      <a:moveTo>
                        <a:pt x="3182" y="0"/>
                      </a:moveTo>
                      <a:cubicBezTo>
                        <a:pt x="1449" y="0"/>
                        <a:pt x="95" y="1418"/>
                        <a:pt x="95" y="3119"/>
                      </a:cubicBezTo>
                      <a:cubicBezTo>
                        <a:pt x="95" y="3655"/>
                        <a:pt x="189" y="4190"/>
                        <a:pt x="473" y="4663"/>
                      </a:cubicBezTo>
                      <a:lnTo>
                        <a:pt x="32" y="5766"/>
                      </a:lnTo>
                      <a:cubicBezTo>
                        <a:pt x="0" y="5860"/>
                        <a:pt x="32" y="5986"/>
                        <a:pt x="126" y="6112"/>
                      </a:cubicBezTo>
                      <a:cubicBezTo>
                        <a:pt x="189" y="6175"/>
                        <a:pt x="315" y="6238"/>
                        <a:pt x="473" y="6238"/>
                      </a:cubicBezTo>
                      <a:lnTo>
                        <a:pt x="1764" y="5923"/>
                      </a:lnTo>
                      <a:cubicBezTo>
                        <a:pt x="2206" y="6144"/>
                        <a:pt x="2678" y="6238"/>
                        <a:pt x="3182" y="6238"/>
                      </a:cubicBezTo>
                      <a:cubicBezTo>
                        <a:pt x="4915" y="6238"/>
                        <a:pt x="6301" y="4820"/>
                        <a:pt x="6301" y="3119"/>
                      </a:cubicBezTo>
                      <a:cubicBezTo>
                        <a:pt x="6301" y="1386"/>
                        <a:pt x="4883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71" name="Google Shape;9151;p73">
                  <a:extLst>
                    <a:ext uri="{FF2B5EF4-FFF2-40B4-BE49-F238E27FC236}">
                      <a16:creationId xmlns:a16="http://schemas.microsoft.com/office/drawing/2014/main" id="{23635BED-F12A-515C-294A-DE1FD58C7DBE}"/>
                    </a:ext>
                  </a:extLst>
                </p:cNvPr>
                <p:cNvSpPr/>
                <p:nvPr/>
              </p:nvSpPr>
              <p:spPr>
                <a:xfrm>
                  <a:off x="895000" y="2058450"/>
                  <a:ext cx="17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cubicBezTo>
                        <a:pt x="536" y="725"/>
                        <a:pt x="693" y="567"/>
                        <a:pt x="693" y="378"/>
                      </a:cubicBez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08" name="Google Shape;9152;p73">
                <a:extLst>
                  <a:ext uri="{FF2B5EF4-FFF2-40B4-BE49-F238E27FC236}">
                    <a16:creationId xmlns:a16="http://schemas.microsoft.com/office/drawing/2014/main" id="{BFCA1711-E005-98A5-846F-4B827A09560D}"/>
                  </a:ext>
                </a:extLst>
              </p:cNvPr>
              <p:cNvGrpSpPr/>
              <p:nvPr/>
            </p:nvGrpSpPr>
            <p:grpSpPr>
              <a:xfrm>
                <a:off x="765251" y="2280947"/>
                <a:ext cx="503276" cy="500655"/>
                <a:chOff x="685475" y="2318350"/>
                <a:chExt cx="297750" cy="296200"/>
              </a:xfrm>
              <a:grpFill/>
            </p:grpSpPr>
            <p:sp>
              <p:nvSpPr>
                <p:cNvPr id="465" name="Google Shape;9153;p73">
                  <a:extLst>
                    <a:ext uri="{FF2B5EF4-FFF2-40B4-BE49-F238E27FC236}">
                      <a16:creationId xmlns:a16="http://schemas.microsoft.com/office/drawing/2014/main" id="{B45D141A-D064-837F-8EBD-40F71125BE09}"/>
                    </a:ext>
                  </a:extLst>
                </p:cNvPr>
                <p:cNvSpPr/>
                <p:nvPr/>
              </p:nvSpPr>
              <p:spPr>
                <a:xfrm>
                  <a:off x="685475" y="2371925"/>
                  <a:ext cx="142600" cy="24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4" h="9679" extrusionOk="0">
                      <a:moveTo>
                        <a:pt x="2080" y="662"/>
                      </a:moveTo>
                      <a:cubicBezTo>
                        <a:pt x="2458" y="662"/>
                        <a:pt x="2773" y="977"/>
                        <a:pt x="2773" y="1387"/>
                      </a:cubicBezTo>
                      <a:cubicBezTo>
                        <a:pt x="2773" y="1765"/>
                        <a:pt x="2458" y="2080"/>
                        <a:pt x="2080" y="2080"/>
                      </a:cubicBezTo>
                      <a:cubicBezTo>
                        <a:pt x="1671" y="2080"/>
                        <a:pt x="1356" y="1765"/>
                        <a:pt x="1356" y="1387"/>
                      </a:cubicBezTo>
                      <a:cubicBezTo>
                        <a:pt x="1356" y="977"/>
                        <a:pt x="1734" y="662"/>
                        <a:pt x="2080" y="662"/>
                      </a:cubicBezTo>
                      <a:close/>
                      <a:moveTo>
                        <a:pt x="2962" y="6900"/>
                      </a:moveTo>
                      <a:lnTo>
                        <a:pt x="3120" y="7593"/>
                      </a:lnTo>
                      <a:lnTo>
                        <a:pt x="1135" y="7593"/>
                      </a:lnTo>
                      <a:lnTo>
                        <a:pt x="1293" y="6900"/>
                      </a:lnTo>
                      <a:close/>
                      <a:moveTo>
                        <a:pt x="1742" y="2767"/>
                      </a:moveTo>
                      <a:cubicBezTo>
                        <a:pt x="1866" y="2767"/>
                        <a:pt x="1991" y="2831"/>
                        <a:pt x="2049" y="2962"/>
                      </a:cubicBezTo>
                      <a:lnTo>
                        <a:pt x="2553" y="3938"/>
                      </a:lnTo>
                      <a:cubicBezTo>
                        <a:pt x="2584" y="4064"/>
                        <a:pt x="2742" y="4127"/>
                        <a:pt x="2868" y="4127"/>
                      </a:cubicBezTo>
                      <a:lnTo>
                        <a:pt x="3813" y="4127"/>
                      </a:lnTo>
                      <a:cubicBezTo>
                        <a:pt x="4002" y="4127"/>
                        <a:pt x="4159" y="4285"/>
                        <a:pt x="4159" y="4474"/>
                      </a:cubicBezTo>
                      <a:cubicBezTo>
                        <a:pt x="4159" y="4695"/>
                        <a:pt x="4002" y="4852"/>
                        <a:pt x="3813" y="4852"/>
                      </a:cubicBezTo>
                      <a:lnTo>
                        <a:pt x="2427" y="4852"/>
                      </a:lnTo>
                      <a:cubicBezTo>
                        <a:pt x="2301" y="4852"/>
                        <a:pt x="2175" y="4758"/>
                        <a:pt x="2112" y="4631"/>
                      </a:cubicBezTo>
                      <a:cubicBezTo>
                        <a:pt x="2042" y="4515"/>
                        <a:pt x="1919" y="4450"/>
                        <a:pt x="1784" y="4450"/>
                      </a:cubicBezTo>
                      <a:cubicBezTo>
                        <a:pt x="1737" y="4450"/>
                        <a:pt x="1688" y="4458"/>
                        <a:pt x="1639" y="4474"/>
                      </a:cubicBezTo>
                      <a:cubicBezTo>
                        <a:pt x="1482" y="4568"/>
                        <a:pt x="1387" y="4758"/>
                        <a:pt x="1482" y="4947"/>
                      </a:cubicBezTo>
                      <a:cubicBezTo>
                        <a:pt x="1671" y="5325"/>
                        <a:pt x="2017" y="5545"/>
                        <a:pt x="2427" y="5545"/>
                      </a:cubicBezTo>
                      <a:lnTo>
                        <a:pt x="3813" y="5545"/>
                      </a:lnTo>
                      <a:cubicBezTo>
                        <a:pt x="3970" y="5545"/>
                        <a:pt x="4128" y="5671"/>
                        <a:pt x="4159" y="5829"/>
                      </a:cubicBezTo>
                      <a:lnTo>
                        <a:pt x="4853" y="8570"/>
                      </a:lnTo>
                      <a:cubicBezTo>
                        <a:pt x="4916" y="8790"/>
                        <a:pt x="4790" y="8979"/>
                        <a:pt x="4632" y="9011"/>
                      </a:cubicBezTo>
                      <a:cubicBezTo>
                        <a:pt x="4608" y="9015"/>
                        <a:pt x="4584" y="9017"/>
                        <a:pt x="4560" y="9017"/>
                      </a:cubicBezTo>
                      <a:cubicBezTo>
                        <a:pt x="4403" y="9017"/>
                        <a:pt x="4273" y="8927"/>
                        <a:pt x="4191" y="8790"/>
                      </a:cubicBezTo>
                      <a:lnTo>
                        <a:pt x="3655" y="6522"/>
                      </a:lnTo>
                      <a:cubicBezTo>
                        <a:pt x="3592" y="6364"/>
                        <a:pt x="3498" y="6270"/>
                        <a:pt x="3277" y="6270"/>
                      </a:cubicBezTo>
                      <a:lnTo>
                        <a:pt x="1040" y="6270"/>
                      </a:lnTo>
                      <a:cubicBezTo>
                        <a:pt x="914" y="6270"/>
                        <a:pt x="851" y="6207"/>
                        <a:pt x="757" y="6144"/>
                      </a:cubicBezTo>
                      <a:cubicBezTo>
                        <a:pt x="694" y="5986"/>
                        <a:pt x="694" y="5892"/>
                        <a:pt x="694" y="5797"/>
                      </a:cubicBezTo>
                      <a:lnTo>
                        <a:pt x="1419" y="3025"/>
                      </a:lnTo>
                      <a:cubicBezTo>
                        <a:pt x="1453" y="2855"/>
                        <a:pt x="1597" y="2767"/>
                        <a:pt x="1742" y="2767"/>
                      </a:cubicBezTo>
                      <a:close/>
                      <a:moveTo>
                        <a:pt x="2143" y="0"/>
                      </a:moveTo>
                      <a:cubicBezTo>
                        <a:pt x="1419" y="0"/>
                        <a:pt x="788" y="630"/>
                        <a:pt x="788" y="1387"/>
                      </a:cubicBezTo>
                      <a:cubicBezTo>
                        <a:pt x="788" y="1733"/>
                        <a:pt x="946" y="2080"/>
                        <a:pt x="1135" y="2332"/>
                      </a:cubicBezTo>
                      <a:cubicBezTo>
                        <a:pt x="977" y="2426"/>
                        <a:pt x="851" y="2647"/>
                        <a:pt x="788" y="2867"/>
                      </a:cubicBezTo>
                      <a:lnTo>
                        <a:pt x="64" y="5640"/>
                      </a:lnTo>
                      <a:cubicBezTo>
                        <a:pt x="1" y="5955"/>
                        <a:pt x="64" y="6270"/>
                        <a:pt x="253" y="6522"/>
                      </a:cubicBezTo>
                      <a:cubicBezTo>
                        <a:pt x="347" y="6648"/>
                        <a:pt x="473" y="6774"/>
                        <a:pt x="631" y="6805"/>
                      </a:cubicBezTo>
                      <a:lnTo>
                        <a:pt x="32" y="9263"/>
                      </a:lnTo>
                      <a:cubicBezTo>
                        <a:pt x="1" y="9452"/>
                        <a:pt x="95" y="9609"/>
                        <a:pt x="253" y="9672"/>
                      </a:cubicBezTo>
                      <a:cubicBezTo>
                        <a:pt x="281" y="9676"/>
                        <a:pt x="309" y="9678"/>
                        <a:pt x="335" y="9678"/>
                      </a:cubicBezTo>
                      <a:cubicBezTo>
                        <a:pt x="513" y="9678"/>
                        <a:pt x="639" y="9589"/>
                        <a:pt x="694" y="9452"/>
                      </a:cubicBezTo>
                      <a:lnTo>
                        <a:pt x="977" y="8318"/>
                      </a:lnTo>
                      <a:lnTo>
                        <a:pt x="3372" y="8318"/>
                      </a:lnTo>
                      <a:lnTo>
                        <a:pt x="3529" y="8885"/>
                      </a:lnTo>
                      <a:cubicBezTo>
                        <a:pt x="3661" y="9359"/>
                        <a:pt x="4079" y="9679"/>
                        <a:pt x="4526" y="9679"/>
                      </a:cubicBezTo>
                      <a:cubicBezTo>
                        <a:pt x="4613" y="9679"/>
                        <a:pt x="4702" y="9667"/>
                        <a:pt x="4790" y="9641"/>
                      </a:cubicBezTo>
                      <a:cubicBezTo>
                        <a:pt x="5357" y="9483"/>
                        <a:pt x="5703" y="8916"/>
                        <a:pt x="5546" y="8381"/>
                      </a:cubicBezTo>
                      <a:lnTo>
                        <a:pt x="4821" y="5640"/>
                      </a:lnTo>
                      <a:cubicBezTo>
                        <a:pt x="4790" y="5482"/>
                        <a:pt x="4727" y="5325"/>
                        <a:pt x="4601" y="5199"/>
                      </a:cubicBezTo>
                      <a:cubicBezTo>
                        <a:pt x="4758" y="5010"/>
                        <a:pt x="4884" y="4758"/>
                        <a:pt x="4884" y="4474"/>
                      </a:cubicBezTo>
                      <a:cubicBezTo>
                        <a:pt x="4884" y="3907"/>
                        <a:pt x="4412" y="3466"/>
                        <a:pt x="3844" y="3466"/>
                      </a:cubicBezTo>
                      <a:lnTo>
                        <a:pt x="3088" y="3466"/>
                      </a:lnTo>
                      <a:lnTo>
                        <a:pt x="2710" y="2647"/>
                      </a:lnTo>
                      <a:cubicBezTo>
                        <a:pt x="3183" y="2395"/>
                        <a:pt x="3529" y="1922"/>
                        <a:pt x="3529" y="1387"/>
                      </a:cubicBezTo>
                      <a:cubicBezTo>
                        <a:pt x="3529" y="630"/>
                        <a:pt x="2899" y="0"/>
                        <a:pt x="2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66" name="Google Shape;9154;p73">
                  <a:extLst>
                    <a:ext uri="{FF2B5EF4-FFF2-40B4-BE49-F238E27FC236}">
                      <a16:creationId xmlns:a16="http://schemas.microsoft.com/office/drawing/2014/main" id="{05F52D00-AE46-C07A-73B7-6F6BAA755B71}"/>
                    </a:ext>
                  </a:extLst>
                </p:cNvPr>
                <p:cNvSpPr/>
                <p:nvPr/>
              </p:nvSpPr>
              <p:spPr>
                <a:xfrm>
                  <a:off x="839850" y="2371925"/>
                  <a:ext cx="143375" cy="24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" h="9705" extrusionOk="0">
                      <a:moveTo>
                        <a:pt x="3624" y="662"/>
                      </a:moveTo>
                      <a:cubicBezTo>
                        <a:pt x="4002" y="662"/>
                        <a:pt x="4317" y="977"/>
                        <a:pt x="4317" y="1355"/>
                      </a:cubicBezTo>
                      <a:cubicBezTo>
                        <a:pt x="4317" y="1765"/>
                        <a:pt x="4002" y="2080"/>
                        <a:pt x="3624" y="2080"/>
                      </a:cubicBezTo>
                      <a:cubicBezTo>
                        <a:pt x="3214" y="2080"/>
                        <a:pt x="2899" y="1765"/>
                        <a:pt x="2899" y="1355"/>
                      </a:cubicBezTo>
                      <a:cubicBezTo>
                        <a:pt x="2899" y="977"/>
                        <a:pt x="3214" y="662"/>
                        <a:pt x="3624" y="662"/>
                      </a:cubicBezTo>
                      <a:close/>
                      <a:moveTo>
                        <a:pt x="4317" y="6900"/>
                      </a:moveTo>
                      <a:lnTo>
                        <a:pt x="4474" y="7593"/>
                      </a:lnTo>
                      <a:lnTo>
                        <a:pt x="2490" y="7593"/>
                      </a:lnTo>
                      <a:lnTo>
                        <a:pt x="2647" y="6900"/>
                      </a:lnTo>
                      <a:close/>
                      <a:moveTo>
                        <a:pt x="3962" y="2731"/>
                      </a:moveTo>
                      <a:cubicBezTo>
                        <a:pt x="4108" y="2731"/>
                        <a:pt x="4250" y="2818"/>
                        <a:pt x="4285" y="2993"/>
                      </a:cubicBezTo>
                      <a:lnTo>
                        <a:pt x="4979" y="5734"/>
                      </a:lnTo>
                      <a:cubicBezTo>
                        <a:pt x="5010" y="6018"/>
                        <a:pt x="4853" y="6207"/>
                        <a:pt x="4632" y="6207"/>
                      </a:cubicBezTo>
                      <a:lnTo>
                        <a:pt x="2395" y="6207"/>
                      </a:lnTo>
                      <a:cubicBezTo>
                        <a:pt x="2238" y="6207"/>
                        <a:pt x="2080" y="6333"/>
                        <a:pt x="2049" y="6490"/>
                      </a:cubicBezTo>
                      <a:lnTo>
                        <a:pt x="1482" y="8727"/>
                      </a:lnTo>
                      <a:cubicBezTo>
                        <a:pt x="1456" y="8883"/>
                        <a:pt x="1323" y="8996"/>
                        <a:pt x="1154" y="8996"/>
                      </a:cubicBezTo>
                      <a:cubicBezTo>
                        <a:pt x="1118" y="8996"/>
                        <a:pt x="1080" y="8990"/>
                        <a:pt x="1040" y="8979"/>
                      </a:cubicBezTo>
                      <a:cubicBezTo>
                        <a:pt x="851" y="8916"/>
                        <a:pt x="725" y="8727"/>
                        <a:pt x="820" y="8538"/>
                      </a:cubicBezTo>
                      <a:lnTo>
                        <a:pt x="1513" y="5766"/>
                      </a:lnTo>
                      <a:cubicBezTo>
                        <a:pt x="1576" y="5608"/>
                        <a:pt x="1671" y="5514"/>
                        <a:pt x="1891" y="5514"/>
                      </a:cubicBezTo>
                      <a:lnTo>
                        <a:pt x="3246" y="5514"/>
                      </a:lnTo>
                      <a:cubicBezTo>
                        <a:pt x="3655" y="5514"/>
                        <a:pt x="4002" y="5262"/>
                        <a:pt x="4222" y="4915"/>
                      </a:cubicBezTo>
                      <a:cubicBezTo>
                        <a:pt x="4285" y="4758"/>
                        <a:pt x="4222" y="4537"/>
                        <a:pt x="4033" y="4442"/>
                      </a:cubicBezTo>
                      <a:cubicBezTo>
                        <a:pt x="3993" y="4426"/>
                        <a:pt x="3948" y="4418"/>
                        <a:pt x="3902" y="4418"/>
                      </a:cubicBezTo>
                      <a:cubicBezTo>
                        <a:pt x="3770" y="4418"/>
                        <a:pt x="3631" y="4483"/>
                        <a:pt x="3561" y="4600"/>
                      </a:cubicBezTo>
                      <a:cubicBezTo>
                        <a:pt x="3529" y="4726"/>
                        <a:pt x="3372" y="4789"/>
                        <a:pt x="3246" y="4789"/>
                      </a:cubicBezTo>
                      <a:lnTo>
                        <a:pt x="1891" y="4789"/>
                      </a:lnTo>
                      <a:cubicBezTo>
                        <a:pt x="1671" y="4789"/>
                        <a:pt x="1513" y="4631"/>
                        <a:pt x="1513" y="4442"/>
                      </a:cubicBezTo>
                      <a:cubicBezTo>
                        <a:pt x="1513" y="4253"/>
                        <a:pt x="1671" y="4096"/>
                        <a:pt x="1891" y="4096"/>
                      </a:cubicBezTo>
                      <a:lnTo>
                        <a:pt x="2836" y="4096"/>
                      </a:lnTo>
                      <a:cubicBezTo>
                        <a:pt x="2931" y="4096"/>
                        <a:pt x="3057" y="4001"/>
                        <a:pt x="3151" y="3907"/>
                      </a:cubicBezTo>
                      <a:cubicBezTo>
                        <a:pt x="3151" y="3844"/>
                        <a:pt x="3655" y="2899"/>
                        <a:pt x="3655" y="2899"/>
                      </a:cubicBezTo>
                      <a:cubicBezTo>
                        <a:pt x="3725" y="2787"/>
                        <a:pt x="3845" y="2731"/>
                        <a:pt x="3962" y="2731"/>
                      </a:cubicBezTo>
                      <a:close/>
                      <a:moveTo>
                        <a:pt x="3529" y="0"/>
                      </a:moveTo>
                      <a:cubicBezTo>
                        <a:pt x="2805" y="0"/>
                        <a:pt x="2175" y="630"/>
                        <a:pt x="2175" y="1355"/>
                      </a:cubicBezTo>
                      <a:cubicBezTo>
                        <a:pt x="2175" y="1922"/>
                        <a:pt x="2490" y="2395"/>
                        <a:pt x="2994" y="2615"/>
                      </a:cubicBezTo>
                      <a:lnTo>
                        <a:pt x="2584" y="3466"/>
                      </a:lnTo>
                      <a:lnTo>
                        <a:pt x="1860" y="3466"/>
                      </a:lnTo>
                      <a:cubicBezTo>
                        <a:pt x="1261" y="3466"/>
                        <a:pt x="820" y="3938"/>
                        <a:pt x="820" y="4474"/>
                      </a:cubicBezTo>
                      <a:cubicBezTo>
                        <a:pt x="820" y="4758"/>
                        <a:pt x="946" y="4978"/>
                        <a:pt x="1103" y="5199"/>
                      </a:cubicBezTo>
                      <a:cubicBezTo>
                        <a:pt x="977" y="5325"/>
                        <a:pt x="914" y="5451"/>
                        <a:pt x="851" y="5608"/>
                      </a:cubicBezTo>
                      <a:lnTo>
                        <a:pt x="158" y="8381"/>
                      </a:lnTo>
                      <a:cubicBezTo>
                        <a:pt x="1" y="8916"/>
                        <a:pt x="347" y="9483"/>
                        <a:pt x="914" y="9641"/>
                      </a:cubicBezTo>
                      <a:cubicBezTo>
                        <a:pt x="1002" y="9667"/>
                        <a:pt x="1091" y="9679"/>
                        <a:pt x="1178" y="9679"/>
                      </a:cubicBezTo>
                      <a:cubicBezTo>
                        <a:pt x="1624" y="9679"/>
                        <a:pt x="2038" y="9359"/>
                        <a:pt x="2143" y="8885"/>
                      </a:cubicBezTo>
                      <a:lnTo>
                        <a:pt x="2332" y="8286"/>
                      </a:lnTo>
                      <a:lnTo>
                        <a:pt x="4695" y="8286"/>
                      </a:lnTo>
                      <a:lnTo>
                        <a:pt x="4947" y="9452"/>
                      </a:lnTo>
                      <a:cubicBezTo>
                        <a:pt x="4995" y="9597"/>
                        <a:pt x="5118" y="9704"/>
                        <a:pt x="5257" y="9704"/>
                      </a:cubicBezTo>
                      <a:cubicBezTo>
                        <a:pt x="5300" y="9704"/>
                        <a:pt x="5344" y="9694"/>
                        <a:pt x="5388" y="9672"/>
                      </a:cubicBezTo>
                      <a:cubicBezTo>
                        <a:pt x="5577" y="9641"/>
                        <a:pt x="5703" y="9452"/>
                        <a:pt x="5609" y="9231"/>
                      </a:cubicBezTo>
                      <a:lnTo>
                        <a:pt x="5042" y="6805"/>
                      </a:lnTo>
                      <a:cubicBezTo>
                        <a:pt x="5514" y="6616"/>
                        <a:pt x="5735" y="6144"/>
                        <a:pt x="5640" y="5640"/>
                      </a:cubicBezTo>
                      <a:lnTo>
                        <a:pt x="4916" y="2867"/>
                      </a:lnTo>
                      <a:cubicBezTo>
                        <a:pt x="4884" y="2647"/>
                        <a:pt x="4758" y="2489"/>
                        <a:pt x="4569" y="2332"/>
                      </a:cubicBezTo>
                      <a:cubicBezTo>
                        <a:pt x="4790" y="2080"/>
                        <a:pt x="4916" y="1733"/>
                        <a:pt x="4916" y="1355"/>
                      </a:cubicBezTo>
                      <a:cubicBezTo>
                        <a:pt x="4916" y="630"/>
                        <a:pt x="4285" y="0"/>
                        <a:pt x="35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67" name="Google Shape;9155;p73">
                  <a:extLst>
                    <a:ext uri="{FF2B5EF4-FFF2-40B4-BE49-F238E27FC236}">
                      <a16:creationId xmlns:a16="http://schemas.microsoft.com/office/drawing/2014/main" id="{7C0E14D9-8351-2D82-88EB-61BAA7DE8FC7}"/>
                    </a:ext>
                  </a:extLst>
                </p:cNvPr>
                <p:cNvSpPr/>
                <p:nvPr/>
              </p:nvSpPr>
              <p:spPr>
                <a:xfrm>
                  <a:off x="772900" y="2318350"/>
                  <a:ext cx="122125" cy="10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4203" extrusionOk="0">
                      <a:moveTo>
                        <a:pt x="3844" y="631"/>
                      </a:moveTo>
                      <a:cubicBezTo>
                        <a:pt x="4034" y="631"/>
                        <a:pt x="4223" y="789"/>
                        <a:pt x="4223" y="978"/>
                      </a:cubicBezTo>
                      <a:lnTo>
                        <a:pt x="4223" y="1734"/>
                      </a:lnTo>
                      <a:cubicBezTo>
                        <a:pt x="4223" y="1923"/>
                        <a:pt x="4034" y="2112"/>
                        <a:pt x="3844" y="2112"/>
                      </a:cubicBezTo>
                      <a:cubicBezTo>
                        <a:pt x="3655" y="2143"/>
                        <a:pt x="3498" y="2301"/>
                        <a:pt x="3498" y="2458"/>
                      </a:cubicBezTo>
                      <a:lnTo>
                        <a:pt x="3498" y="2994"/>
                      </a:lnTo>
                      <a:lnTo>
                        <a:pt x="2679" y="2206"/>
                      </a:lnTo>
                      <a:cubicBezTo>
                        <a:pt x="2584" y="2143"/>
                        <a:pt x="2521" y="2112"/>
                        <a:pt x="2427" y="2112"/>
                      </a:cubicBezTo>
                      <a:lnTo>
                        <a:pt x="1009" y="2112"/>
                      </a:lnTo>
                      <a:cubicBezTo>
                        <a:pt x="820" y="2112"/>
                        <a:pt x="662" y="1923"/>
                        <a:pt x="662" y="1734"/>
                      </a:cubicBezTo>
                      <a:lnTo>
                        <a:pt x="662" y="978"/>
                      </a:lnTo>
                      <a:cubicBezTo>
                        <a:pt x="662" y="789"/>
                        <a:pt x="820" y="631"/>
                        <a:pt x="1009" y="631"/>
                      </a:cubicBezTo>
                      <a:close/>
                      <a:moveTo>
                        <a:pt x="1009" y="1"/>
                      </a:moveTo>
                      <a:cubicBezTo>
                        <a:pt x="442" y="1"/>
                        <a:pt x="1" y="474"/>
                        <a:pt x="1" y="1041"/>
                      </a:cubicBezTo>
                      <a:lnTo>
                        <a:pt x="1" y="1765"/>
                      </a:lnTo>
                      <a:cubicBezTo>
                        <a:pt x="1" y="2364"/>
                        <a:pt x="473" y="2805"/>
                        <a:pt x="1009" y="2805"/>
                      </a:cubicBezTo>
                      <a:lnTo>
                        <a:pt x="2269" y="2805"/>
                      </a:lnTo>
                      <a:lnTo>
                        <a:pt x="3592" y="4097"/>
                      </a:lnTo>
                      <a:cubicBezTo>
                        <a:pt x="3663" y="4167"/>
                        <a:pt x="3770" y="4203"/>
                        <a:pt x="3872" y="4203"/>
                      </a:cubicBezTo>
                      <a:cubicBezTo>
                        <a:pt x="3906" y="4203"/>
                        <a:pt x="3939" y="4199"/>
                        <a:pt x="3970" y="4191"/>
                      </a:cubicBezTo>
                      <a:cubicBezTo>
                        <a:pt x="4097" y="4160"/>
                        <a:pt x="4160" y="4002"/>
                        <a:pt x="4160" y="3876"/>
                      </a:cubicBezTo>
                      <a:lnTo>
                        <a:pt x="4160" y="2773"/>
                      </a:lnTo>
                      <a:cubicBezTo>
                        <a:pt x="4569" y="2616"/>
                        <a:pt x="4884" y="2238"/>
                        <a:pt x="4884" y="1765"/>
                      </a:cubicBezTo>
                      <a:lnTo>
                        <a:pt x="4884" y="1041"/>
                      </a:lnTo>
                      <a:cubicBezTo>
                        <a:pt x="4884" y="442"/>
                        <a:pt x="4412" y="1"/>
                        <a:pt x="384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09" name="Google Shape;9156;p73">
                <a:extLst>
                  <a:ext uri="{FF2B5EF4-FFF2-40B4-BE49-F238E27FC236}">
                    <a16:creationId xmlns:a16="http://schemas.microsoft.com/office/drawing/2014/main" id="{3C94D54C-D636-0EB2-6677-5B1FB35D1DDA}"/>
                  </a:ext>
                </a:extLst>
              </p:cNvPr>
              <p:cNvSpPr/>
              <p:nvPr/>
            </p:nvSpPr>
            <p:spPr>
              <a:xfrm>
                <a:off x="767248" y="2924655"/>
                <a:ext cx="499261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11846" extrusionOk="0">
                    <a:moveTo>
                      <a:pt x="5829" y="693"/>
                    </a:moveTo>
                    <a:cubicBezTo>
                      <a:pt x="6238" y="693"/>
                      <a:pt x="6553" y="1008"/>
                      <a:pt x="6553" y="1418"/>
                    </a:cubicBezTo>
                    <a:cubicBezTo>
                      <a:pt x="6553" y="1796"/>
                      <a:pt x="6238" y="2111"/>
                      <a:pt x="5829" y="2111"/>
                    </a:cubicBezTo>
                    <a:cubicBezTo>
                      <a:pt x="5451" y="2111"/>
                      <a:pt x="5136" y="1796"/>
                      <a:pt x="5136" y="1418"/>
                    </a:cubicBezTo>
                    <a:cubicBezTo>
                      <a:pt x="5136" y="1008"/>
                      <a:pt x="5482" y="693"/>
                      <a:pt x="5829" y="693"/>
                    </a:cubicBezTo>
                    <a:close/>
                    <a:moveTo>
                      <a:pt x="5829" y="2773"/>
                    </a:moveTo>
                    <a:cubicBezTo>
                      <a:pt x="6774" y="2773"/>
                      <a:pt x="7562" y="3560"/>
                      <a:pt x="7562" y="4568"/>
                    </a:cubicBezTo>
                    <a:lnTo>
                      <a:pt x="7562" y="4915"/>
                    </a:lnTo>
                    <a:lnTo>
                      <a:pt x="4096" y="4915"/>
                    </a:lnTo>
                    <a:lnTo>
                      <a:pt x="4096" y="4568"/>
                    </a:lnTo>
                    <a:cubicBezTo>
                      <a:pt x="4096" y="3560"/>
                      <a:pt x="4884" y="2773"/>
                      <a:pt x="5829" y="2773"/>
                    </a:cubicBezTo>
                    <a:close/>
                    <a:moveTo>
                      <a:pt x="2363" y="6963"/>
                    </a:moveTo>
                    <a:cubicBezTo>
                      <a:pt x="2773" y="6963"/>
                      <a:pt x="3088" y="7278"/>
                      <a:pt x="3088" y="7656"/>
                    </a:cubicBezTo>
                    <a:cubicBezTo>
                      <a:pt x="3088" y="8065"/>
                      <a:pt x="2773" y="8380"/>
                      <a:pt x="2363" y="8380"/>
                    </a:cubicBezTo>
                    <a:cubicBezTo>
                      <a:pt x="1985" y="8380"/>
                      <a:pt x="1670" y="8065"/>
                      <a:pt x="1670" y="7656"/>
                    </a:cubicBezTo>
                    <a:cubicBezTo>
                      <a:pt x="1670" y="7278"/>
                      <a:pt x="1985" y="6963"/>
                      <a:pt x="2363" y="6963"/>
                    </a:cubicBezTo>
                    <a:close/>
                    <a:moveTo>
                      <a:pt x="9357" y="6963"/>
                    </a:moveTo>
                    <a:cubicBezTo>
                      <a:pt x="9735" y="6963"/>
                      <a:pt x="10050" y="7278"/>
                      <a:pt x="10050" y="7656"/>
                    </a:cubicBezTo>
                    <a:cubicBezTo>
                      <a:pt x="10050" y="8065"/>
                      <a:pt x="9735" y="8380"/>
                      <a:pt x="9357" y="8380"/>
                    </a:cubicBezTo>
                    <a:cubicBezTo>
                      <a:pt x="8948" y="8380"/>
                      <a:pt x="8633" y="8065"/>
                      <a:pt x="8633" y="7656"/>
                    </a:cubicBezTo>
                    <a:cubicBezTo>
                      <a:pt x="8633" y="7278"/>
                      <a:pt x="8948" y="6963"/>
                      <a:pt x="9357" y="6963"/>
                    </a:cubicBezTo>
                    <a:close/>
                    <a:moveTo>
                      <a:pt x="2363" y="9042"/>
                    </a:moveTo>
                    <a:cubicBezTo>
                      <a:pt x="3308" y="9042"/>
                      <a:pt x="4096" y="9830"/>
                      <a:pt x="4096" y="10806"/>
                    </a:cubicBezTo>
                    <a:lnTo>
                      <a:pt x="4096" y="11184"/>
                    </a:lnTo>
                    <a:lnTo>
                      <a:pt x="630" y="11184"/>
                    </a:lnTo>
                    <a:lnTo>
                      <a:pt x="630" y="10806"/>
                    </a:lnTo>
                    <a:cubicBezTo>
                      <a:pt x="630" y="9830"/>
                      <a:pt x="1418" y="9042"/>
                      <a:pt x="2363" y="9042"/>
                    </a:cubicBezTo>
                    <a:close/>
                    <a:moveTo>
                      <a:pt x="9357" y="9042"/>
                    </a:moveTo>
                    <a:cubicBezTo>
                      <a:pt x="10302" y="9042"/>
                      <a:pt x="11090" y="9830"/>
                      <a:pt x="11090" y="10806"/>
                    </a:cubicBezTo>
                    <a:lnTo>
                      <a:pt x="11090" y="11184"/>
                    </a:lnTo>
                    <a:lnTo>
                      <a:pt x="7625" y="11184"/>
                    </a:lnTo>
                    <a:lnTo>
                      <a:pt x="7625" y="10806"/>
                    </a:lnTo>
                    <a:cubicBezTo>
                      <a:pt x="7625" y="9830"/>
                      <a:pt x="8412" y="9042"/>
                      <a:pt x="9357" y="9042"/>
                    </a:cubicBezTo>
                    <a:close/>
                    <a:moveTo>
                      <a:pt x="5892" y="0"/>
                    </a:moveTo>
                    <a:cubicBezTo>
                      <a:pt x="5136" y="0"/>
                      <a:pt x="4506" y="630"/>
                      <a:pt x="4506" y="1355"/>
                    </a:cubicBezTo>
                    <a:cubicBezTo>
                      <a:pt x="4506" y="1733"/>
                      <a:pt x="4632" y="2016"/>
                      <a:pt x="4852" y="2300"/>
                    </a:cubicBezTo>
                    <a:cubicBezTo>
                      <a:pt x="4033" y="2710"/>
                      <a:pt x="3466" y="3529"/>
                      <a:pt x="3466" y="4505"/>
                    </a:cubicBezTo>
                    <a:lnTo>
                      <a:pt x="3466" y="5230"/>
                    </a:lnTo>
                    <a:cubicBezTo>
                      <a:pt x="3466" y="5419"/>
                      <a:pt x="3623" y="5577"/>
                      <a:pt x="3844" y="5577"/>
                    </a:cubicBezTo>
                    <a:lnTo>
                      <a:pt x="5577" y="5577"/>
                    </a:lnTo>
                    <a:lnTo>
                      <a:pt x="5577" y="7152"/>
                    </a:lnTo>
                    <a:lnTo>
                      <a:pt x="3875" y="8822"/>
                    </a:lnTo>
                    <a:cubicBezTo>
                      <a:pt x="3749" y="8696"/>
                      <a:pt x="3592" y="8601"/>
                      <a:pt x="3434" y="8569"/>
                    </a:cubicBezTo>
                    <a:cubicBezTo>
                      <a:pt x="3686" y="8349"/>
                      <a:pt x="3781" y="8034"/>
                      <a:pt x="3781" y="7624"/>
                    </a:cubicBezTo>
                    <a:cubicBezTo>
                      <a:pt x="3781" y="6868"/>
                      <a:pt x="3151" y="6238"/>
                      <a:pt x="2426" y="6238"/>
                    </a:cubicBezTo>
                    <a:cubicBezTo>
                      <a:pt x="1670" y="6238"/>
                      <a:pt x="1040" y="6868"/>
                      <a:pt x="1040" y="7624"/>
                    </a:cubicBezTo>
                    <a:cubicBezTo>
                      <a:pt x="1040" y="7971"/>
                      <a:pt x="1166" y="8286"/>
                      <a:pt x="1387" y="8569"/>
                    </a:cubicBezTo>
                    <a:cubicBezTo>
                      <a:pt x="567" y="8979"/>
                      <a:pt x="0" y="9798"/>
                      <a:pt x="0" y="10775"/>
                    </a:cubicBezTo>
                    <a:lnTo>
                      <a:pt x="0" y="11499"/>
                    </a:lnTo>
                    <a:cubicBezTo>
                      <a:pt x="0" y="11688"/>
                      <a:pt x="158" y="11846"/>
                      <a:pt x="378" y="11846"/>
                    </a:cubicBezTo>
                    <a:lnTo>
                      <a:pt x="4474" y="11846"/>
                    </a:lnTo>
                    <a:cubicBezTo>
                      <a:pt x="4663" y="11846"/>
                      <a:pt x="4821" y="11688"/>
                      <a:pt x="4821" y="11499"/>
                    </a:cubicBezTo>
                    <a:lnTo>
                      <a:pt x="4821" y="10775"/>
                    </a:lnTo>
                    <a:cubicBezTo>
                      <a:pt x="4821" y="10239"/>
                      <a:pt x="4632" y="9704"/>
                      <a:pt x="4348" y="9326"/>
                    </a:cubicBezTo>
                    <a:lnTo>
                      <a:pt x="5860" y="7782"/>
                    </a:lnTo>
                    <a:lnTo>
                      <a:pt x="7404" y="9326"/>
                    </a:lnTo>
                    <a:cubicBezTo>
                      <a:pt x="7089" y="9704"/>
                      <a:pt x="6931" y="10239"/>
                      <a:pt x="6931" y="10775"/>
                    </a:cubicBezTo>
                    <a:lnTo>
                      <a:pt x="6931" y="11499"/>
                    </a:lnTo>
                    <a:cubicBezTo>
                      <a:pt x="6931" y="11688"/>
                      <a:pt x="7089" y="11846"/>
                      <a:pt x="7309" y="11846"/>
                    </a:cubicBezTo>
                    <a:lnTo>
                      <a:pt x="11468" y="11846"/>
                    </a:lnTo>
                    <a:cubicBezTo>
                      <a:pt x="11657" y="11846"/>
                      <a:pt x="11815" y="11688"/>
                      <a:pt x="11815" y="11499"/>
                    </a:cubicBezTo>
                    <a:lnTo>
                      <a:pt x="11815" y="10775"/>
                    </a:lnTo>
                    <a:cubicBezTo>
                      <a:pt x="11783" y="9830"/>
                      <a:pt x="11185" y="8979"/>
                      <a:pt x="10365" y="8569"/>
                    </a:cubicBezTo>
                    <a:cubicBezTo>
                      <a:pt x="10586" y="8349"/>
                      <a:pt x="10712" y="8034"/>
                      <a:pt x="10712" y="7624"/>
                    </a:cubicBezTo>
                    <a:cubicBezTo>
                      <a:pt x="10712" y="6868"/>
                      <a:pt x="10082" y="6238"/>
                      <a:pt x="9357" y="6238"/>
                    </a:cubicBezTo>
                    <a:cubicBezTo>
                      <a:pt x="8601" y="6238"/>
                      <a:pt x="7971" y="6868"/>
                      <a:pt x="7971" y="7624"/>
                    </a:cubicBezTo>
                    <a:cubicBezTo>
                      <a:pt x="7971" y="7971"/>
                      <a:pt x="8097" y="8286"/>
                      <a:pt x="8318" y="8569"/>
                    </a:cubicBezTo>
                    <a:cubicBezTo>
                      <a:pt x="8160" y="8664"/>
                      <a:pt x="8034" y="8727"/>
                      <a:pt x="7877" y="8822"/>
                    </a:cubicBezTo>
                    <a:lnTo>
                      <a:pt x="6207" y="7152"/>
                    </a:lnTo>
                    <a:lnTo>
                      <a:pt x="6207" y="5577"/>
                    </a:lnTo>
                    <a:lnTo>
                      <a:pt x="7940" y="5577"/>
                    </a:lnTo>
                    <a:cubicBezTo>
                      <a:pt x="8129" y="5577"/>
                      <a:pt x="8286" y="5419"/>
                      <a:pt x="8286" y="5230"/>
                    </a:cubicBezTo>
                    <a:lnTo>
                      <a:pt x="8286" y="4505"/>
                    </a:lnTo>
                    <a:cubicBezTo>
                      <a:pt x="8286" y="3529"/>
                      <a:pt x="7688" y="2710"/>
                      <a:pt x="6900" y="2300"/>
                    </a:cubicBezTo>
                    <a:cubicBezTo>
                      <a:pt x="7152" y="2080"/>
                      <a:pt x="7246" y="1764"/>
                      <a:pt x="7246" y="1355"/>
                    </a:cubicBezTo>
                    <a:cubicBezTo>
                      <a:pt x="7246" y="630"/>
                      <a:pt x="6616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10" name="Google Shape;9157;p73">
                <a:extLst>
                  <a:ext uri="{FF2B5EF4-FFF2-40B4-BE49-F238E27FC236}">
                    <a16:creationId xmlns:a16="http://schemas.microsoft.com/office/drawing/2014/main" id="{1078E998-2F7E-7F21-F545-90DCC665CE52}"/>
                  </a:ext>
                </a:extLst>
              </p:cNvPr>
              <p:cNvGrpSpPr/>
              <p:nvPr/>
            </p:nvGrpSpPr>
            <p:grpSpPr>
              <a:xfrm>
                <a:off x="3957191" y="1688870"/>
                <a:ext cx="443398" cy="498627"/>
                <a:chOff x="2523000" y="1954875"/>
                <a:chExt cx="262325" cy="295000"/>
              </a:xfrm>
              <a:grpFill/>
            </p:grpSpPr>
            <p:sp>
              <p:nvSpPr>
                <p:cNvPr id="463" name="Google Shape;9158;p73">
                  <a:extLst>
                    <a:ext uri="{FF2B5EF4-FFF2-40B4-BE49-F238E27FC236}">
                      <a16:creationId xmlns:a16="http://schemas.microsoft.com/office/drawing/2014/main" id="{614D0194-EDB1-596A-10AF-F6D730126D2B}"/>
                    </a:ext>
                  </a:extLst>
                </p:cNvPr>
                <p:cNvSpPr/>
                <p:nvPr/>
              </p:nvSpPr>
              <p:spPr>
                <a:xfrm>
                  <a:off x="2523000" y="1954875"/>
                  <a:ext cx="262325" cy="2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3" h="11800" extrusionOk="0">
                      <a:moveTo>
                        <a:pt x="5294" y="709"/>
                      </a:moveTo>
                      <a:cubicBezTo>
                        <a:pt x="6350" y="1316"/>
                        <a:pt x="7422" y="1602"/>
                        <a:pt x="8487" y="1602"/>
                      </a:cubicBezTo>
                      <a:cubicBezTo>
                        <a:pt x="8915" y="1602"/>
                        <a:pt x="9343" y="1556"/>
                        <a:pt x="9767" y="1465"/>
                      </a:cubicBezTo>
                      <a:lnTo>
                        <a:pt x="9767" y="5026"/>
                      </a:lnTo>
                      <a:cubicBezTo>
                        <a:pt x="9767" y="7798"/>
                        <a:pt x="7940" y="10287"/>
                        <a:pt x="5294" y="11137"/>
                      </a:cubicBezTo>
                      <a:cubicBezTo>
                        <a:pt x="2647" y="10350"/>
                        <a:pt x="789" y="7798"/>
                        <a:pt x="789" y="5026"/>
                      </a:cubicBezTo>
                      <a:lnTo>
                        <a:pt x="789" y="1465"/>
                      </a:lnTo>
                      <a:cubicBezTo>
                        <a:pt x="1222" y="1556"/>
                        <a:pt x="1654" y="1602"/>
                        <a:pt x="2084" y="1602"/>
                      </a:cubicBezTo>
                      <a:cubicBezTo>
                        <a:pt x="3153" y="1602"/>
                        <a:pt x="4215" y="1316"/>
                        <a:pt x="5294" y="709"/>
                      </a:cubicBezTo>
                      <a:close/>
                      <a:moveTo>
                        <a:pt x="5266" y="0"/>
                      </a:moveTo>
                      <a:cubicBezTo>
                        <a:pt x="5207" y="0"/>
                        <a:pt x="5152" y="16"/>
                        <a:pt x="5105" y="48"/>
                      </a:cubicBezTo>
                      <a:cubicBezTo>
                        <a:pt x="4065" y="646"/>
                        <a:pt x="3057" y="930"/>
                        <a:pt x="2017" y="930"/>
                      </a:cubicBezTo>
                      <a:cubicBezTo>
                        <a:pt x="1513" y="930"/>
                        <a:pt x="1009" y="835"/>
                        <a:pt x="473" y="678"/>
                      </a:cubicBezTo>
                      <a:cubicBezTo>
                        <a:pt x="440" y="669"/>
                        <a:pt x="408" y="665"/>
                        <a:pt x="378" y="665"/>
                      </a:cubicBezTo>
                      <a:cubicBezTo>
                        <a:pt x="297" y="665"/>
                        <a:pt x="228" y="695"/>
                        <a:pt x="158" y="741"/>
                      </a:cubicBezTo>
                      <a:cubicBezTo>
                        <a:pt x="95" y="804"/>
                        <a:pt x="1" y="898"/>
                        <a:pt x="1" y="993"/>
                      </a:cubicBezTo>
                      <a:lnTo>
                        <a:pt x="1" y="4994"/>
                      </a:lnTo>
                      <a:cubicBezTo>
                        <a:pt x="127" y="8176"/>
                        <a:pt x="2206" y="10917"/>
                        <a:pt x="5199" y="11799"/>
                      </a:cubicBezTo>
                      <a:lnTo>
                        <a:pt x="5357" y="11799"/>
                      </a:lnTo>
                      <a:cubicBezTo>
                        <a:pt x="8350" y="10917"/>
                        <a:pt x="10492" y="8176"/>
                        <a:pt x="10492" y="5026"/>
                      </a:cubicBezTo>
                      <a:lnTo>
                        <a:pt x="10492" y="1056"/>
                      </a:lnTo>
                      <a:cubicBezTo>
                        <a:pt x="10492" y="930"/>
                        <a:pt x="10429" y="835"/>
                        <a:pt x="10335" y="772"/>
                      </a:cubicBezTo>
                      <a:cubicBezTo>
                        <a:pt x="10282" y="720"/>
                        <a:pt x="10230" y="697"/>
                        <a:pt x="10173" y="697"/>
                      </a:cubicBezTo>
                      <a:cubicBezTo>
                        <a:pt x="10126" y="697"/>
                        <a:pt x="10076" y="713"/>
                        <a:pt x="10019" y="741"/>
                      </a:cubicBezTo>
                      <a:cubicBezTo>
                        <a:pt x="9509" y="876"/>
                        <a:pt x="9006" y="946"/>
                        <a:pt x="8504" y="946"/>
                      </a:cubicBezTo>
                      <a:cubicBezTo>
                        <a:pt x="7490" y="946"/>
                        <a:pt x="6485" y="659"/>
                        <a:pt x="5451" y="48"/>
                      </a:cubicBezTo>
                      <a:cubicBezTo>
                        <a:pt x="5388" y="16"/>
                        <a:pt x="5325" y="0"/>
                        <a:pt x="52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64" name="Google Shape;9159;p73">
                  <a:extLst>
                    <a:ext uri="{FF2B5EF4-FFF2-40B4-BE49-F238E27FC236}">
                      <a16:creationId xmlns:a16="http://schemas.microsoft.com/office/drawing/2014/main" id="{E0ED4007-F3F1-763E-6B47-321C27492263}"/>
                    </a:ext>
                  </a:extLst>
                </p:cNvPr>
                <p:cNvSpPr/>
                <p:nvPr/>
              </p:nvSpPr>
              <p:spPr>
                <a:xfrm>
                  <a:off x="2595475" y="2024575"/>
                  <a:ext cx="1221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5546" extrusionOk="0">
                      <a:moveTo>
                        <a:pt x="2426" y="694"/>
                      </a:moveTo>
                      <a:cubicBezTo>
                        <a:pt x="2836" y="694"/>
                        <a:pt x="3151" y="1009"/>
                        <a:pt x="3151" y="1418"/>
                      </a:cubicBezTo>
                      <a:cubicBezTo>
                        <a:pt x="3151" y="1796"/>
                        <a:pt x="2836" y="2111"/>
                        <a:pt x="2426" y="2111"/>
                      </a:cubicBezTo>
                      <a:cubicBezTo>
                        <a:pt x="2048" y="2111"/>
                        <a:pt x="1733" y="1796"/>
                        <a:pt x="1733" y="1418"/>
                      </a:cubicBezTo>
                      <a:cubicBezTo>
                        <a:pt x="1733" y="1009"/>
                        <a:pt x="2048" y="694"/>
                        <a:pt x="2426" y="694"/>
                      </a:cubicBezTo>
                      <a:close/>
                      <a:moveTo>
                        <a:pt x="2426" y="2742"/>
                      </a:moveTo>
                      <a:cubicBezTo>
                        <a:pt x="3371" y="2742"/>
                        <a:pt x="4159" y="3529"/>
                        <a:pt x="4159" y="4474"/>
                      </a:cubicBezTo>
                      <a:lnTo>
                        <a:pt x="4159" y="4821"/>
                      </a:lnTo>
                      <a:lnTo>
                        <a:pt x="693" y="4821"/>
                      </a:lnTo>
                      <a:lnTo>
                        <a:pt x="693" y="4474"/>
                      </a:lnTo>
                      <a:cubicBezTo>
                        <a:pt x="693" y="3529"/>
                        <a:pt x="1481" y="2742"/>
                        <a:pt x="2426" y="2742"/>
                      </a:cubicBezTo>
                      <a:close/>
                      <a:moveTo>
                        <a:pt x="2458" y="1"/>
                      </a:moveTo>
                      <a:cubicBezTo>
                        <a:pt x="1733" y="1"/>
                        <a:pt x="1103" y="599"/>
                        <a:pt x="1103" y="1355"/>
                      </a:cubicBezTo>
                      <a:cubicBezTo>
                        <a:pt x="1103" y="1733"/>
                        <a:pt x="1198" y="2048"/>
                        <a:pt x="1450" y="2269"/>
                      </a:cubicBezTo>
                      <a:cubicBezTo>
                        <a:pt x="630" y="2647"/>
                        <a:pt x="63" y="3498"/>
                        <a:pt x="63" y="4474"/>
                      </a:cubicBezTo>
                      <a:lnTo>
                        <a:pt x="63" y="5199"/>
                      </a:lnTo>
                      <a:cubicBezTo>
                        <a:pt x="0" y="5388"/>
                        <a:pt x="158" y="5546"/>
                        <a:pt x="347" y="5546"/>
                      </a:cubicBezTo>
                      <a:lnTo>
                        <a:pt x="4506" y="5546"/>
                      </a:lnTo>
                      <a:cubicBezTo>
                        <a:pt x="4726" y="5546"/>
                        <a:pt x="4884" y="5388"/>
                        <a:pt x="4884" y="5199"/>
                      </a:cubicBezTo>
                      <a:lnTo>
                        <a:pt x="4884" y="4474"/>
                      </a:lnTo>
                      <a:cubicBezTo>
                        <a:pt x="4884" y="3498"/>
                        <a:pt x="4317" y="2647"/>
                        <a:pt x="3497" y="2269"/>
                      </a:cubicBezTo>
                      <a:cubicBezTo>
                        <a:pt x="3718" y="2048"/>
                        <a:pt x="3844" y="1702"/>
                        <a:pt x="3844" y="1355"/>
                      </a:cubicBezTo>
                      <a:cubicBezTo>
                        <a:pt x="3844" y="599"/>
                        <a:pt x="3214" y="1"/>
                        <a:pt x="245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11" name="Google Shape;9160;p73">
                <a:extLst>
                  <a:ext uri="{FF2B5EF4-FFF2-40B4-BE49-F238E27FC236}">
                    <a16:creationId xmlns:a16="http://schemas.microsoft.com/office/drawing/2014/main" id="{62C5A3F1-977C-07A9-A216-5FE710F9D5DC}"/>
                  </a:ext>
                </a:extLst>
              </p:cNvPr>
              <p:cNvGrpSpPr/>
              <p:nvPr/>
            </p:nvGrpSpPr>
            <p:grpSpPr>
              <a:xfrm>
                <a:off x="3927252" y="2281623"/>
                <a:ext cx="503276" cy="499303"/>
                <a:chOff x="2508825" y="2318350"/>
                <a:chExt cx="297750" cy="295400"/>
              </a:xfrm>
              <a:grpFill/>
            </p:grpSpPr>
            <p:sp>
              <p:nvSpPr>
                <p:cNvPr id="461" name="Google Shape;9161;p73">
                  <a:extLst>
                    <a:ext uri="{FF2B5EF4-FFF2-40B4-BE49-F238E27FC236}">
                      <a16:creationId xmlns:a16="http://schemas.microsoft.com/office/drawing/2014/main" id="{9F0903C3-FA0B-7B38-3F5C-055319A7217B}"/>
                    </a:ext>
                  </a:extLst>
                </p:cNvPr>
                <p:cNvSpPr/>
                <p:nvPr/>
              </p:nvSpPr>
              <p:spPr>
                <a:xfrm>
                  <a:off x="2508825" y="2318350"/>
                  <a:ext cx="297750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816" extrusionOk="0">
                      <a:moveTo>
                        <a:pt x="5892" y="694"/>
                      </a:moveTo>
                      <a:cubicBezTo>
                        <a:pt x="7625" y="694"/>
                        <a:pt x="9043" y="2112"/>
                        <a:pt x="9043" y="3845"/>
                      </a:cubicBezTo>
                      <a:cubicBezTo>
                        <a:pt x="9043" y="5483"/>
                        <a:pt x="7751" y="6838"/>
                        <a:pt x="6081" y="6932"/>
                      </a:cubicBezTo>
                      <a:cubicBezTo>
                        <a:pt x="6018" y="6932"/>
                        <a:pt x="5987" y="6901"/>
                        <a:pt x="5924" y="6869"/>
                      </a:cubicBezTo>
                      <a:lnTo>
                        <a:pt x="5766" y="6711"/>
                      </a:lnTo>
                      <a:cubicBezTo>
                        <a:pt x="5297" y="6298"/>
                        <a:pt x="4683" y="6101"/>
                        <a:pt x="4072" y="6101"/>
                      </a:cubicBezTo>
                      <a:cubicBezTo>
                        <a:pt x="3985" y="6101"/>
                        <a:pt x="3899" y="6105"/>
                        <a:pt x="3813" y="6113"/>
                      </a:cubicBezTo>
                      <a:cubicBezTo>
                        <a:pt x="3151" y="5577"/>
                        <a:pt x="2773" y="4727"/>
                        <a:pt x="2773" y="3845"/>
                      </a:cubicBezTo>
                      <a:cubicBezTo>
                        <a:pt x="2773" y="2112"/>
                        <a:pt x="4191" y="694"/>
                        <a:pt x="5892" y="694"/>
                      </a:cubicBezTo>
                      <a:close/>
                      <a:moveTo>
                        <a:pt x="4171" y="6822"/>
                      </a:moveTo>
                      <a:cubicBezTo>
                        <a:pt x="4577" y="6822"/>
                        <a:pt x="4979" y="6964"/>
                        <a:pt x="5294" y="7247"/>
                      </a:cubicBezTo>
                      <a:cubicBezTo>
                        <a:pt x="5420" y="7373"/>
                        <a:pt x="5735" y="7657"/>
                        <a:pt x="5892" y="7657"/>
                      </a:cubicBezTo>
                      <a:lnTo>
                        <a:pt x="7972" y="7657"/>
                      </a:lnTo>
                      <a:cubicBezTo>
                        <a:pt x="8192" y="7657"/>
                        <a:pt x="8350" y="7814"/>
                        <a:pt x="8350" y="8003"/>
                      </a:cubicBezTo>
                      <a:cubicBezTo>
                        <a:pt x="8350" y="8192"/>
                        <a:pt x="8192" y="8350"/>
                        <a:pt x="7972" y="8350"/>
                      </a:cubicBezTo>
                      <a:lnTo>
                        <a:pt x="5514" y="8350"/>
                      </a:lnTo>
                      <a:cubicBezTo>
                        <a:pt x="5294" y="8350"/>
                        <a:pt x="5136" y="8507"/>
                        <a:pt x="5136" y="8728"/>
                      </a:cubicBezTo>
                      <a:cubicBezTo>
                        <a:pt x="5136" y="8917"/>
                        <a:pt x="5294" y="9074"/>
                        <a:pt x="5514" y="9074"/>
                      </a:cubicBezTo>
                      <a:lnTo>
                        <a:pt x="8224" y="9074"/>
                      </a:lnTo>
                      <a:cubicBezTo>
                        <a:pt x="8507" y="9074"/>
                        <a:pt x="8759" y="8948"/>
                        <a:pt x="8980" y="8759"/>
                      </a:cubicBezTo>
                      <a:lnTo>
                        <a:pt x="10492" y="7090"/>
                      </a:lnTo>
                      <a:cubicBezTo>
                        <a:pt x="10568" y="7033"/>
                        <a:pt x="10666" y="6987"/>
                        <a:pt x="10766" y="6987"/>
                      </a:cubicBezTo>
                      <a:cubicBezTo>
                        <a:pt x="10833" y="6987"/>
                        <a:pt x="10902" y="7008"/>
                        <a:pt x="10965" y="7058"/>
                      </a:cubicBezTo>
                      <a:cubicBezTo>
                        <a:pt x="11122" y="7184"/>
                        <a:pt x="11185" y="7373"/>
                        <a:pt x="11059" y="7531"/>
                      </a:cubicBezTo>
                      <a:lnTo>
                        <a:pt x="9389" y="9767"/>
                      </a:lnTo>
                      <a:cubicBezTo>
                        <a:pt x="9074" y="10209"/>
                        <a:pt x="8570" y="10492"/>
                        <a:pt x="8035" y="10492"/>
                      </a:cubicBezTo>
                      <a:lnTo>
                        <a:pt x="2773" y="10492"/>
                      </a:lnTo>
                      <a:lnTo>
                        <a:pt x="2773" y="7468"/>
                      </a:lnTo>
                      <a:lnTo>
                        <a:pt x="3025" y="7247"/>
                      </a:lnTo>
                      <a:cubicBezTo>
                        <a:pt x="3356" y="6964"/>
                        <a:pt x="3766" y="6822"/>
                        <a:pt x="4171" y="6822"/>
                      </a:cubicBezTo>
                      <a:close/>
                      <a:moveTo>
                        <a:pt x="1734" y="6932"/>
                      </a:moveTo>
                      <a:cubicBezTo>
                        <a:pt x="1923" y="6932"/>
                        <a:pt x="2080" y="7090"/>
                        <a:pt x="2080" y="7310"/>
                      </a:cubicBezTo>
                      <a:lnTo>
                        <a:pt x="2080" y="10807"/>
                      </a:lnTo>
                      <a:cubicBezTo>
                        <a:pt x="2080" y="10996"/>
                        <a:pt x="1923" y="11154"/>
                        <a:pt x="1734" y="11154"/>
                      </a:cubicBezTo>
                      <a:lnTo>
                        <a:pt x="662" y="11154"/>
                      </a:lnTo>
                      <a:lnTo>
                        <a:pt x="662" y="6932"/>
                      </a:lnTo>
                      <a:close/>
                      <a:moveTo>
                        <a:pt x="5924" y="1"/>
                      </a:moveTo>
                      <a:cubicBezTo>
                        <a:pt x="3844" y="1"/>
                        <a:pt x="2112" y="1734"/>
                        <a:pt x="2112" y="3845"/>
                      </a:cubicBezTo>
                      <a:cubicBezTo>
                        <a:pt x="2112" y="4790"/>
                        <a:pt x="2458" y="5672"/>
                        <a:pt x="3088" y="6396"/>
                      </a:cubicBezTo>
                      <a:cubicBezTo>
                        <a:pt x="2931" y="6459"/>
                        <a:pt x="2773" y="6585"/>
                        <a:pt x="2616" y="6711"/>
                      </a:cubicBezTo>
                      <a:cubicBezTo>
                        <a:pt x="2427" y="6428"/>
                        <a:pt x="2112" y="6270"/>
                        <a:pt x="1765" y="6270"/>
                      </a:cubicBezTo>
                      <a:lnTo>
                        <a:pt x="347" y="6270"/>
                      </a:lnTo>
                      <a:cubicBezTo>
                        <a:pt x="158" y="6270"/>
                        <a:pt x="1" y="6428"/>
                        <a:pt x="1" y="6585"/>
                      </a:cubicBezTo>
                      <a:lnTo>
                        <a:pt x="1" y="11469"/>
                      </a:lnTo>
                      <a:cubicBezTo>
                        <a:pt x="1" y="11658"/>
                        <a:pt x="158" y="11815"/>
                        <a:pt x="347" y="11815"/>
                      </a:cubicBezTo>
                      <a:lnTo>
                        <a:pt x="1765" y="11815"/>
                      </a:lnTo>
                      <a:cubicBezTo>
                        <a:pt x="2238" y="11815"/>
                        <a:pt x="2584" y="11563"/>
                        <a:pt x="2742" y="11122"/>
                      </a:cubicBezTo>
                      <a:lnTo>
                        <a:pt x="8035" y="11122"/>
                      </a:lnTo>
                      <a:cubicBezTo>
                        <a:pt x="8759" y="11122"/>
                        <a:pt x="9515" y="10776"/>
                        <a:pt x="9956" y="10146"/>
                      </a:cubicBezTo>
                      <a:lnTo>
                        <a:pt x="11595" y="7877"/>
                      </a:lnTo>
                      <a:cubicBezTo>
                        <a:pt x="11910" y="7468"/>
                        <a:pt x="11878" y="6838"/>
                        <a:pt x="11437" y="6459"/>
                      </a:cubicBezTo>
                      <a:cubicBezTo>
                        <a:pt x="11249" y="6301"/>
                        <a:pt x="11015" y="6221"/>
                        <a:pt x="10780" y="6221"/>
                      </a:cubicBezTo>
                      <a:cubicBezTo>
                        <a:pt x="10503" y="6221"/>
                        <a:pt x="10224" y="6332"/>
                        <a:pt x="10019" y="6554"/>
                      </a:cubicBezTo>
                      <a:lnTo>
                        <a:pt x="9011" y="7657"/>
                      </a:lnTo>
                      <a:cubicBezTo>
                        <a:pt x="8885" y="7247"/>
                        <a:pt x="8539" y="6932"/>
                        <a:pt x="8098" y="6932"/>
                      </a:cubicBezTo>
                      <a:cubicBezTo>
                        <a:pt x="8287" y="6838"/>
                        <a:pt x="8444" y="6680"/>
                        <a:pt x="8602" y="6522"/>
                      </a:cubicBezTo>
                      <a:cubicBezTo>
                        <a:pt x="9358" y="5798"/>
                        <a:pt x="9767" y="4821"/>
                        <a:pt x="9767" y="3845"/>
                      </a:cubicBezTo>
                      <a:cubicBezTo>
                        <a:pt x="9767" y="1734"/>
                        <a:pt x="8035" y="1"/>
                        <a:pt x="59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62" name="Google Shape;9162;p73">
                  <a:extLst>
                    <a:ext uri="{FF2B5EF4-FFF2-40B4-BE49-F238E27FC236}">
                      <a16:creationId xmlns:a16="http://schemas.microsoft.com/office/drawing/2014/main" id="{9572BCB8-6BB7-712F-E0EC-A109FB00CE3E}"/>
                    </a:ext>
                  </a:extLst>
                </p:cNvPr>
                <p:cNvSpPr/>
                <p:nvPr/>
              </p:nvSpPr>
              <p:spPr>
                <a:xfrm>
                  <a:off x="2629350" y="2353025"/>
                  <a:ext cx="5435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4852" extrusionOk="0">
                      <a:moveTo>
                        <a:pt x="1071" y="0"/>
                      </a:moveTo>
                      <a:cubicBezTo>
                        <a:pt x="882" y="0"/>
                        <a:pt x="725" y="158"/>
                        <a:pt x="725" y="347"/>
                      </a:cubicBezTo>
                      <a:lnTo>
                        <a:pt x="725" y="756"/>
                      </a:lnTo>
                      <a:cubicBezTo>
                        <a:pt x="315" y="914"/>
                        <a:pt x="63" y="1292"/>
                        <a:pt x="63" y="1733"/>
                      </a:cubicBezTo>
                      <a:cubicBezTo>
                        <a:pt x="0" y="2332"/>
                        <a:pt x="473" y="2804"/>
                        <a:pt x="1071" y="2804"/>
                      </a:cubicBezTo>
                      <a:cubicBezTo>
                        <a:pt x="1260" y="2804"/>
                        <a:pt x="1418" y="2962"/>
                        <a:pt x="1418" y="3151"/>
                      </a:cubicBezTo>
                      <a:cubicBezTo>
                        <a:pt x="1418" y="3308"/>
                        <a:pt x="1355" y="3434"/>
                        <a:pt x="1229" y="3466"/>
                      </a:cubicBezTo>
                      <a:cubicBezTo>
                        <a:pt x="1185" y="3492"/>
                        <a:pt x="1140" y="3503"/>
                        <a:pt x="1093" y="3503"/>
                      </a:cubicBezTo>
                      <a:cubicBezTo>
                        <a:pt x="970" y="3503"/>
                        <a:pt x="839" y="3422"/>
                        <a:pt x="725" y="3308"/>
                      </a:cubicBezTo>
                      <a:cubicBezTo>
                        <a:pt x="662" y="3245"/>
                        <a:pt x="575" y="3214"/>
                        <a:pt x="488" y="3214"/>
                      </a:cubicBezTo>
                      <a:cubicBezTo>
                        <a:pt x="402" y="3214"/>
                        <a:pt x="315" y="3245"/>
                        <a:pt x="252" y="3308"/>
                      </a:cubicBezTo>
                      <a:cubicBezTo>
                        <a:pt x="126" y="3434"/>
                        <a:pt x="126" y="3655"/>
                        <a:pt x="252" y="3781"/>
                      </a:cubicBezTo>
                      <a:cubicBezTo>
                        <a:pt x="410" y="3938"/>
                        <a:pt x="567" y="4064"/>
                        <a:pt x="756" y="4096"/>
                      </a:cubicBezTo>
                      <a:lnTo>
                        <a:pt x="756" y="4505"/>
                      </a:lnTo>
                      <a:cubicBezTo>
                        <a:pt x="756" y="4694"/>
                        <a:pt x="914" y="4852"/>
                        <a:pt x="1103" y="4852"/>
                      </a:cubicBezTo>
                      <a:cubicBezTo>
                        <a:pt x="1323" y="4852"/>
                        <a:pt x="1481" y="4694"/>
                        <a:pt x="1481" y="4505"/>
                      </a:cubicBezTo>
                      <a:lnTo>
                        <a:pt x="1481" y="4096"/>
                      </a:lnTo>
                      <a:cubicBezTo>
                        <a:pt x="1481" y="4096"/>
                        <a:pt x="1512" y="4096"/>
                        <a:pt x="1512" y="4064"/>
                      </a:cubicBezTo>
                      <a:cubicBezTo>
                        <a:pt x="1890" y="3907"/>
                        <a:pt x="2142" y="3497"/>
                        <a:pt x="2142" y="3119"/>
                      </a:cubicBezTo>
                      <a:cubicBezTo>
                        <a:pt x="2142" y="2521"/>
                        <a:pt x="1670" y="2079"/>
                        <a:pt x="1103" y="2079"/>
                      </a:cubicBezTo>
                      <a:cubicBezTo>
                        <a:pt x="914" y="2079"/>
                        <a:pt x="756" y="1922"/>
                        <a:pt x="756" y="1733"/>
                      </a:cubicBezTo>
                      <a:cubicBezTo>
                        <a:pt x="756" y="1575"/>
                        <a:pt x="851" y="1449"/>
                        <a:pt x="1008" y="1418"/>
                      </a:cubicBezTo>
                      <a:cubicBezTo>
                        <a:pt x="1047" y="1405"/>
                        <a:pt x="1085" y="1399"/>
                        <a:pt x="1124" y="1399"/>
                      </a:cubicBezTo>
                      <a:cubicBezTo>
                        <a:pt x="1273" y="1399"/>
                        <a:pt x="1418" y="1494"/>
                        <a:pt x="1544" y="1670"/>
                      </a:cubicBezTo>
                      <a:cubicBezTo>
                        <a:pt x="1610" y="1753"/>
                        <a:pt x="1703" y="1792"/>
                        <a:pt x="1795" y="1792"/>
                      </a:cubicBezTo>
                      <a:cubicBezTo>
                        <a:pt x="1876" y="1792"/>
                        <a:pt x="1957" y="1761"/>
                        <a:pt x="2016" y="1701"/>
                      </a:cubicBezTo>
                      <a:cubicBezTo>
                        <a:pt x="2174" y="1575"/>
                        <a:pt x="2174" y="1323"/>
                        <a:pt x="2048" y="1229"/>
                      </a:cubicBezTo>
                      <a:cubicBezTo>
                        <a:pt x="1859" y="977"/>
                        <a:pt x="1670" y="819"/>
                        <a:pt x="1418" y="756"/>
                      </a:cubicBezTo>
                      <a:lnTo>
                        <a:pt x="1418" y="347"/>
                      </a:ln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12" name="Google Shape;9163;p73">
                <a:extLst>
                  <a:ext uri="{FF2B5EF4-FFF2-40B4-BE49-F238E27FC236}">
                    <a16:creationId xmlns:a16="http://schemas.microsoft.com/office/drawing/2014/main" id="{40276B19-3802-4046-569F-C995FDBB21FA}"/>
                  </a:ext>
                </a:extLst>
              </p:cNvPr>
              <p:cNvSpPr/>
              <p:nvPr/>
            </p:nvSpPr>
            <p:spPr>
              <a:xfrm>
                <a:off x="3928551" y="2924655"/>
                <a:ext cx="500612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46" extrusionOk="0">
                    <a:moveTo>
                      <a:pt x="10744" y="3718"/>
                    </a:moveTo>
                    <a:lnTo>
                      <a:pt x="10428" y="4348"/>
                    </a:lnTo>
                    <a:cubicBezTo>
                      <a:pt x="10397" y="4442"/>
                      <a:pt x="10397" y="4568"/>
                      <a:pt x="10428" y="4663"/>
                    </a:cubicBezTo>
                    <a:lnTo>
                      <a:pt x="10744" y="5293"/>
                    </a:lnTo>
                    <a:lnTo>
                      <a:pt x="9483" y="4915"/>
                    </a:lnTo>
                    <a:lnTo>
                      <a:pt x="9105" y="4505"/>
                    </a:lnTo>
                    <a:lnTo>
                      <a:pt x="9483" y="4127"/>
                    </a:lnTo>
                    <a:lnTo>
                      <a:pt x="10744" y="3718"/>
                    </a:lnTo>
                    <a:close/>
                    <a:moveTo>
                      <a:pt x="4443" y="3497"/>
                    </a:moveTo>
                    <a:cubicBezTo>
                      <a:pt x="4884" y="3497"/>
                      <a:pt x="5262" y="3781"/>
                      <a:pt x="5419" y="4190"/>
                    </a:cubicBezTo>
                    <a:lnTo>
                      <a:pt x="4443" y="4190"/>
                    </a:lnTo>
                    <a:cubicBezTo>
                      <a:pt x="4253" y="4190"/>
                      <a:pt x="4096" y="4348"/>
                      <a:pt x="4096" y="4568"/>
                    </a:cubicBezTo>
                    <a:cubicBezTo>
                      <a:pt x="4096" y="4663"/>
                      <a:pt x="4253" y="4820"/>
                      <a:pt x="4443" y="4820"/>
                    </a:cubicBezTo>
                    <a:lnTo>
                      <a:pt x="5419" y="4820"/>
                    </a:lnTo>
                    <a:cubicBezTo>
                      <a:pt x="5262" y="5230"/>
                      <a:pt x="4915" y="5545"/>
                      <a:pt x="4443" y="5545"/>
                    </a:cubicBezTo>
                    <a:cubicBezTo>
                      <a:pt x="3844" y="5545"/>
                      <a:pt x="3434" y="5072"/>
                      <a:pt x="3434" y="4505"/>
                    </a:cubicBezTo>
                    <a:cubicBezTo>
                      <a:pt x="3434" y="3970"/>
                      <a:pt x="3907" y="3497"/>
                      <a:pt x="4443" y="3497"/>
                    </a:cubicBezTo>
                    <a:close/>
                    <a:moveTo>
                      <a:pt x="4443" y="2080"/>
                    </a:moveTo>
                    <a:cubicBezTo>
                      <a:pt x="5671" y="2080"/>
                      <a:pt x="6679" y="2993"/>
                      <a:pt x="6837" y="4159"/>
                    </a:cubicBezTo>
                    <a:lnTo>
                      <a:pt x="6144" y="4159"/>
                    </a:lnTo>
                    <a:cubicBezTo>
                      <a:pt x="5986" y="3371"/>
                      <a:pt x="5262" y="2773"/>
                      <a:pt x="4443" y="2773"/>
                    </a:cubicBezTo>
                    <a:cubicBezTo>
                      <a:pt x="3497" y="2773"/>
                      <a:pt x="2710" y="3560"/>
                      <a:pt x="2710" y="4505"/>
                    </a:cubicBezTo>
                    <a:cubicBezTo>
                      <a:pt x="2710" y="5451"/>
                      <a:pt x="3497" y="6238"/>
                      <a:pt x="4443" y="6238"/>
                    </a:cubicBezTo>
                    <a:cubicBezTo>
                      <a:pt x="5262" y="6238"/>
                      <a:pt x="5986" y="5671"/>
                      <a:pt x="6144" y="4883"/>
                    </a:cubicBezTo>
                    <a:lnTo>
                      <a:pt x="6837" y="4883"/>
                    </a:lnTo>
                    <a:cubicBezTo>
                      <a:pt x="6679" y="6049"/>
                      <a:pt x="5671" y="6963"/>
                      <a:pt x="4443" y="6963"/>
                    </a:cubicBezTo>
                    <a:cubicBezTo>
                      <a:pt x="3119" y="6963"/>
                      <a:pt x="2017" y="5860"/>
                      <a:pt x="2017" y="4505"/>
                    </a:cubicBezTo>
                    <a:cubicBezTo>
                      <a:pt x="2017" y="3182"/>
                      <a:pt x="3119" y="2080"/>
                      <a:pt x="4443" y="2080"/>
                    </a:cubicBezTo>
                    <a:close/>
                    <a:moveTo>
                      <a:pt x="4474" y="662"/>
                    </a:moveTo>
                    <a:cubicBezTo>
                      <a:pt x="6459" y="662"/>
                      <a:pt x="8097" y="2206"/>
                      <a:pt x="8255" y="4127"/>
                    </a:cubicBezTo>
                    <a:lnTo>
                      <a:pt x="7562" y="4127"/>
                    </a:lnTo>
                    <a:cubicBezTo>
                      <a:pt x="7372" y="2584"/>
                      <a:pt x="6049" y="1355"/>
                      <a:pt x="4443" y="1355"/>
                    </a:cubicBezTo>
                    <a:cubicBezTo>
                      <a:pt x="2710" y="1355"/>
                      <a:pt x="1324" y="2773"/>
                      <a:pt x="1324" y="4474"/>
                    </a:cubicBezTo>
                    <a:cubicBezTo>
                      <a:pt x="1324" y="6175"/>
                      <a:pt x="2741" y="7593"/>
                      <a:pt x="4443" y="7593"/>
                    </a:cubicBezTo>
                    <a:cubicBezTo>
                      <a:pt x="6049" y="7593"/>
                      <a:pt x="7372" y="6364"/>
                      <a:pt x="7562" y="4820"/>
                    </a:cubicBezTo>
                    <a:lnTo>
                      <a:pt x="8255" y="4820"/>
                    </a:lnTo>
                    <a:cubicBezTo>
                      <a:pt x="8097" y="6774"/>
                      <a:pt x="6459" y="8286"/>
                      <a:pt x="4474" y="8286"/>
                    </a:cubicBezTo>
                    <a:cubicBezTo>
                      <a:pt x="2395" y="8286"/>
                      <a:pt x="662" y="6616"/>
                      <a:pt x="662" y="4474"/>
                    </a:cubicBezTo>
                    <a:cubicBezTo>
                      <a:pt x="662" y="2363"/>
                      <a:pt x="2363" y="662"/>
                      <a:pt x="4474" y="662"/>
                    </a:cubicBezTo>
                    <a:close/>
                    <a:moveTo>
                      <a:pt x="5734" y="8822"/>
                    </a:moveTo>
                    <a:lnTo>
                      <a:pt x="6049" y="9767"/>
                    </a:lnTo>
                    <a:lnTo>
                      <a:pt x="2836" y="9767"/>
                    </a:lnTo>
                    <a:lnTo>
                      <a:pt x="3151" y="8822"/>
                    </a:lnTo>
                    <a:cubicBezTo>
                      <a:pt x="3529" y="8916"/>
                      <a:pt x="4001" y="9011"/>
                      <a:pt x="4443" y="9011"/>
                    </a:cubicBezTo>
                    <a:cubicBezTo>
                      <a:pt x="4884" y="9011"/>
                      <a:pt x="5356" y="8916"/>
                      <a:pt x="5734" y="8822"/>
                    </a:cubicBezTo>
                    <a:close/>
                    <a:moveTo>
                      <a:pt x="6522" y="10428"/>
                    </a:moveTo>
                    <a:cubicBezTo>
                      <a:pt x="6963" y="10428"/>
                      <a:pt x="7372" y="10680"/>
                      <a:pt x="7530" y="11121"/>
                    </a:cubicBezTo>
                    <a:lnTo>
                      <a:pt x="1418" y="11121"/>
                    </a:lnTo>
                    <a:cubicBezTo>
                      <a:pt x="1576" y="10743"/>
                      <a:pt x="1922" y="10428"/>
                      <a:pt x="2395" y="10428"/>
                    </a:cubicBezTo>
                    <a:close/>
                    <a:moveTo>
                      <a:pt x="4474" y="0"/>
                    </a:moveTo>
                    <a:cubicBezTo>
                      <a:pt x="1985" y="0"/>
                      <a:pt x="0" y="1985"/>
                      <a:pt x="0" y="4474"/>
                    </a:cubicBezTo>
                    <a:cubicBezTo>
                      <a:pt x="0" y="6238"/>
                      <a:pt x="1040" y="7813"/>
                      <a:pt x="2552" y="8538"/>
                    </a:cubicBezTo>
                    <a:lnTo>
                      <a:pt x="2143" y="9767"/>
                    </a:lnTo>
                    <a:cubicBezTo>
                      <a:pt x="1324" y="9861"/>
                      <a:pt x="693" y="10586"/>
                      <a:pt x="693" y="11499"/>
                    </a:cubicBezTo>
                    <a:cubicBezTo>
                      <a:pt x="693" y="11688"/>
                      <a:pt x="851" y="11846"/>
                      <a:pt x="1040" y="11846"/>
                    </a:cubicBezTo>
                    <a:lnTo>
                      <a:pt x="7971" y="11846"/>
                    </a:lnTo>
                    <a:cubicBezTo>
                      <a:pt x="8192" y="11846"/>
                      <a:pt x="8349" y="11688"/>
                      <a:pt x="8349" y="11499"/>
                    </a:cubicBezTo>
                    <a:cubicBezTo>
                      <a:pt x="8349" y="10617"/>
                      <a:pt x="7719" y="9924"/>
                      <a:pt x="6900" y="9767"/>
                    </a:cubicBezTo>
                    <a:lnTo>
                      <a:pt x="6490" y="8538"/>
                    </a:lnTo>
                    <a:cubicBezTo>
                      <a:pt x="7782" y="7908"/>
                      <a:pt x="8727" y="6679"/>
                      <a:pt x="8979" y="5230"/>
                    </a:cubicBezTo>
                    <a:lnTo>
                      <a:pt x="9137" y="5388"/>
                    </a:lnTo>
                    <a:cubicBezTo>
                      <a:pt x="9168" y="5419"/>
                      <a:pt x="9200" y="5451"/>
                      <a:pt x="9263" y="5451"/>
                    </a:cubicBezTo>
                    <a:lnTo>
                      <a:pt x="11374" y="6175"/>
                    </a:lnTo>
                    <a:cubicBezTo>
                      <a:pt x="11403" y="6183"/>
                      <a:pt x="11435" y="6186"/>
                      <a:pt x="11466" y="6186"/>
                    </a:cubicBezTo>
                    <a:cubicBezTo>
                      <a:pt x="11569" y="6186"/>
                      <a:pt x="11672" y="6145"/>
                      <a:pt x="11720" y="6049"/>
                    </a:cubicBezTo>
                    <a:cubicBezTo>
                      <a:pt x="11815" y="5923"/>
                      <a:pt x="11846" y="5766"/>
                      <a:pt x="11783" y="5671"/>
                    </a:cubicBezTo>
                    <a:lnTo>
                      <a:pt x="11153" y="4442"/>
                    </a:lnTo>
                    <a:lnTo>
                      <a:pt x="11783" y="3214"/>
                    </a:lnTo>
                    <a:cubicBezTo>
                      <a:pt x="11815" y="3151"/>
                      <a:pt x="11783" y="2993"/>
                      <a:pt x="11689" y="2899"/>
                    </a:cubicBezTo>
                    <a:cubicBezTo>
                      <a:pt x="11641" y="2802"/>
                      <a:pt x="11519" y="2761"/>
                      <a:pt x="11422" y="2761"/>
                    </a:cubicBezTo>
                    <a:cubicBezTo>
                      <a:pt x="11392" y="2761"/>
                      <a:pt x="11364" y="2765"/>
                      <a:pt x="11342" y="2773"/>
                    </a:cubicBezTo>
                    <a:lnTo>
                      <a:pt x="9200" y="3497"/>
                    </a:lnTo>
                    <a:cubicBezTo>
                      <a:pt x="9168" y="3497"/>
                      <a:pt x="9105" y="3529"/>
                      <a:pt x="9105" y="3560"/>
                    </a:cubicBezTo>
                    <a:lnTo>
                      <a:pt x="8916" y="3718"/>
                    </a:lnTo>
                    <a:cubicBezTo>
                      <a:pt x="8570" y="1607"/>
                      <a:pt x="6742" y="0"/>
                      <a:pt x="44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13" name="Google Shape;9164;p73">
                <a:extLst>
                  <a:ext uri="{FF2B5EF4-FFF2-40B4-BE49-F238E27FC236}">
                    <a16:creationId xmlns:a16="http://schemas.microsoft.com/office/drawing/2014/main" id="{0BD5B088-767E-8CF0-AF0C-CF2A686ECD62}"/>
                  </a:ext>
                </a:extLst>
              </p:cNvPr>
              <p:cNvGrpSpPr/>
              <p:nvPr/>
            </p:nvGrpSpPr>
            <p:grpSpPr>
              <a:xfrm>
                <a:off x="7113533" y="1688554"/>
                <a:ext cx="497951" cy="499261"/>
                <a:chOff x="4321150" y="1946600"/>
                <a:chExt cx="294600" cy="295375"/>
              </a:xfrm>
              <a:grpFill/>
            </p:grpSpPr>
            <p:sp>
              <p:nvSpPr>
                <p:cNvPr id="458" name="Google Shape;9165;p73">
                  <a:extLst>
                    <a:ext uri="{FF2B5EF4-FFF2-40B4-BE49-F238E27FC236}">
                      <a16:creationId xmlns:a16="http://schemas.microsoft.com/office/drawing/2014/main" id="{A54612ED-31F8-494A-84A7-9B3928ADC142}"/>
                    </a:ext>
                  </a:extLst>
                </p:cNvPr>
                <p:cNvSpPr/>
                <p:nvPr/>
              </p:nvSpPr>
              <p:spPr>
                <a:xfrm>
                  <a:off x="4321150" y="1946600"/>
                  <a:ext cx="294600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815" extrusionOk="0">
                      <a:moveTo>
                        <a:pt x="9043" y="662"/>
                      </a:moveTo>
                      <a:lnTo>
                        <a:pt x="9043" y="2080"/>
                      </a:lnTo>
                      <a:lnTo>
                        <a:pt x="2742" y="2080"/>
                      </a:lnTo>
                      <a:lnTo>
                        <a:pt x="2742" y="662"/>
                      </a:lnTo>
                      <a:close/>
                      <a:moveTo>
                        <a:pt x="10775" y="2742"/>
                      </a:moveTo>
                      <a:cubicBezTo>
                        <a:pt x="10996" y="2742"/>
                        <a:pt x="11153" y="2899"/>
                        <a:pt x="11153" y="3120"/>
                      </a:cubicBezTo>
                      <a:lnTo>
                        <a:pt x="11153" y="6554"/>
                      </a:lnTo>
                      <a:cubicBezTo>
                        <a:pt x="11153" y="6774"/>
                        <a:pt x="10996" y="6932"/>
                        <a:pt x="10775" y="6932"/>
                      </a:cubicBezTo>
                      <a:lnTo>
                        <a:pt x="9767" y="6932"/>
                      </a:lnTo>
                      <a:lnTo>
                        <a:pt x="9767" y="4474"/>
                      </a:lnTo>
                      <a:cubicBezTo>
                        <a:pt x="9767" y="4285"/>
                        <a:pt x="9610" y="4128"/>
                        <a:pt x="9421" y="4128"/>
                      </a:cubicBezTo>
                      <a:lnTo>
                        <a:pt x="2427" y="4128"/>
                      </a:lnTo>
                      <a:cubicBezTo>
                        <a:pt x="2238" y="4128"/>
                        <a:pt x="2080" y="4285"/>
                        <a:pt x="2080" y="4474"/>
                      </a:cubicBezTo>
                      <a:lnTo>
                        <a:pt x="2080" y="6932"/>
                      </a:lnTo>
                      <a:lnTo>
                        <a:pt x="1009" y="6932"/>
                      </a:lnTo>
                      <a:cubicBezTo>
                        <a:pt x="820" y="6932"/>
                        <a:pt x="662" y="6774"/>
                        <a:pt x="662" y="6554"/>
                      </a:cubicBezTo>
                      <a:lnTo>
                        <a:pt x="662" y="3120"/>
                      </a:lnTo>
                      <a:cubicBezTo>
                        <a:pt x="662" y="2899"/>
                        <a:pt x="820" y="2742"/>
                        <a:pt x="1009" y="2742"/>
                      </a:cubicBezTo>
                      <a:close/>
                      <a:moveTo>
                        <a:pt x="9011" y="4821"/>
                      </a:moveTo>
                      <a:lnTo>
                        <a:pt x="9011" y="11090"/>
                      </a:lnTo>
                      <a:lnTo>
                        <a:pt x="2710" y="11090"/>
                      </a:lnTo>
                      <a:lnTo>
                        <a:pt x="2710" y="4821"/>
                      </a:lnTo>
                      <a:close/>
                      <a:moveTo>
                        <a:pt x="2395" y="1"/>
                      </a:moveTo>
                      <a:cubicBezTo>
                        <a:pt x="2206" y="1"/>
                        <a:pt x="2049" y="158"/>
                        <a:pt x="2049" y="347"/>
                      </a:cubicBezTo>
                      <a:lnTo>
                        <a:pt x="2049" y="2112"/>
                      </a:lnTo>
                      <a:lnTo>
                        <a:pt x="1009" y="2112"/>
                      </a:lnTo>
                      <a:cubicBezTo>
                        <a:pt x="442" y="2112"/>
                        <a:pt x="1" y="2584"/>
                        <a:pt x="1" y="3151"/>
                      </a:cubicBezTo>
                      <a:lnTo>
                        <a:pt x="1" y="6617"/>
                      </a:lnTo>
                      <a:cubicBezTo>
                        <a:pt x="1" y="7215"/>
                        <a:pt x="473" y="7625"/>
                        <a:pt x="1009" y="7625"/>
                      </a:cubicBezTo>
                      <a:lnTo>
                        <a:pt x="2049" y="7625"/>
                      </a:lnTo>
                      <a:lnTo>
                        <a:pt x="2049" y="11468"/>
                      </a:lnTo>
                      <a:cubicBezTo>
                        <a:pt x="2049" y="11657"/>
                        <a:pt x="2206" y="11815"/>
                        <a:pt x="2395" y="11815"/>
                      </a:cubicBezTo>
                      <a:lnTo>
                        <a:pt x="9358" y="11815"/>
                      </a:lnTo>
                      <a:cubicBezTo>
                        <a:pt x="9578" y="11815"/>
                        <a:pt x="9736" y="11657"/>
                        <a:pt x="9736" y="11468"/>
                      </a:cubicBezTo>
                      <a:lnTo>
                        <a:pt x="9736" y="7625"/>
                      </a:lnTo>
                      <a:lnTo>
                        <a:pt x="10744" y="7625"/>
                      </a:lnTo>
                      <a:cubicBezTo>
                        <a:pt x="11343" y="7625"/>
                        <a:pt x="11784" y="7152"/>
                        <a:pt x="11784" y="6617"/>
                      </a:cubicBezTo>
                      <a:lnTo>
                        <a:pt x="11784" y="3151"/>
                      </a:lnTo>
                      <a:cubicBezTo>
                        <a:pt x="11784" y="2553"/>
                        <a:pt x="11311" y="2112"/>
                        <a:pt x="10744" y="2112"/>
                      </a:cubicBezTo>
                      <a:lnTo>
                        <a:pt x="9736" y="2112"/>
                      </a:lnTo>
                      <a:lnTo>
                        <a:pt x="9736" y="347"/>
                      </a:lnTo>
                      <a:cubicBezTo>
                        <a:pt x="9736" y="158"/>
                        <a:pt x="9578" y="1"/>
                        <a:pt x="935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9" name="Google Shape;9166;p73">
                  <a:extLst>
                    <a:ext uri="{FF2B5EF4-FFF2-40B4-BE49-F238E27FC236}">
                      <a16:creationId xmlns:a16="http://schemas.microsoft.com/office/drawing/2014/main" id="{36F226ED-83F5-016C-44C2-86A44017BC4C}"/>
                    </a:ext>
                  </a:extLst>
                </p:cNvPr>
                <p:cNvSpPr/>
                <p:nvPr/>
              </p:nvSpPr>
              <p:spPr>
                <a:xfrm>
                  <a:off x="4564525" y="2031675"/>
                  <a:ext cx="17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5" extrusionOk="0">
                      <a:moveTo>
                        <a:pt x="347" y="0"/>
                      </a:moveTo>
                      <a:cubicBezTo>
                        <a:pt x="158" y="0"/>
                        <a:pt x="1" y="189"/>
                        <a:pt x="1" y="378"/>
                      </a:cubicBezTo>
                      <a:cubicBezTo>
                        <a:pt x="1" y="599"/>
                        <a:pt x="158" y="725"/>
                        <a:pt x="347" y="725"/>
                      </a:cubicBezTo>
                      <a:cubicBezTo>
                        <a:pt x="536" y="725"/>
                        <a:pt x="694" y="567"/>
                        <a:pt x="694" y="378"/>
                      </a:cubicBezTo>
                      <a:cubicBezTo>
                        <a:pt x="694" y="189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60" name="Google Shape;9167;p73">
                  <a:extLst>
                    <a:ext uri="{FF2B5EF4-FFF2-40B4-BE49-F238E27FC236}">
                      <a16:creationId xmlns:a16="http://schemas.microsoft.com/office/drawing/2014/main" id="{B71F1165-4D2A-7184-EE43-C649AB8E4AB7}"/>
                    </a:ext>
                  </a:extLst>
                </p:cNvPr>
                <p:cNvSpPr/>
                <p:nvPr/>
              </p:nvSpPr>
              <p:spPr>
                <a:xfrm>
                  <a:off x="4414100" y="2084450"/>
                  <a:ext cx="10635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4884" extrusionOk="0">
                      <a:moveTo>
                        <a:pt x="2174" y="693"/>
                      </a:moveTo>
                      <a:cubicBezTo>
                        <a:pt x="2584" y="693"/>
                        <a:pt x="2899" y="1008"/>
                        <a:pt x="2899" y="1418"/>
                      </a:cubicBezTo>
                      <a:cubicBezTo>
                        <a:pt x="2899" y="1796"/>
                        <a:pt x="2584" y="2111"/>
                        <a:pt x="2174" y="2111"/>
                      </a:cubicBezTo>
                      <a:cubicBezTo>
                        <a:pt x="1796" y="2111"/>
                        <a:pt x="1481" y="1796"/>
                        <a:pt x="1481" y="1418"/>
                      </a:cubicBezTo>
                      <a:cubicBezTo>
                        <a:pt x="1481" y="1008"/>
                        <a:pt x="1796" y="693"/>
                        <a:pt x="2174" y="693"/>
                      </a:cubicBezTo>
                      <a:close/>
                      <a:moveTo>
                        <a:pt x="2174" y="2804"/>
                      </a:moveTo>
                      <a:cubicBezTo>
                        <a:pt x="2930" y="2804"/>
                        <a:pt x="3592" y="3403"/>
                        <a:pt x="3592" y="4190"/>
                      </a:cubicBezTo>
                      <a:lnTo>
                        <a:pt x="756" y="4190"/>
                      </a:lnTo>
                      <a:cubicBezTo>
                        <a:pt x="756" y="3403"/>
                        <a:pt x="1387" y="2804"/>
                        <a:pt x="2174" y="2804"/>
                      </a:cubicBezTo>
                      <a:close/>
                      <a:moveTo>
                        <a:pt x="2143" y="0"/>
                      </a:moveTo>
                      <a:cubicBezTo>
                        <a:pt x="1387" y="0"/>
                        <a:pt x="725" y="630"/>
                        <a:pt x="725" y="1386"/>
                      </a:cubicBezTo>
                      <a:cubicBezTo>
                        <a:pt x="725" y="1733"/>
                        <a:pt x="882" y="2079"/>
                        <a:pt x="1103" y="2331"/>
                      </a:cubicBezTo>
                      <a:cubicBezTo>
                        <a:pt x="473" y="2678"/>
                        <a:pt x="0" y="3340"/>
                        <a:pt x="0" y="4159"/>
                      </a:cubicBezTo>
                      <a:lnTo>
                        <a:pt x="0" y="4537"/>
                      </a:lnTo>
                      <a:cubicBezTo>
                        <a:pt x="63" y="4726"/>
                        <a:pt x="221" y="4883"/>
                        <a:pt x="410" y="4883"/>
                      </a:cubicBezTo>
                      <a:lnTo>
                        <a:pt x="3907" y="4883"/>
                      </a:lnTo>
                      <a:cubicBezTo>
                        <a:pt x="4127" y="4883"/>
                        <a:pt x="4253" y="4726"/>
                        <a:pt x="4253" y="4537"/>
                      </a:cubicBezTo>
                      <a:lnTo>
                        <a:pt x="4253" y="4159"/>
                      </a:lnTo>
                      <a:cubicBezTo>
                        <a:pt x="4253" y="3371"/>
                        <a:pt x="3844" y="2709"/>
                        <a:pt x="3151" y="2331"/>
                      </a:cubicBezTo>
                      <a:cubicBezTo>
                        <a:pt x="3403" y="2048"/>
                        <a:pt x="3560" y="1733"/>
                        <a:pt x="3560" y="1386"/>
                      </a:cubicBezTo>
                      <a:cubicBezTo>
                        <a:pt x="3560" y="599"/>
                        <a:pt x="2930" y="0"/>
                        <a:pt x="2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14" name="Google Shape;9168;p73">
                <a:extLst>
                  <a:ext uri="{FF2B5EF4-FFF2-40B4-BE49-F238E27FC236}">
                    <a16:creationId xmlns:a16="http://schemas.microsoft.com/office/drawing/2014/main" id="{F5CD4355-BA56-66F9-2502-FA8E5C0CBD4E}"/>
                  </a:ext>
                </a:extLst>
              </p:cNvPr>
              <p:cNvSpPr/>
              <p:nvPr/>
            </p:nvSpPr>
            <p:spPr>
              <a:xfrm>
                <a:off x="7108806" y="2297591"/>
                <a:ext cx="507290" cy="467358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1060" extrusionOk="0">
                    <a:moveTo>
                      <a:pt x="2049" y="2049"/>
                    </a:moveTo>
                    <a:cubicBezTo>
                      <a:pt x="2238" y="2049"/>
                      <a:pt x="2395" y="2206"/>
                      <a:pt x="2395" y="2395"/>
                    </a:cubicBezTo>
                    <a:cubicBezTo>
                      <a:pt x="2395" y="2584"/>
                      <a:pt x="2238" y="2742"/>
                      <a:pt x="2049" y="2742"/>
                    </a:cubicBezTo>
                    <a:cubicBezTo>
                      <a:pt x="1860" y="2742"/>
                      <a:pt x="1702" y="2584"/>
                      <a:pt x="1702" y="2395"/>
                    </a:cubicBezTo>
                    <a:cubicBezTo>
                      <a:pt x="1734" y="2206"/>
                      <a:pt x="1860" y="2049"/>
                      <a:pt x="2049" y="2049"/>
                    </a:cubicBezTo>
                    <a:close/>
                    <a:moveTo>
                      <a:pt x="9736" y="2049"/>
                    </a:moveTo>
                    <a:cubicBezTo>
                      <a:pt x="9925" y="2049"/>
                      <a:pt x="10082" y="2206"/>
                      <a:pt x="10082" y="2395"/>
                    </a:cubicBezTo>
                    <a:cubicBezTo>
                      <a:pt x="10082" y="2584"/>
                      <a:pt x="9925" y="2742"/>
                      <a:pt x="9736" y="2742"/>
                    </a:cubicBezTo>
                    <a:cubicBezTo>
                      <a:pt x="9515" y="2742"/>
                      <a:pt x="9358" y="2584"/>
                      <a:pt x="9358" y="2395"/>
                    </a:cubicBezTo>
                    <a:cubicBezTo>
                      <a:pt x="9358" y="2206"/>
                      <a:pt x="9515" y="2049"/>
                      <a:pt x="9736" y="2049"/>
                    </a:cubicBezTo>
                    <a:close/>
                    <a:moveTo>
                      <a:pt x="2049" y="3719"/>
                    </a:moveTo>
                    <a:lnTo>
                      <a:pt x="3151" y="5514"/>
                    </a:lnTo>
                    <a:lnTo>
                      <a:pt x="946" y="5514"/>
                    </a:lnTo>
                    <a:lnTo>
                      <a:pt x="2049" y="3719"/>
                    </a:lnTo>
                    <a:close/>
                    <a:moveTo>
                      <a:pt x="9736" y="3719"/>
                    </a:moveTo>
                    <a:lnTo>
                      <a:pt x="10838" y="5514"/>
                    </a:lnTo>
                    <a:lnTo>
                      <a:pt x="8633" y="5514"/>
                    </a:lnTo>
                    <a:lnTo>
                      <a:pt x="9736" y="3719"/>
                    </a:lnTo>
                    <a:close/>
                    <a:moveTo>
                      <a:pt x="3435" y="6207"/>
                    </a:moveTo>
                    <a:cubicBezTo>
                      <a:pt x="3466" y="6964"/>
                      <a:pt x="2836" y="7594"/>
                      <a:pt x="2049" y="7594"/>
                    </a:cubicBezTo>
                    <a:cubicBezTo>
                      <a:pt x="1292" y="7594"/>
                      <a:pt x="662" y="6964"/>
                      <a:pt x="662" y="6207"/>
                    </a:cubicBezTo>
                    <a:close/>
                    <a:moveTo>
                      <a:pt x="11090" y="6207"/>
                    </a:moveTo>
                    <a:cubicBezTo>
                      <a:pt x="11090" y="6964"/>
                      <a:pt x="10460" y="7594"/>
                      <a:pt x="9736" y="7594"/>
                    </a:cubicBezTo>
                    <a:cubicBezTo>
                      <a:pt x="8980" y="7594"/>
                      <a:pt x="8350" y="6964"/>
                      <a:pt x="8350" y="6207"/>
                    </a:cubicBezTo>
                    <a:close/>
                    <a:moveTo>
                      <a:pt x="5892" y="663"/>
                    </a:moveTo>
                    <a:cubicBezTo>
                      <a:pt x="6113" y="663"/>
                      <a:pt x="6270" y="820"/>
                      <a:pt x="6270" y="1009"/>
                    </a:cubicBezTo>
                    <a:lnTo>
                      <a:pt x="6270" y="8980"/>
                    </a:lnTo>
                    <a:lnTo>
                      <a:pt x="5546" y="8980"/>
                    </a:lnTo>
                    <a:lnTo>
                      <a:pt x="5546" y="1009"/>
                    </a:lnTo>
                    <a:cubicBezTo>
                      <a:pt x="5546" y="820"/>
                      <a:pt x="5703" y="663"/>
                      <a:pt x="5892" y="663"/>
                    </a:cubicBezTo>
                    <a:close/>
                    <a:moveTo>
                      <a:pt x="8003" y="9673"/>
                    </a:moveTo>
                    <a:cubicBezTo>
                      <a:pt x="8192" y="9673"/>
                      <a:pt x="8350" y="9830"/>
                      <a:pt x="8350" y="10020"/>
                    </a:cubicBezTo>
                    <a:lnTo>
                      <a:pt x="8350" y="10398"/>
                    </a:lnTo>
                    <a:lnTo>
                      <a:pt x="3466" y="10398"/>
                    </a:lnTo>
                    <a:lnTo>
                      <a:pt x="3466" y="10020"/>
                    </a:lnTo>
                    <a:cubicBezTo>
                      <a:pt x="3466" y="9830"/>
                      <a:pt x="3624" y="9673"/>
                      <a:pt x="3813" y="9673"/>
                    </a:cubicBezTo>
                    <a:close/>
                    <a:moveTo>
                      <a:pt x="5955" y="1"/>
                    </a:moveTo>
                    <a:cubicBezTo>
                      <a:pt x="5357" y="1"/>
                      <a:pt x="4916" y="474"/>
                      <a:pt x="4916" y="1009"/>
                    </a:cubicBezTo>
                    <a:lnTo>
                      <a:pt x="4916" y="1167"/>
                    </a:lnTo>
                    <a:cubicBezTo>
                      <a:pt x="3970" y="1671"/>
                      <a:pt x="3655" y="1891"/>
                      <a:pt x="3057" y="1954"/>
                    </a:cubicBezTo>
                    <a:cubicBezTo>
                      <a:pt x="2899" y="1608"/>
                      <a:pt x="2553" y="1324"/>
                      <a:pt x="2112" y="1324"/>
                    </a:cubicBezTo>
                    <a:cubicBezTo>
                      <a:pt x="1734" y="1324"/>
                      <a:pt x="1387" y="1576"/>
                      <a:pt x="1166" y="1923"/>
                    </a:cubicBezTo>
                    <a:cubicBezTo>
                      <a:pt x="946" y="1891"/>
                      <a:pt x="694" y="1797"/>
                      <a:pt x="505" y="1734"/>
                    </a:cubicBezTo>
                    <a:cubicBezTo>
                      <a:pt x="454" y="1708"/>
                      <a:pt x="404" y="1697"/>
                      <a:pt x="355" y="1697"/>
                    </a:cubicBezTo>
                    <a:cubicBezTo>
                      <a:pt x="224" y="1697"/>
                      <a:pt x="110" y="1784"/>
                      <a:pt x="64" y="1923"/>
                    </a:cubicBezTo>
                    <a:cubicBezTo>
                      <a:pt x="1" y="2112"/>
                      <a:pt x="64" y="2301"/>
                      <a:pt x="284" y="2364"/>
                    </a:cubicBezTo>
                    <a:cubicBezTo>
                      <a:pt x="536" y="2458"/>
                      <a:pt x="820" y="2553"/>
                      <a:pt x="1135" y="2616"/>
                    </a:cubicBezTo>
                    <a:cubicBezTo>
                      <a:pt x="1229" y="2899"/>
                      <a:pt x="1387" y="3151"/>
                      <a:pt x="1607" y="3277"/>
                    </a:cubicBezTo>
                    <a:lnTo>
                      <a:pt x="127" y="5703"/>
                    </a:lnTo>
                    <a:cubicBezTo>
                      <a:pt x="64" y="5735"/>
                      <a:pt x="64" y="5829"/>
                      <a:pt x="64" y="5892"/>
                    </a:cubicBezTo>
                    <a:lnTo>
                      <a:pt x="64" y="6239"/>
                    </a:lnTo>
                    <a:cubicBezTo>
                      <a:pt x="64" y="7405"/>
                      <a:pt x="1009" y="8350"/>
                      <a:pt x="2175" y="8350"/>
                    </a:cubicBezTo>
                    <a:cubicBezTo>
                      <a:pt x="3309" y="8350"/>
                      <a:pt x="4254" y="7405"/>
                      <a:pt x="4254" y="6239"/>
                    </a:cubicBezTo>
                    <a:lnTo>
                      <a:pt x="4254" y="5892"/>
                    </a:lnTo>
                    <a:cubicBezTo>
                      <a:pt x="4254" y="5829"/>
                      <a:pt x="4254" y="5766"/>
                      <a:pt x="4222" y="5703"/>
                    </a:cubicBezTo>
                    <a:lnTo>
                      <a:pt x="2710" y="3277"/>
                    </a:lnTo>
                    <a:cubicBezTo>
                      <a:pt x="2962" y="3183"/>
                      <a:pt x="3120" y="2931"/>
                      <a:pt x="3183" y="2647"/>
                    </a:cubicBezTo>
                    <a:cubicBezTo>
                      <a:pt x="3844" y="2553"/>
                      <a:pt x="4222" y="2332"/>
                      <a:pt x="4947" y="1954"/>
                    </a:cubicBezTo>
                    <a:lnTo>
                      <a:pt x="4947" y="8980"/>
                    </a:lnTo>
                    <a:lnTo>
                      <a:pt x="3939" y="8980"/>
                    </a:lnTo>
                    <a:cubicBezTo>
                      <a:pt x="3340" y="8980"/>
                      <a:pt x="2899" y="9421"/>
                      <a:pt x="2899" y="9988"/>
                    </a:cubicBezTo>
                    <a:lnTo>
                      <a:pt x="2899" y="10713"/>
                    </a:lnTo>
                    <a:cubicBezTo>
                      <a:pt x="2899" y="10902"/>
                      <a:pt x="3057" y="11059"/>
                      <a:pt x="3246" y="11059"/>
                    </a:cubicBezTo>
                    <a:lnTo>
                      <a:pt x="8822" y="11059"/>
                    </a:lnTo>
                    <a:cubicBezTo>
                      <a:pt x="9011" y="11059"/>
                      <a:pt x="9169" y="10902"/>
                      <a:pt x="9169" y="10713"/>
                    </a:cubicBezTo>
                    <a:lnTo>
                      <a:pt x="9169" y="9988"/>
                    </a:lnTo>
                    <a:cubicBezTo>
                      <a:pt x="9169" y="9389"/>
                      <a:pt x="8696" y="8980"/>
                      <a:pt x="8129" y="8980"/>
                    </a:cubicBezTo>
                    <a:lnTo>
                      <a:pt x="7089" y="8980"/>
                    </a:lnTo>
                    <a:lnTo>
                      <a:pt x="7089" y="1954"/>
                    </a:lnTo>
                    <a:cubicBezTo>
                      <a:pt x="7814" y="2332"/>
                      <a:pt x="8224" y="2553"/>
                      <a:pt x="8885" y="2647"/>
                    </a:cubicBezTo>
                    <a:cubicBezTo>
                      <a:pt x="8980" y="2931"/>
                      <a:pt x="9137" y="3120"/>
                      <a:pt x="9358" y="3277"/>
                    </a:cubicBezTo>
                    <a:lnTo>
                      <a:pt x="7877" y="5703"/>
                    </a:lnTo>
                    <a:cubicBezTo>
                      <a:pt x="7814" y="5735"/>
                      <a:pt x="7814" y="5829"/>
                      <a:pt x="7814" y="5892"/>
                    </a:cubicBezTo>
                    <a:lnTo>
                      <a:pt x="7814" y="6239"/>
                    </a:lnTo>
                    <a:cubicBezTo>
                      <a:pt x="7814" y="7405"/>
                      <a:pt x="8759" y="8350"/>
                      <a:pt x="9925" y="8350"/>
                    </a:cubicBezTo>
                    <a:cubicBezTo>
                      <a:pt x="11059" y="8350"/>
                      <a:pt x="12004" y="7405"/>
                      <a:pt x="12004" y="6239"/>
                    </a:cubicBezTo>
                    <a:lnTo>
                      <a:pt x="12004" y="5892"/>
                    </a:lnTo>
                    <a:cubicBezTo>
                      <a:pt x="12004" y="5829"/>
                      <a:pt x="12004" y="5766"/>
                      <a:pt x="11973" y="5703"/>
                    </a:cubicBezTo>
                    <a:lnTo>
                      <a:pt x="10460" y="3277"/>
                    </a:lnTo>
                    <a:cubicBezTo>
                      <a:pt x="10523" y="3151"/>
                      <a:pt x="10681" y="2899"/>
                      <a:pt x="10744" y="2616"/>
                    </a:cubicBezTo>
                    <a:cubicBezTo>
                      <a:pt x="11027" y="2553"/>
                      <a:pt x="11343" y="2458"/>
                      <a:pt x="11626" y="2364"/>
                    </a:cubicBezTo>
                    <a:cubicBezTo>
                      <a:pt x="11815" y="2269"/>
                      <a:pt x="11878" y="2080"/>
                      <a:pt x="11815" y="1923"/>
                    </a:cubicBezTo>
                    <a:cubicBezTo>
                      <a:pt x="11746" y="1784"/>
                      <a:pt x="11626" y="1697"/>
                      <a:pt x="11505" y="1697"/>
                    </a:cubicBezTo>
                    <a:cubicBezTo>
                      <a:pt x="11461" y="1697"/>
                      <a:pt x="11416" y="1708"/>
                      <a:pt x="11374" y="1734"/>
                    </a:cubicBezTo>
                    <a:cubicBezTo>
                      <a:pt x="11122" y="1797"/>
                      <a:pt x="10933" y="1891"/>
                      <a:pt x="10712" y="1923"/>
                    </a:cubicBezTo>
                    <a:cubicBezTo>
                      <a:pt x="10555" y="1576"/>
                      <a:pt x="10208" y="1324"/>
                      <a:pt x="9767" y="1324"/>
                    </a:cubicBezTo>
                    <a:cubicBezTo>
                      <a:pt x="9326" y="1324"/>
                      <a:pt x="8980" y="1576"/>
                      <a:pt x="8822" y="1954"/>
                    </a:cubicBezTo>
                    <a:cubicBezTo>
                      <a:pt x="8224" y="1828"/>
                      <a:pt x="7908" y="1639"/>
                      <a:pt x="6963" y="1167"/>
                    </a:cubicBezTo>
                    <a:lnTo>
                      <a:pt x="6963" y="1009"/>
                    </a:lnTo>
                    <a:cubicBezTo>
                      <a:pt x="6963" y="411"/>
                      <a:pt x="6491" y="1"/>
                      <a:pt x="59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315" name="Google Shape;9169;p73">
                <a:extLst>
                  <a:ext uri="{FF2B5EF4-FFF2-40B4-BE49-F238E27FC236}">
                    <a16:creationId xmlns:a16="http://schemas.microsoft.com/office/drawing/2014/main" id="{39B6F59E-9B5E-5B6F-E3A8-D835EDFC4629}"/>
                  </a:ext>
                </a:extLst>
              </p:cNvPr>
              <p:cNvSpPr/>
              <p:nvPr/>
            </p:nvSpPr>
            <p:spPr>
              <a:xfrm>
                <a:off x="7109482" y="2925310"/>
                <a:ext cx="505937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815" extrusionOk="0">
                    <a:moveTo>
                      <a:pt x="5986" y="631"/>
                    </a:moveTo>
                    <a:cubicBezTo>
                      <a:pt x="6396" y="631"/>
                      <a:pt x="6711" y="946"/>
                      <a:pt x="6711" y="1324"/>
                    </a:cubicBezTo>
                    <a:cubicBezTo>
                      <a:pt x="6711" y="1733"/>
                      <a:pt x="6396" y="2048"/>
                      <a:pt x="5986" y="2048"/>
                    </a:cubicBezTo>
                    <a:cubicBezTo>
                      <a:pt x="5608" y="2048"/>
                      <a:pt x="5293" y="1733"/>
                      <a:pt x="5293" y="1324"/>
                    </a:cubicBezTo>
                    <a:cubicBezTo>
                      <a:pt x="5293" y="946"/>
                      <a:pt x="5608" y="631"/>
                      <a:pt x="5986" y="631"/>
                    </a:cubicBezTo>
                    <a:close/>
                    <a:moveTo>
                      <a:pt x="5986" y="2710"/>
                    </a:moveTo>
                    <a:cubicBezTo>
                      <a:pt x="6931" y="2710"/>
                      <a:pt x="7719" y="3498"/>
                      <a:pt x="7719" y="4443"/>
                    </a:cubicBezTo>
                    <a:lnTo>
                      <a:pt x="7719" y="4789"/>
                    </a:lnTo>
                    <a:lnTo>
                      <a:pt x="4253" y="4789"/>
                    </a:lnTo>
                    <a:lnTo>
                      <a:pt x="4253" y="4443"/>
                    </a:lnTo>
                    <a:cubicBezTo>
                      <a:pt x="4253" y="3498"/>
                      <a:pt x="5041" y="2710"/>
                      <a:pt x="5986" y="2710"/>
                    </a:cubicBezTo>
                    <a:close/>
                    <a:moveTo>
                      <a:pt x="3245" y="6900"/>
                    </a:moveTo>
                    <a:cubicBezTo>
                      <a:pt x="3623" y="6900"/>
                      <a:pt x="3938" y="7215"/>
                      <a:pt x="3938" y="7593"/>
                    </a:cubicBezTo>
                    <a:cubicBezTo>
                      <a:pt x="3938" y="8003"/>
                      <a:pt x="3623" y="8318"/>
                      <a:pt x="3245" y="8318"/>
                    </a:cubicBezTo>
                    <a:cubicBezTo>
                      <a:pt x="2836" y="8255"/>
                      <a:pt x="2521" y="7940"/>
                      <a:pt x="2521" y="7593"/>
                    </a:cubicBezTo>
                    <a:cubicBezTo>
                      <a:pt x="2521" y="7215"/>
                      <a:pt x="2836" y="6900"/>
                      <a:pt x="3245" y="6900"/>
                    </a:cubicBezTo>
                    <a:close/>
                    <a:moveTo>
                      <a:pt x="8759" y="6900"/>
                    </a:moveTo>
                    <a:cubicBezTo>
                      <a:pt x="9137" y="6900"/>
                      <a:pt x="9452" y="7215"/>
                      <a:pt x="9452" y="7593"/>
                    </a:cubicBezTo>
                    <a:cubicBezTo>
                      <a:pt x="9452" y="8003"/>
                      <a:pt x="9137" y="8318"/>
                      <a:pt x="8759" y="8318"/>
                    </a:cubicBezTo>
                    <a:cubicBezTo>
                      <a:pt x="8349" y="8318"/>
                      <a:pt x="8034" y="7940"/>
                      <a:pt x="8034" y="7593"/>
                    </a:cubicBezTo>
                    <a:cubicBezTo>
                      <a:pt x="8034" y="7215"/>
                      <a:pt x="8349" y="6900"/>
                      <a:pt x="8759" y="6900"/>
                    </a:cubicBezTo>
                    <a:close/>
                    <a:moveTo>
                      <a:pt x="10365" y="5545"/>
                    </a:moveTo>
                    <a:cubicBezTo>
                      <a:pt x="10523" y="5545"/>
                      <a:pt x="10680" y="5672"/>
                      <a:pt x="10712" y="5829"/>
                    </a:cubicBezTo>
                    <a:lnTo>
                      <a:pt x="11216" y="8570"/>
                    </a:lnTo>
                    <a:cubicBezTo>
                      <a:pt x="11247" y="8790"/>
                      <a:pt x="11027" y="8980"/>
                      <a:pt x="10838" y="8980"/>
                    </a:cubicBezTo>
                    <a:lnTo>
                      <a:pt x="10460" y="8980"/>
                    </a:lnTo>
                    <a:cubicBezTo>
                      <a:pt x="10239" y="8790"/>
                      <a:pt x="10019" y="8633"/>
                      <a:pt x="9767" y="8507"/>
                    </a:cubicBezTo>
                    <a:cubicBezTo>
                      <a:pt x="10019" y="8255"/>
                      <a:pt x="10145" y="7940"/>
                      <a:pt x="10145" y="7562"/>
                    </a:cubicBezTo>
                    <a:cubicBezTo>
                      <a:pt x="10145" y="6806"/>
                      <a:pt x="9515" y="6176"/>
                      <a:pt x="8759" y="6176"/>
                    </a:cubicBezTo>
                    <a:cubicBezTo>
                      <a:pt x="8002" y="6176"/>
                      <a:pt x="7372" y="6806"/>
                      <a:pt x="7372" y="7562"/>
                    </a:cubicBezTo>
                    <a:cubicBezTo>
                      <a:pt x="7372" y="7908"/>
                      <a:pt x="7498" y="8223"/>
                      <a:pt x="7719" y="8507"/>
                    </a:cubicBezTo>
                    <a:cubicBezTo>
                      <a:pt x="7498" y="8633"/>
                      <a:pt x="7246" y="8790"/>
                      <a:pt x="7057" y="8980"/>
                    </a:cubicBezTo>
                    <a:lnTo>
                      <a:pt x="4883" y="8980"/>
                    </a:lnTo>
                    <a:cubicBezTo>
                      <a:pt x="4694" y="8790"/>
                      <a:pt x="4442" y="8633"/>
                      <a:pt x="4222" y="8507"/>
                    </a:cubicBezTo>
                    <a:cubicBezTo>
                      <a:pt x="4474" y="8255"/>
                      <a:pt x="4568" y="7940"/>
                      <a:pt x="4568" y="7562"/>
                    </a:cubicBezTo>
                    <a:cubicBezTo>
                      <a:pt x="4568" y="6806"/>
                      <a:pt x="3938" y="6176"/>
                      <a:pt x="3214" y="6176"/>
                    </a:cubicBezTo>
                    <a:cubicBezTo>
                      <a:pt x="2458" y="6176"/>
                      <a:pt x="1828" y="6806"/>
                      <a:pt x="1828" y="7562"/>
                    </a:cubicBezTo>
                    <a:cubicBezTo>
                      <a:pt x="1828" y="7908"/>
                      <a:pt x="1954" y="8223"/>
                      <a:pt x="2174" y="8507"/>
                    </a:cubicBezTo>
                    <a:cubicBezTo>
                      <a:pt x="1922" y="8633"/>
                      <a:pt x="1701" y="8790"/>
                      <a:pt x="1512" y="8980"/>
                    </a:cubicBezTo>
                    <a:lnTo>
                      <a:pt x="1103" y="8980"/>
                    </a:lnTo>
                    <a:cubicBezTo>
                      <a:pt x="882" y="8980"/>
                      <a:pt x="725" y="8790"/>
                      <a:pt x="756" y="8570"/>
                    </a:cubicBezTo>
                    <a:lnTo>
                      <a:pt x="1260" y="5829"/>
                    </a:lnTo>
                    <a:cubicBezTo>
                      <a:pt x="1323" y="5672"/>
                      <a:pt x="1418" y="5545"/>
                      <a:pt x="1638" y="5545"/>
                    </a:cubicBezTo>
                    <a:close/>
                    <a:moveTo>
                      <a:pt x="3214" y="8948"/>
                    </a:moveTo>
                    <a:cubicBezTo>
                      <a:pt x="4127" y="8948"/>
                      <a:pt x="4915" y="9736"/>
                      <a:pt x="4915" y="10712"/>
                    </a:cubicBezTo>
                    <a:lnTo>
                      <a:pt x="4915" y="11059"/>
                    </a:lnTo>
                    <a:lnTo>
                      <a:pt x="1481" y="11059"/>
                    </a:lnTo>
                    <a:lnTo>
                      <a:pt x="1481" y="10712"/>
                    </a:lnTo>
                    <a:cubicBezTo>
                      <a:pt x="1481" y="9736"/>
                      <a:pt x="2269" y="8948"/>
                      <a:pt x="3214" y="8948"/>
                    </a:cubicBezTo>
                    <a:close/>
                    <a:moveTo>
                      <a:pt x="8759" y="8948"/>
                    </a:moveTo>
                    <a:cubicBezTo>
                      <a:pt x="9704" y="8948"/>
                      <a:pt x="10491" y="9736"/>
                      <a:pt x="10491" y="10712"/>
                    </a:cubicBezTo>
                    <a:lnTo>
                      <a:pt x="10491" y="11059"/>
                    </a:lnTo>
                    <a:lnTo>
                      <a:pt x="7026" y="11059"/>
                    </a:lnTo>
                    <a:lnTo>
                      <a:pt x="7026" y="10712"/>
                    </a:lnTo>
                    <a:cubicBezTo>
                      <a:pt x="7026" y="9736"/>
                      <a:pt x="7813" y="8948"/>
                      <a:pt x="8759" y="8948"/>
                    </a:cubicBezTo>
                    <a:close/>
                    <a:moveTo>
                      <a:pt x="5986" y="1"/>
                    </a:moveTo>
                    <a:cubicBezTo>
                      <a:pt x="5262" y="1"/>
                      <a:pt x="4631" y="631"/>
                      <a:pt x="4631" y="1387"/>
                    </a:cubicBezTo>
                    <a:cubicBezTo>
                      <a:pt x="4631" y="1733"/>
                      <a:pt x="4726" y="2048"/>
                      <a:pt x="4978" y="2269"/>
                    </a:cubicBezTo>
                    <a:cubicBezTo>
                      <a:pt x="4127" y="2679"/>
                      <a:pt x="3592" y="3498"/>
                      <a:pt x="3592" y="4474"/>
                    </a:cubicBezTo>
                    <a:lnTo>
                      <a:pt x="3592" y="4852"/>
                    </a:lnTo>
                    <a:lnTo>
                      <a:pt x="1670" y="4852"/>
                    </a:lnTo>
                    <a:cubicBezTo>
                      <a:pt x="1166" y="4852"/>
                      <a:pt x="725" y="5199"/>
                      <a:pt x="630" y="5703"/>
                    </a:cubicBezTo>
                    <a:lnTo>
                      <a:pt x="126" y="8475"/>
                    </a:lnTo>
                    <a:cubicBezTo>
                      <a:pt x="0" y="9043"/>
                      <a:pt x="473" y="9610"/>
                      <a:pt x="1071" y="9673"/>
                    </a:cubicBezTo>
                    <a:cubicBezTo>
                      <a:pt x="914" y="9988"/>
                      <a:pt x="819" y="10366"/>
                      <a:pt x="819" y="10744"/>
                    </a:cubicBezTo>
                    <a:lnTo>
                      <a:pt x="819" y="11468"/>
                    </a:lnTo>
                    <a:cubicBezTo>
                      <a:pt x="819" y="11657"/>
                      <a:pt x="977" y="11815"/>
                      <a:pt x="1197" y="11815"/>
                    </a:cubicBezTo>
                    <a:lnTo>
                      <a:pt x="5356" y="11815"/>
                    </a:lnTo>
                    <a:cubicBezTo>
                      <a:pt x="5545" y="11815"/>
                      <a:pt x="5703" y="11657"/>
                      <a:pt x="5703" y="11468"/>
                    </a:cubicBezTo>
                    <a:lnTo>
                      <a:pt x="5703" y="10744"/>
                    </a:lnTo>
                    <a:cubicBezTo>
                      <a:pt x="5703" y="10366"/>
                      <a:pt x="5640" y="9988"/>
                      <a:pt x="5482" y="9673"/>
                    </a:cubicBezTo>
                    <a:lnTo>
                      <a:pt x="6648" y="9673"/>
                    </a:lnTo>
                    <a:cubicBezTo>
                      <a:pt x="6490" y="9988"/>
                      <a:pt x="6427" y="10366"/>
                      <a:pt x="6427" y="10744"/>
                    </a:cubicBezTo>
                    <a:lnTo>
                      <a:pt x="6427" y="11468"/>
                    </a:lnTo>
                    <a:cubicBezTo>
                      <a:pt x="6427" y="11657"/>
                      <a:pt x="6585" y="11815"/>
                      <a:pt x="6774" y="11815"/>
                    </a:cubicBezTo>
                    <a:lnTo>
                      <a:pt x="10838" y="11815"/>
                    </a:lnTo>
                    <a:cubicBezTo>
                      <a:pt x="11027" y="11815"/>
                      <a:pt x="11184" y="11657"/>
                      <a:pt x="11184" y="11468"/>
                    </a:cubicBezTo>
                    <a:lnTo>
                      <a:pt x="11184" y="10744"/>
                    </a:lnTo>
                    <a:cubicBezTo>
                      <a:pt x="11184" y="10366"/>
                      <a:pt x="11121" y="9988"/>
                      <a:pt x="10964" y="9673"/>
                    </a:cubicBezTo>
                    <a:cubicBezTo>
                      <a:pt x="11563" y="9610"/>
                      <a:pt x="11972" y="9043"/>
                      <a:pt x="11878" y="8475"/>
                    </a:cubicBezTo>
                    <a:lnTo>
                      <a:pt x="11342" y="5703"/>
                    </a:lnTo>
                    <a:cubicBezTo>
                      <a:pt x="11279" y="5199"/>
                      <a:pt x="10838" y="4852"/>
                      <a:pt x="10334" y="4852"/>
                    </a:cubicBezTo>
                    <a:lnTo>
                      <a:pt x="8412" y="4852"/>
                    </a:lnTo>
                    <a:lnTo>
                      <a:pt x="8412" y="4474"/>
                    </a:lnTo>
                    <a:cubicBezTo>
                      <a:pt x="8412" y="3498"/>
                      <a:pt x="7845" y="2679"/>
                      <a:pt x="7026" y="2269"/>
                    </a:cubicBezTo>
                    <a:cubicBezTo>
                      <a:pt x="7246" y="2048"/>
                      <a:pt x="7372" y="1733"/>
                      <a:pt x="7372" y="1387"/>
                    </a:cubicBezTo>
                    <a:cubicBezTo>
                      <a:pt x="7372" y="631"/>
                      <a:pt x="6742" y="1"/>
                      <a:pt x="59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316" name="Google Shape;9170;p73">
                <a:extLst>
                  <a:ext uri="{FF2B5EF4-FFF2-40B4-BE49-F238E27FC236}">
                    <a16:creationId xmlns:a16="http://schemas.microsoft.com/office/drawing/2014/main" id="{0B9B1915-D93A-6180-026A-464D6C6ACCF4}"/>
                  </a:ext>
                </a:extLst>
              </p:cNvPr>
              <p:cNvSpPr/>
              <p:nvPr/>
            </p:nvSpPr>
            <p:spPr>
              <a:xfrm>
                <a:off x="10369466" y="1689879"/>
                <a:ext cx="320895" cy="496599"/>
              </a:xfrm>
              <a:custGeom>
                <a:avLst/>
                <a:gdLst/>
                <a:ahLst/>
                <a:cxnLst/>
                <a:rect l="l" t="t" r="r" b="b"/>
                <a:pathLst>
                  <a:path w="7594" h="11752" extrusionOk="0">
                    <a:moveTo>
                      <a:pt x="6585" y="662"/>
                    </a:moveTo>
                    <a:cubicBezTo>
                      <a:pt x="6774" y="662"/>
                      <a:pt x="6932" y="819"/>
                      <a:pt x="6932" y="1008"/>
                    </a:cubicBezTo>
                    <a:cubicBezTo>
                      <a:pt x="6932" y="1197"/>
                      <a:pt x="6774" y="1355"/>
                      <a:pt x="6585" y="1355"/>
                    </a:cubicBezTo>
                    <a:lnTo>
                      <a:pt x="1040" y="1355"/>
                    </a:lnTo>
                    <a:cubicBezTo>
                      <a:pt x="820" y="1355"/>
                      <a:pt x="662" y="1197"/>
                      <a:pt x="662" y="1008"/>
                    </a:cubicBezTo>
                    <a:cubicBezTo>
                      <a:pt x="662" y="819"/>
                      <a:pt x="820" y="662"/>
                      <a:pt x="1040" y="662"/>
                    </a:cubicBezTo>
                    <a:close/>
                    <a:moveTo>
                      <a:pt x="6175" y="2048"/>
                    </a:moveTo>
                    <a:lnTo>
                      <a:pt x="6175" y="2867"/>
                    </a:lnTo>
                    <a:cubicBezTo>
                      <a:pt x="5435" y="3277"/>
                      <a:pt x="4600" y="3481"/>
                      <a:pt x="3765" y="3481"/>
                    </a:cubicBezTo>
                    <a:cubicBezTo>
                      <a:pt x="2930" y="3481"/>
                      <a:pt x="2096" y="3277"/>
                      <a:pt x="1355" y="2867"/>
                    </a:cubicBezTo>
                    <a:lnTo>
                      <a:pt x="1355" y="2048"/>
                    </a:lnTo>
                    <a:close/>
                    <a:moveTo>
                      <a:pt x="1418" y="3686"/>
                    </a:moveTo>
                    <a:lnTo>
                      <a:pt x="1418" y="3686"/>
                    </a:lnTo>
                    <a:cubicBezTo>
                      <a:pt x="2174" y="4001"/>
                      <a:pt x="2962" y="4190"/>
                      <a:pt x="3781" y="4190"/>
                    </a:cubicBezTo>
                    <a:cubicBezTo>
                      <a:pt x="4600" y="4190"/>
                      <a:pt x="5388" y="4033"/>
                      <a:pt x="6144" y="3686"/>
                    </a:cubicBezTo>
                    <a:lnTo>
                      <a:pt x="6144" y="3686"/>
                    </a:lnTo>
                    <a:cubicBezTo>
                      <a:pt x="5860" y="4757"/>
                      <a:pt x="4915" y="5545"/>
                      <a:pt x="3781" y="5545"/>
                    </a:cubicBezTo>
                    <a:cubicBezTo>
                      <a:pt x="2647" y="5545"/>
                      <a:pt x="1702" y="4757"/>
                      <a:pt x="1418" y="3686"/>
                    </a:cubicBezTo>
                    <a:close/>
                    <a:moveTo>
                      <a:pt x="3435" y="6238"/>
                    </a:moveTo>
                    <a:lnTo>
                      <a:pt x="3435" y="7813"/>
                    </a:lnTo>
                    <a:lnTo>
                      <a:pt x="1544" y="9704"/>
                    </a:lnTo>
                    <a:lnTo>
                      <a:pt x="1355" y="9704"/>
                    </a:lnTo>
                    <a:lnTo>
                      <a:pt x="1355" y="8695"/>
                    </a:lnTo>
                    <a:cubicBezTo>
                      <a:pt x="1355" y="7467"/>
                      <a:pt x="2237" y="6427"/>
                      <a:pt x="3435" y="6238"/>
                    </a:cubicBezTo>
                    <a:close/>
                    <a:moveTo>
                      <a:pt x="3781" y="8443"/>
                    </a:moveTo>
                    <a:lnTo>
                      <a:pt x="5041" y="9704"/>
                    </a:lnTo>
                    <a:lnTo>
                      <a:pt x="2552" y="9704"/>
                    </a:lnTo>
                    <a:lnTo>
                      <a:pt x="3781" y="8443"/>
                    </a:lnTo>
                    <a:close/>
                    <a:moveTo>
                      <a:pt x="4128" y="6238"/>
                    </a:moveTo>
                    <a:cubicBezTo>
                      <a:pt x="5325" y="6396"/>
                      <a:pt x="6207" y="7435"/>
                      <a:pt x="6207" y="8695"/>
                    </a:cubicBezTo>
                    <a:lnTo>
                      <a:pt x="6207" y="9704"/>
                    </a:lnTo>
                    <a:lnTo>
                      <a:pt x="6018" y="9704"/>
                    </a:lnTo>
                    <a:lnTo>
                      <a:pt x="4128" y="7813"/>
                    </a:lnTo>
                    <a:lnTo>
                      <a:pt x="4128" y="6238"/>
                    </a:lnTo>
                    <a:close/>
                    <a:moveTo>
                      <a:pt x="6553" y="10397"/>
                    </a:moveTo>
                    <a:cubicBezTo>
                      <a:pt x="6743" y="10428"/>
                      <a:pt x="6900" y="10586"/>
                      <a:pt x="6900" y="10743"/>
                    </a:cubicBezTo>
                    <a:cubicBezTo>
                      <a:pt x="6900" y="10932"/>
                      <a:pt x="6743" y="11090"/>
                      <a:pt x="6553" y="11090"/>
                    </a:cubicBezTo>
                    <a:lnTo>
                      <a:pt x="977" y="11090"/>
                    </a:lnTo>
                    <a:cubicBezTo>
                      <a:pt x="788" y="11090"/>
                      <a:pt x="631" y="10932"/>
                      <a:pt x="631" y="10743"/>
                    </a:cubicBezTo>
                    <a:cubicBezTo>
                      <a:pt x="631" y="10554"/>
                      <a:pt x="788" y="10397"/>
                      <a:pt x="977" y="10397"/>
                    </a:cubicBezTo>
                    <a:close/>
                    <a:moveTo>
                      <a:pt x="1009" y="0"/>
                    </a:moveTo>
                    <a:cubicBezTo>
                      <a:pt x="442" y="0"/>
                      <a:pt x="0" y="473"/>
                      <a:pt x="0" y="1008"/>
                    </a:cubicBezTo>
                    <a:cubicBezTo>
                      <a:pt x="0" y="1449"/>
                      <a:pt x="284" y="1827"/>
                      <a:pt x="694" y="1985"/>
                    </a:cubicBezTo>
                    <a:lnTo>
                      <a:pt x="694" y="3088"/>
                    </a:lnTo>
                    <a:cubicBezTo>
                      <a:pt x="694" y="4316"/>
                      <a:pt x="1387" y="5356"/>
                      <a:pt x="2395" y="5860"/>
                    </a:cubicBezTo>
                    <a:cubicBezTo>
                      <a:pt x="1387" y="6364"/>
                      <a:pt x="694" y="7435"/>
                      <a:pt x="694" y="8664"/>
                    </a:cubicBezTo>
                    <a:lnTo>
                      <a:pt x="694" y="9767"/>
                    </a:lnTo>
                    <a:cubicBezTo>
                      <a:pt x="316" y="9924"/>
                      <a:pt x="0" y="10271"/>
                      <a:pt x="0" y="10743"/>
                    </a:cubicBezTo>
                    <a:cubicBezTo>
                      <a:pt x="0" y="11342"/>
                      <a:pt x="473" y="11751"/>
                      <a:pt x="1009" y="11751"/>
                    </a:cubicBezTo>
                    <a:lnTo>
                      <a:pt x="6585" y="11751"/>
                    </a:lnTo>
                    <a:cubicBezTo>
                      <a:pt x="7152" y="11751"/>
                      <a:pt x="7593" y="11279"/>
                      <a:pt x="7593" y="10743"/>
                    </a:cubicBezTo>
                    <a:cubicBezTo>
                      <a:pt x="7593" y="10302"/>
                      <a:pt x="7310" y="9924"/>
                      <a:pt x="6900" y="9767"/>
                    </a:cubicBezTo>
                    <a:lnTo>
                      <a:pt x="6900" y="8664"/>
                    </a:lnTo>
                    <a:cubicBezTo>
                      <a:pt x="6900" y="7435"/>
                      <a:pt x="6207" y="6364"/>
                      <a:pt x="5199" y="5860"/>
                    </a:cubicBezTo>
                    <a:cubicBezTo>
                      <a:pt x="6207" y="5387"/>
                      <a:pt x="6900" y="4316"/>
                      <a:pt x="6900" y="3088"/>
                    </a:cubicBezTo>
                    <a:lnTo>
                      <a:pt x="6900" y="1985"/>
                    </a:lnTo>
                    <a:cubicBezTo>
                      <a:pt x="7278" y="1827"/>
                      <a:pt x="7593" y="1481"/>
                      <a:pt x="7593" y="1008"/>
                    </a:cubicBezTo>
                    <a:cubicBezTo>
                      <a:pt x="7593" y="410"/>
                      <a:pt x="7121" y="0"/>
                      <a:pt x="6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317" name="Google Shape;9171;p73">
                <a:extLst>
                  <a:ext uri="{FF2B5EF4-FFF2-40B4-BE49-F238E27FC236}">
                    <a16:creationId xmlns:a16="http://schemas.microsoft.com/office/drawing/2014/main" id="{F72ACC73-7FE3-F1EE-2475-CF1A18D40591}"/>
                  </a:ext>
                </a:extLst>
              </p:cNvPr>
              <p:cNvSpPr/>
              <p:nvPr/>
            </p:nvSpPr>
            <p:spPr>
              <a:xfrm>
                <a:off x="1401076" y="1687873"/>
                <a:ext cx="503233" cy="500612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11847" extrusionOk="0">
                    <a:moveTo>
                      <a:pt x="3560" y="2647"/>
                    </a:moveTo>
                    <a:lnTo>
                      <a:pt x="3560" y="3561"/>
                    </a:lnTo>
                    <a:lnTo>
                      <a:pt x="2615" y="3561"/>
                    </a:lnTo>
                    <a:lnTo>
                      <a:pt x="3560" y="2647"/>
                    </a:lnTo>
                    <a:close/>
                    <a:moveTo>
                      <a:pt x="6616" y="4222"/>
                    </a:moveTo>
                    <a:cubicBezTo>
                      <a:pt x="7971" y="4285"/>
                      <a:pt x="9074" y="5325"/>
                      <a:pt x="9074" y="6680"/>
                    </a:cubicBezTo>
                    <a:cubicBezTo>
                      <a:pt x="9074" y="8003"/>
                      <a:pt x="7971" y="9106"/>
                      <a:pt x="6616" y="9106"/>
                    </a:cubicBezTo>
                    <a:cubicBezTo>
                      <a:pt x="5293" y="9106"/>
                      <a:pt x="4190" y="8003"/>
                      <a:pt x="4190" y="6680"/>
                    </a:cubicBezTo>
                    <a:cubicBezTo>
                      <a:pt x="4190" y="5325"/>
                      <a:pt x="5293" y="4222"/>
                      <a:pt x="6616" y="4222"/>
                    </a:cubicBezTo>
                    <a:close/>
                    <a:moveTo>
                      <a:pt x="7687" y="757"/>
                    </a:moveTo>
                    <a:lnTo>
                      <a:pt x="7687" y="1513"/>
                    </a:lnTo>
                    <a:lnTo>
                      <a:pt x="3875" y="1513"/>
                    </a:lnTo>
                    <a:cubicBezTo>
                      <a:pt x="3781" y="1513"/>
                      <a:pt x="3655" y="1544"/>
                      <a:pt x="3623" y="1639"/>
                    </a:cubicBezTo>
                    <a:lnTo>
                      <a:pt x="1512" y="3718"/>
                    </a:lnTo>
                    <a:cubicBezTo>
                      <a:pt x="1418" y="3813"/>
                      <a:pt x="1386" y="3876"/>
                      <a:pt x="1386" y="3939"/>
                    </a:cubicBezTo>
                    <a:lnTo>
                      <a:pt x="1386" y="9862"/>
                    </a:lnTo>
                    <a:lnTo>
                      <a:pt x="662" y="9862"/>
                    </a:lnTo>
                    <a:lnTo>
                      <a:pt x="662" y="757"/>
                    </a:lnTo>
                    <a:close/>
                    <a:moveTo>
                      <a:pt x="8380" y="2175"/>
                    </a:moveTo>
                    <a:lnTo>
                      <a:pt x="8380" y="4128"/>
                    </a:lnTo>
                    <a:cubicBezTo>
                      <a:pt x="7876" y="3813"/>
                      <a:pt x="7278" y="3592"/>
                      <a:pt x="6648" y="3592"/>
                    </a:cubicBezTo>
                    <a:cubicBezTo>
                      <a:pt x="4915" y="3592"/>
                      <a:pt x="3560" y="5010"/>
                      <a:pt x="3560" y="6711"/>
                    </a:cubicBezTo>
                    <a:cubicBezTo>
                      <a:pt x="3560" y="8444"/>
                      <a:pt x="4946" y="9830"/>
                      <a:pt x="6648" y="9830"/>
                    </a:cubicBezTo>
                    <a:cubicBezTo>
                      <a:pt x="7120" y="9830"/>
                      <a:pt x="7593" y="9704"/>
                      <a:pt x="8002" y="9515"/>
                    </a:cubicBezTo>
                    <a:lnTo>
                      <a:pt x="8380" y="9893"/>
                    </a:lnTo>
                    <a:lnTo>
                      <a:pt x="8380" y="10492"/>
                    </a:lnTo>
                    <a:lnTo>
                      <a:pt x="2079" y="10492"/>
                    </a:lnTo>
                    <a:lnTo>
                      <a:pt x="2079" y="4285"/>
                    </a:lnTo>
                    <a:lnTo>
                      <a:pt x="3875" y="4285"/>
                    </a:lnTo>
                    <a:cubicBezTo>
                      <a:pt x="4064" y="4285"/>
                      <a:pt x="4222" y="4128"/>
                      <a:pt x="4222" y="3907"/>
                    </a:cubicBezTo>
                    <a:lnTo>
                      <a:pt x="4222" y="2175"/>
                    </a:lnTo>
                    <a:close/>
                    <a:moveTo>
                      <a:pt x="9074" y="8633"/>
                    </a:moveTo>
                    <a:lnTo>
                      <a:pt x="11027" y="10618"/>
                    </a:lnTo>
                    <a:cubicBezTo>
                      <a:pt x="11153" y="10744"/>
                      <a:pt x="11153" y="10964"/>
                      <a:pt x="11027" y="11090"/>
                    </a:cubicBezTo>
                    <a:cubicBezTo>
                      <a:pt x="10964" y="11153"/>
                      <a:pt x="10877" y="11185"/>
                      <a:pt x="10791" y="11185"/>
                    </a:cubicBezTo>
                    <a:cubicBezTo>
                      <a:pt x="10704" y="11185"/>
                      <a:pt x="10617" y="11153"/>
                      <a:pt x="10554" y="11090"/>
                    </a:cubicBezTo>
                    <a:lnTo>
                      <a:pt x="8601" y="9106"/>
                    </a:lnTo>
                    <a:cubicBezTo>
                      <a:pt x="8790" y="9011"/>
                      <a:pt x="8948" y="8791"/>
                      <a:pt x="9074" y="8633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10145"/>
                    </a:lnTo>
                    <a:cubicBezTo>
                      <a:pt x="0" y="10334"/>
                      <a:pt x="158" y="10492"/>
                      <a:pt x="347" y="10492"/>
                    </a:cubicBezTo>
                    <a:lnTo>
                      <a:pt x="1386" y="10492"/>
                    </a:lnTo>
                    <a:lnTo>
                      <a:pt x="1386" y="10838"/>
                    </a:lnTo>
                    <a:cubicBezTo>
                      <a:pt x="1386" y="11059"/>
                      <a:pt x="1544" y="11216"/>
                      <a:pt x="1733" y="11216"/>
                    </a:cubicBezTo>
                    <a:lnTo>
                      <a:pt x="8695" y="11216"/>
                    </a:lnTo>
                    <a:cubicBezTo>
                      <a:pt x="8916" y="11216"/>
                      <a:pt x="9074" y="11059"/>
                      <a:pt x="9074" y="10838"/>
                    </a:cubicBezTo>
                    <a:lnTo>
                      <a:pt x="9074" y="10586"/>
                    </a:lnTo>
                    <a:lnTo>
                      <a:pt x="10050" y="11563"/>
                    </a:lnTo>
                    <a:cubicBezTo>
                      <a:pt x="10239" y="11752"/>
                      <a:pt x="10507" y="11847"/>
                      <a:pt x="10775" y="11847"/>
                    </a:cubicBezTo>
                    <a:cubicBezTo>
                      <a:pt x="11043" y="11847"/>
                      <a:pt x="11310" y="11752"/>
                      <a:pt x="11499" y="11563"/>
                    </a:cubicBezTo>
                    <a:cubicBezTo>
                      <a:pt x="11909" y="11153"/>
                      <a:pt x="11909" y="10492"/>
                      <a:pt x="11499" y="10114"/>
                    </a:cubicBezTo>
                    <a:lnTo>
                      <a:pt x="9420" y="8003"/>
                    </a:lnTo>
                    <a:cubicBezTo>
                      <a:pt x="9609" y="7625"/>
                      <a:pt x="9735" y="7152"/>
                      <a:pt x="9735" y="6680"/>
                    </a:cubicBezTo>
                    <a:cubicBezTo>
                      <a:pt x="9735" y="5924"/>
                      <a:pt x="9452" y="5262"/>
                      <a:pt x="9011" y="4695"/>
                    </a:cubicBezTo>
                    <a:lnTo>
                      <a:pt x="9011" y="1828"/>
                    </a:lnTo>
                    <a:cubicBezTo>
                      <a:pt x="9011" y="1639"/>
                      <a:pt x="8853" y="1481"/>
                      <a:pt x="8664" y="1481"/>
                    </a:cubicBezTo>
                    <a:lnTo>
                      <a:pt x="8317" y="1481"/>
                    </a:lnTo>
                    <a:lnTo>
                      <a:pt x="8317" y="379"/>
                    </a:lnTo>
                    <a:cubicBezTo>
                      <a:pt x="8317" y="190"/>
                      <a:pt x="8160" y="1"/>
                      <a:pt x="79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18" name="Google Shape;9172;p73">
                <a:extLst>
                  <a:ext uri="{FF2B5EF4-FFF2-40B4-BE49-F238E27FC236}">
                    <a16:creationId xmlns:a16="http://schemas.microsoft.com/office/drawing/2014/main" id="{9B44DA34-E80B-2583-40C5-5D99559F7D1E}"/>
                  </a:ext>
                </a:extLst>
              </p:cNvPr>
              <p:cNvGrpSpPr/>
              <p:nvPr/>
            </p:nvGrpSpPr>
            <p:grpSpPr>
              <a:xfrm>
                <a:off x="1400413" y="2281623"/>
                <a:ext cx="504585" cy="499303"/>
                <a:chOff x="1049375" y="2318350"/>
                <a:chExt cx="298525" cy="295400"/>
              </a:xfrm>
              <a:grpFill/>
            </p:grpSpPr>
            <p:sp>
              <p:nvSpPr>
                <p:cNvPr id="454" name="Google Shape;9173;p73">
                  <a:extLst>
                    <a:ext uri="{FF2B5EF4-FFF2-40B4-BE49-F238E27FC236}">
                      <a16:creationId xmlns:a16="http://schemas.microsoft.com/office/drawing/2014/main" id="{D5D7A311-6DE6-CCC8-BEA3-7D219E096F5C}"/>
                    </a:ext>
                  </a:extLst>
                </p:cNvPr>
                <p:cNvSpPr/>
                <p:nvPr/>
              </p:nvSpPr>
              <p:spPr>
                <a:xfrm>
                  <a:off x="1101350" y="2492325"/>
                  <a:ext cx="70125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021" extrusionOk="0">
                      <a:moveTo>
                        <a:pt x="2473" y="0"/>
                      </a:moveTo>
                      <a:cubicBezTo>
                        <a:pt x="2377" y="0"/>
                        <a:pt x="2273" y="32"/>
                        <a:pt x="2206" y="99"/>
                      </a:cubicBezTo>
                      <a:lnTo>
                        <a:pt x="1072" y="1233"/>
                      </a:lnTo>
                      <a:lnTo>
                        <a:pt x="599" y="761"/>
                      </a:lnTo>
                      <a:cubicBezTo>
                        <a:pt x="536" y="713"/>
                        <a:pt x="449" y="690"/>
                        <a:pt x="363" y="690"/>
                      </a:cubicBezTo>
                      <a:cubicBezTo>
                        <a:pt x="276" y="690"/>
                        <a:pt x="189" y="713"/>
                        <a:pt x="126" y="761"/>
                      </a:cubicBezTo>
                      <a:cubicBezTo>
                        <a:pt x="0" y="887"/>
                        <a:pt x="0" y="1139"/>
                        <a:pt x="126" y="1233"/>
                      </a:cubicBezTo>
                      <a:lnTo>
                        <a:pt x="820" y="1958"/>
                      </a:lnTo>
                      <a:cubicBezTo>
                        <a:pt x="914" y="2021"/>
                        <a:pt x="977" y="2021"/>
                        <a:pt x="1072" y="2021"/>
                      </a:cubicBezTo>
                      <a:cubicBezTo>
                        <a:pt x="1135" y="2021"/>
                        <a:pt x="1261" y="1989"/>
                        <a:pt x="1292" y="1926"/>
                      </a:cubicBezTo>
                      <a:lnTo>
                        <a:pt x="2678" y="540"/>
                      </a:lnTo>
                      <a:cubicBezTo>
                        <a:pt x="2804" y="414"/>
                        <a:pt x="2804" y="162"/>
                        <a:pt x="2678" y="68"/>
                      </a:cubicBezTo>
                      <a:cubicBezTo>
                        <a:pt x="2634" y="24"/>
                        <a:pt x="2557" y="0"/>
                        <a:pt x="24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5" name="Google Shape;9174;p73">
                  <a:extLst>
                    <a:ext uri="{FF2B5EF4-FFF2-40B4-BE49-F238E27FC236}">
                      <a16:creationId xmlns:a16="http://schemas.microsoft.com/office/drawing/2014/main" id="{3190D2C1-9CD8-EDA2-E663-8132314CD2AD}"/>
                    </a:ext>
                  </a:extLst>
                </p:cNvPr>
                <p:cNvSpPr/>
                <p:nvPr/>
              </p:nvSpPr>
              <p:spPr>
                <a:xfrm>
                  <a:off x="1101350" y="2440525"/>
                  <a:ext cx="70125" cy="5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046" extrusionOk="0">
                      <a:moveTo>
                        <a:pt x="2469" y="1"/>
                      </a:moveTo>
                      <a:cubicBezTo>
                        <a:pt x="2374" y="1"/>
                        <a:pt x="2272" y="40"/>
                        <a:pt x="2206" y="123"/>
                      </a:cubicBezTo>
                      <a:lnTo>
                        <a:pt x="1072" y="1257"/>
                      </a:lnTo>
                      <a:lnTo>
                        <a:pt x="599" y="785"/>
                      </a:lnTo>
                      <a:cubicBezTo>
                        <a:pt x="536" y="738"/>
                        <a:pt x="449" y="714"/>
                        <a:pt x="363" y="714"/>
                      </a:cubicBezTo>
                      <a:cubicBezTo>
                        <a:pt x="276" y="714"/>
                        <a:pt x="189" y="738"/>
                        <a:pt x="126" y="785"/>
                      </a:cubicBezTo>
                      <a:cubicBezTo>
                        <a:pt x="0" y="911"/>
                        <a:pt x="0" y="1163"/>
                        <a:pt x="126" y="1257"/>
                      </a:cubicBezTo>
                      <a:lnTo>
                        <a:pt x="820" y="1982"/>
                      </a:lnTo>
                      <a:cubicBezTo>
                        <a:pt x="914" y="2045"/>
                        <a:pt x="977" y="2045"/>
                        <a:pt x="1072" y="2045"/>
                      </a:cubicBezTo>
                      <a:cubicBezTo>
                        <a:pt x="1135" y="2045"/>
                        <a:pt x="1261" y="2014"/>
                        <a:pt x="1292" y="1951"/>
                      </a:cubicBezTo>
                      <a:lnTo>
                        <a:pt x="2678" y="564"/>
                      </a:lnTo>
                      <a:cubicBezTo>
                        <a:pt x="2804" y="438"/>
                        <a:pt x="2804" y="186"/>
                        <a:pt x="2678" y="92"/>
                      </a:cubicBezTo>
                      <a:cubicBezTo>
                        <a:pt x="2634" y="32"/>
                        <a:pt x="2554" y="1"/>
                        <a:pt x="24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6" name="Google Shape;9175;p73">
                  <a:extLst>
                    <a:ext uri="{FF2B5EF4-FFF2-40B4-BE49-F238E27FC236}">
                      <a16:creationId xmlns:a16="http://schemas.microsoft.com/office/drawing/2014/main" id="{8B8AC182-DE4A-444F-BFF5-7DEAA71DAE70}"/>
                    </a:ext>
                  </a:extLst>
                </p:cNvPr>
                <p:cNvSpPr/>
                <p:nvPr/>
              </p:nvSpPr>
              <p:spPr>
                <a:xfrm>
                  <a:off x="1101350" y="2388550"/>
                  <a:ext cx="70125" cy="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045" extrusionOk="0">
                      <a:moveTo>
                        <a:pt x="2469" y="1"/>
                      </a:moveTo>
                      <a:cubicBezTo>
                        <a:pt x="2374" y="1"/>
                        <a:pt x="2272" y="40"/>
                        <a:pt x="2206" y="123"/>
                      </a:cubicBezTo>
                      <a:lnTo>
                        <a:pt x="1072" y="1257"/>
                      </a:lnTo>
                      <a:lnTo>
                        <a:pt x="599" y="785"/>
                      </a:lnTo>
                      <a:cubicBezTo>
                        <a:pt x="536" y="722"/>
                        <a:pt x="449" y="690"/>
                        <a:pt x="363" y="690"/>
                      </a:cubicBezTo>
                      <a:cubicBezTo>
                        <a:pt x="276" y="690"/>
                        <a:pt x="189" y="722"/>
                        <a:pt x="126" y="785"/>
                      </a:cubicBezTo>
                      <a:cubicBezTo>
                        <a:pt x="0" y="911"/>
                        <a:pt x="0" y="1131"/>
                        <a:pt x="126" y="1257"/>
                      </a:cubicBezTo>
                      <a:lnTo>
                        <a:pt x="820" y="1982"/>
                      </a:lnTo>
                      <a:cubicBezTo>
                        <a:pt x="914" y="2045"/>
                        <a:pt x="977" y="2045"/>
                        <a:pt x="1072" y="2045"/>
                      </a:cubicBezTo>
                      <a:cubicBezTo>
                        <a:pt x="1135" y="2045"/>
                        <a:pt x="1261" y="2013"/>
                        <a:pt x="1292" y="1919"/>
                      </a:cubicBezTo>
                      <a:lnTo>
                        <a:pt x="2678" y="532"/>
                      </a:lnTo>
                      <a:cubicBezTo>
                        <a:pt x="2804" y="438"/>
                        <a:pt x="2804" y="186"/>
                        <a:pt x="2678" y="91"/>
                      </a:cubicBezTo>
                      <a:cubicBezTo>
                        <a:pt x="2634" y="32"/>
                        <a:pt x="2554" y="1"/>
                        <a:pt x="24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7" name="Google Shape;9176;p73">
                  <a:extLst>
                    <a:ext uri="{FF2B5EF4-FFF2-40B4-BE49-F238E27FC236}">
                      <a16:creationId xmlns:a16="http://schemas.microsoft.com/office/drawing/2014/main" id="{0D343C22-FB83-9059-3D8C-FE5595B9F5EE}"/>
                    </a:ext>
                  </a:extLst>
                </p:cNvPr>
                <p:cNvSpPr/>
                <p:nvPr/>
              </p:nvSpPr>
              <p:spPr>
                <a:xfrm>
                  <a:off x="1049375" y="2318350"/>
                  <a:ext cx="298525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1" h="11816" extrusionOk="0">
                      <a:moveTo>
                        <a:pt x="6963" y="1198"/>
                      </a:moveTo>
                      <a:lnTo>
                        <a:pt x="7876" y="2143"/>
                      </a:lnTo>
                      <a:lnTo>
                        <a:pt x="6963" y="2143"/>
                      </a:lnTo>
                      <a:lnTo>
                        <a:pt x="6963" y="1198"/>
                      </a:lnTo>
                      <a:close/>
                      <a:moveTo>
                        <a:pt x="10286" y="3498"/>
                      </a:moveTo>
                      <a:cubicBezTo>
                        <a:pt x="10373" y="3498"/>
                        <a:pt x="10460" y="3530"/>
                        <a:pt x="10523" y="3593"/>
                      </a:cubicBezTo>
                      <a:lnTo>
                        <a:pt x="10995" y="4065"/>
                      </a:lnTo>
                      <a:cubicBezTo>
                        <a:pt x="11184" y="4223"/>
                        <a:pt x="11184" y="4475"/>
                        <a:pt x="11027" y="4569"/>
                      </a:cubicBezTo>
                      <a:lnTo>
                        <a:pt x="10806" y="4821"/>
                      </a:lnTo>
                      <a:lnTo>
                        <a:pt x="9798" y="3845"/>
                      </a:lnTo>
                      <a:lnTo>
                        <a:pt x="10050" y="3593"/>
                      </a:lnTo>
                      <a:cubicBezTo>
                        <a:pt x="10113" y="3530"/>
                        <a:pt x="10200" y="3498"/>
                        <a:pt x="10286" y="3498"/>
                      </a:cubicBezTo>
                      <a:close/>
                      <a:moveTo>
                        <a:pt x="9294" y="4349"/>
                      </a:moveTo>
                      <a:lnTo>
                        <a:pt x="10271" y="5325"/>
                      </a:lnTo>
                      <a:lnTo>
                        <a:pt x="7845" y="7783"/>
                      </a:lnTo>
                      <a:lnTo>
                        <a:pt x="6868" y="6774"/>
                      </a:lnTo>
                      <a:lnTo>
                        <a:pt x="9294" y="4349"/>
                      </a:lnTo>
                      <a:close/>
                      <a:moveTo>
                        <a:pt x="6585" y="7499"/>
                      </a:moveTo>
                      <a:lnTo>
                        <a:pt x="7183" y="8098"/>
                      </a:lnTo>
                      <a:lnTo>
                        <a:pt x="6427" y="8255"/>
                      </a:lnTo>
                      <a:lnTo>
                        <a:pt x="6585" y="7499"/>
                      </a:lnTo>
                      <a:close/>
                      <a:moveTo>
                        <a:pt x="6994" y="10398"/>
                      </a:moveTo>
                      <a:lnTo>
                        <a:pt x="6994" y="10776"/>
                      </a:lnTo>
                      <a:cubicBezTo>
                        <a:pt x="6994" y="10870"/>
                        <a:pt x="7057" y="10996"/>
                        <a:pt x="7089" y="11122"/>
                      </a:cubicBezTo>
                      <a:lnTo>
                        <a:pt x="1071" y="11122"/>
                      </a:lnTo>
                      <a:cubicBezTo>
                        <a:pt x="882" y="11122"/>
                        <a:pt x="693" y="10965"/>
                        <a:pt x="693" y="10776"/>
                      </a:cubicBezTo>
                      <a:lnTo>
                        <a:pt x="693" y="10398"/>
                      </a:lnTo>
                      <a:close/>
                      <a:moveTo>
                        <a:pt x="6270" y="663"/>
                      </a:moveTo>
                      <a:lnTo>
                        <a:pt x="6270" y="2458"/>
                      </a:lnTo>
                      <a:cubicBezTo>
                        <a:pt x="6270" y="2647"/>
                        <a:pt x="6427" y="2805"/>
                        <a:pt x="6616" y="2805"/>
                      </a:cubicBezTo>
                      <a:lnTo>
                        <a:pt x="8349" y="2805"/>
                      </a:lnTo>
                      <a:lnTo>
                        <a:pt x="8349" y="4286"/>
                      </a:lnTo>
                      <a:lnTo>
                        <a:pt x="6112" y="6554"/>
                      </a:lnTo>
                      <a:cubicBezTo>
                        <a:pt x="6081" y="6585"/>
                        <a:pt x="6018" y="6680"/>
                        <a:pt x="6018" y="6711"/>
                      </a:cubicBezTo>
                      <a:lnTo>
                        <a:pt x="5608" y="8633"/>
                      </a:lnTo>
                      <a:cubicBezTo>
                        <a:pt x="5545" y="8759"/>
                        <a:pt x="5608" y="8885"/>
                        <a:pt x="5671" y="8948"/>
                      </a:cubicBezTo>
                      <a:cubicBezTo>
                        <a:pt x="5742" y="9019"/>
                        <a:pt x="5813" y="9055"/>
                        <a:pt x="5897" y="9055"/>
                      </a:cubicBezTo>
                      <a:cubicBezTo>
                        <a:pt x="5925" y="9055"/>
                        <a:pt x="5955" y="9051"/>
                        <a:pt x="5986" y="9043"/>
                      </a:cubicBezTo>
                      <a:lnTo>
                        <a:pt x="7908" y="8602"/>
                      </a:lnTo>
                      <a:cubicBezTo>
                        <a:pt x="8002" y="8602"/>
                        <a:pt x="8034" y="8570"/>
                        <a:pt x="8065" y="8507"/>
                      </a:cubicBezTo>
                      <a:lnTo>
                        <a:pt x="8349" y="8255"/>
                      </a:lnTo>
                      <a:lnTo>
                        <a:pt x="8349" y="10807"/>
                      </a:lnTo>
                      <a:lnTo>
                        <a:pt x="8380" y="10807"/>
                      </a:lnTo>
                      <a:cubicBezTo>
                        <a:pt x="8380" y="10996"/>
                        <a:pt x="8223" y="11154"/>
                        <a:pt x="8034" y="11154"/>
                      </a:cubicBezTo>
                      <a:cubicBezTo>
                        <a:pt x="7845" y="11154"/>
                        <a:pt x="7687" y="10996"/>
                        <a:pt x="7687" y="10807"/>
                      </a:cubicBezTo>
                      <a:lnTo>
                        <a:pt x="7687" y="10083"/>
                      </a:lnTo>
                      <a:cubicBezTo>
                        <a:pt x="7687" y="9893"/>
                        <a:pt x="7530" y="9736"/>
                        <a:pt x="7309" y="9736"/>
                      </a:cubicBezTo>
                      <a:lnTo>
                        <a:pt x="1386" y="9736"/>
                      </a:lnTo>
                      <a:lnTo>
                        <a:pt x="1386" y="663"/>
                      </a:lnTo>
                      <a:close/>
                      <a:moveTo>
                        <a:pt x="1071" y="1"/>
                      </a:moveTo>
                      <a:cubicBezTo>
                        <a:pt x="882" y="1"/>
                        <a:pt x="693" y="158"/>
                        <a:pt x="693" y="379"/>
                      </a:cubicBezTo>
                      <a:lnTo>
                        <a:pt x="693" y="9736"/>
                      </a:lnTo>
                      <a:lnTo>
                        <a:pt x="347" y="9736"/>
                      </a:lnTo>
                      <a:cubicBezTo>
                        <a:pt x="158" y="9736"/>
                        <a:pt x="0" y="9893"/>
                        <a:pt x="0" y="10083"/>
                      </a:cubicBezTo>
                      <a:lnTo>
                        <a:pt x="0" y="10807"/>
                      </a:lnTo>
                      <a:cubicBezTo>
                        <a:pt x="0" y="11406"/>
                        <a:pt x="473" y="11815"/>
                        <a:pt x="1008" y="11815"/>
                      </a:cubicBezTo>
                      <a:lnTo>
                        <a:pt x="8002" y="11815"/>
                      </a:lnTo>
                      <a:cubicBezTo>
                        <a:pt x="8569" y="11815"/>
                        <a:pt x="9011" y="11343"/>
                        <a:pt x="9011" y="10807"/>
                      </a:cubicBezTo>
                      <a:lnTo>
                        <a:pt x="9011" y="7562"/>
                      </a:lnTo>
                      <a:lnTo>
                        <a:pt x="11499" y="5105"/>
                      </a:lnTo>
                      <a:cubicBezTo>
                        <a:pt x="11940" y="4664"/>
                        <a:pt x="11940" y="4034"/>
                        <a:pt x="11531" y="3593"/>
                      </a:cubicBezTo>
                      <a:lnTo>
                        <a:pt x="11058" y="3120"/>
                      </a:lnTo>
                      <a:cubicBezTo>
                        <a:pt x="10869" y="2931"/>
                        <a:pt x="10609" y="2836"/>
                        <a:pt x="10346" y="2836"/>
                      </a:cubicBezTo>
                      <a:cubicBezTo>
                        <a:pt x="10082" y="2836"/>
                        <a:pt x="9814" y="2931"/>
                        <a:pt x="9609" y="3120"/>
                      </a:cubicBezTo>
                      <a:lnTo>
                        <a:pt x="9105" y="3624"/>
                      </a:lnTo>
                      <a:lnTo>
                        <a:pt x="9105" y="2490"/>
                      </a:lnTo>
                      <a:cubicBezTo>
                        <a:pt x="9105" y="2427"/>
                        <a:pt x="9074" y="2332"/>
                        <a:pt x="8979" y="2269"/>
                      </a:cubicBezTo>
                      <a:lnTo>
                        <a:pt x="6900" y="127"/>
                      </a:lnTo>
                      <a:cubicBezTo>
                        <a:pt x="6805" y="64"/>
                        <a:pt x="6742" y="1"/>
                        <a:pt x="66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19" name="Google Shape;9177;p73">
                <a:extLst>
                  <a:ext uri="{FF2B5EF4-FFF2-40B4-BE49-F238E27FC236}">
                    <a16:creationId xmlns:a16="http://schemas.microsoft.com/office/drawing/2014/main" id="{566F1000-4D20-F5C0-6C92-10BAC7C3A7A4}"/>
                  </a:ext>
                </a:extLst>
              </p:cNvPr>
              <p:cNvGrpSpPr/>
              <p:nvPr/>
            </p:nvGrpSpPr>
            <p:grpSpPr>
              <a:xfrm>
                <a:off x="1401090" y="2923331"/>
                <a:ext cx="503233" cy="503233"/>
                <a:chOff x="1049375" y="2680675"/>
                <a:chExt cx="297725" cy="297725"/>
              </a:xfrm>
              <a:grpFill/>
            </p:grpSpPr>
            <p:sp>
              <p:nvSpPr>
                <p:cNvPr id="452" name="Google Shape;9178;p73">
                  <a:extLst>
                    <a:ext uri="{FF2B5EF4-FFF2-40B4-BE49-F238E27FC236}">
                      <a16:creationId xmlns:a16="http://schemas.microsoft.com/office/drawing/2014/main" id="{107A382F-482C-7A41-F537-1A801653CB06}"/>
                    </a:ext>
                  </a:extLst>
                </p:cNvPr>
                <p:cNvSpPr/>
                <p:nvPr/>
              </p:nvSpPr>
              <p:spPr>
                <a:xfrm>
                  <a:off x="1113175" y="2752350"/>
                  <a:ext cx="161475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9" h="6239" extrusionOk="0">
                      <a:moveTo>
                        <a:pt x="3403" y="2079"/>
                      </a:moveTo>
                      <a:cubicBezTo>
                        <a:pt x="3781" y="2079"/>
                        <a:pt x="4096" y="2394"/>
                        <a:pt x="4096" y="2773"/>
                      </a:cubicBezTo>
                      <a:cubicBezTo>
                        <a:pt x="4096" y="3182"/>
                        <a:pt x="3781" y="3497"/>
                        <a:pt x="3403" y="3497"/>
                      </a:cubicBezTo>
                      <a:cubicBezTo>
                        <a:pt x="2993" y="3434"/>
                        <a:pt x="2678" y="3119"/>
                        <a:pt x="2678" y="2773"/>
                      </a:cubicBezTo>
                      <a:cubicBezTo>
                        <a:pt x="2678" y="2394"/>
                        <a:pt x="2993" y="2079"/>
                        <a:pt x="3403" y="2079"/>
                      </a:cubicBezTo>
                      <a:close/>
                      <a:moveTo>
                        <a:pt x="3371" y="693"/>
                      </a:moveTo>
                      <a:cubicBezTo>
                        <a:pt x="4694" y="693"/>
                        <a:pt x="5765" y="1796"/>
                        <a:pt x="5765" y="3119"/>
                      </a:cubicBezTo>
                      <a:cubicBezTo>
                        <a:pt x="5765" y="3686"/>
                        <a:pt x="5545" y="4222"/>
                        <a:pt x="5198" y="4663"/>
                      </a:cubicBezTo>
                      <a:cubicBezTo>
                        <a:pt x="5072" y="4442"/>
                        <a:pt x="4915" y="4190"/>
                        <a:pt x="4694" y="4001"/>
                      </a:cubicBezTo>
                      <a:cubicBezTo>
                        <a:pt x="4568" y="3907"/>
                        <a:pt x="4442" y="3812"/>
                        <a:pt x="4348" y="3749"/>
                      </a:cubicBezTo>
                      <a:cubicBezTo>
                        <a:pt x="4568" y="3529"/>
                        <a:pt x="4726" y="3182"/>
                        <a:pt x="4726" y="2804"/>
                      </a:cubicBezTo>
                      <a:cubicBezTo>
                        <a:pt x="4726" y="2079"/>
                        <a:pt x="4096" y="1449"/>
                        <a:pt x="3340" y="1449"/>
                      </a:cubicBezTo>
                      <a:cubicBezTo>
                        <a:pt x="2615" y="1449"/>
                        <a:pt x="1985" y="2079"/>
                        <a:pt x="1985" y="2804"/>
                      </a:cubicBezTo>
                      <a:cubicBezTo>
                        <a:pt x="1985" y="3182"/>
                        <a:pt x="2142" y="3529"/>
                        <a:pt x="2363" y="3749"/>
                      </a:cubicBezTo>
                      <a:lnTo>
                        <a:pt x="2016" y="4001"/>
                      </a:lnTo>
                      <a:cubicBezTo>
                        <a:pt x="1827" y="4190"/>
                        <a:pt x="1607" y="4442"/>
                        <a:pt x="1512" y="4663"/>
                      </a:cubicBezTo>
                      <a:cubicBezTo>
                        <a:pt x="1040" y="4064"/>
                        <a:pt x="882" y="3434"/>
                        <a:pt x="945" y="2773"/>
                      </a:cubicBezTo>
                      <a:cubicBezTo>
                        <a:pt x="1103" y="1670"/>
                        <a:pt x="2111" y="693"/>
                        <a:pt x="3371" y="693"/>
                      </a:cubicBezTo>
                      <a:close/>
                      <a:moveTo>
                        <a:pt x="3371" y="4159"/>
                      </a:moveTo>
                      <a:cubicBezTo>
                        <a:pt x="4001" y="4159"/>
                        <a:pt x="4505" y="4600"/>
                        <a:pt x="4694" y="5135"/>
                      </a:cubicBezTo>
                      <a:cubicBezTo>
                        <a:pt x="4316" y="5387"/>
                        <a:pt x="3875" y="5545"/>
                        <a:pt x="3371" y="5545"/>
                      </a:cubicBezTo>
                      <a:cubicBezTo>
                        <a:pt x="2898" y="5545"/>
                        <a:pt x="2426" y="5387"/>
                        <a:pt x="2016" y="5135"/>
                      </a:cubicBezTo>
                      <a:cubicBezTo>
                        <a:pt x="2174" y="4537"/>
                        <a:pt x="2741" y="4159"/>
                        <a:pt x="3371" y="4159"/>
                      </a:cubicBezTo>
                      <a:close/>
                      <a:moveTo>
                        <a:pt x="3308" y="0"/>
                      </a:moveTo>
                      <a:cubicBezTo>
                        <a:pt x="1701" y="0"/>
                        <a:pt x="441" y="1229"/>
                        <a:pt x="252" y="2710"/>
                      </a:cubicBezTo>
                      <a:cubicBezTo>
                        <a:pt x="0" y="4600"/>
                        <a:pt x="1512" y="6238"/>
                        <a:pt x="3371" y="6238"/>
                      </a:cubicBezTo>
                      <a:cubicBezTo>
                        <a:pt x="5104" y="6238"/>
                        <a:pt x="6459" y="4820"/>
                        <a:pt x="6459" y="3119"/>
                      </a:cubicBezTo>
                      <a:cubicBezTo>
                        <a:pt x="6459" y="1386"/>
                        <a:pt x="5041" y="0"/>
                        <a:pt x="33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3" name="Google Shape;9179;p73">
                  <a:extLst>
                    <a:ext uri="{FF2B5EF4-FFF2-40B4-BE49-F238E27FC236}">
                      <a16:creationId xmlns:a16="http://schemas.microsoft.com/office/drawing/2014/main" id="{D6FD4BD6-DA00-CE7C-1013-2A3B769742D7}"/>
                    </a:ext>
                  </a:extLst>
                </p:cNvPr>
                <p:cNvSpPr/>
                <p:nvPr/>
              </p:nvSpPr>
              <p:spPr>
                <a:xfrm>
                  <a:off x="1049375" y="2680675"/>
                  <a:ext cx="297725" cy="2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1909" extrusionOk="0">
                      <a:moveTo>
                        <a:pt x="6270" y="1512"/>
                      </a:moveTo>
                      <a:cubicBezTo>
                        <a:pt x="8475" y="1670"/>
                        <a:pt x="10239" y="3434"/>
                        <a:pt x="10397" y="5640"/>
                      </a:cubicBezTo>
                      <a:lnTo>
                        <a:pt x="10082" y="5640"/>
                      </a:lnTo>
                      <a:cubicBezTo>
                        <a:pt x="9893" y="5640"/>
                        <a:pt x="9735" y="5797"/>
                        <a:pt x="9735" y="5986"/>
                      </a:cubicBezTo>
                      <a:cubicBezTo>
                        <a:pt x="9735" y="6207"/>
                        <a:pt x="9893" y="6364"/>
                        <a:pt x="10082" y="6364"/>
                      </a:cubicBezTo>
                      <a:lnTo>
                        <a:pt x="10397" y="6364"/>
                      </a:lnTo>
                      <a:cubicBezTo>
                        <a:pt x="10239" y="8569"/>
                        <a:pt x="8475" y="10334"/>
                        <a:pt x="6270" y="10491"/>
                      </a:cubicBezTo>
                      <a:lnTo>
                        <a:pt x="6270" y="10176"/>
                      </a:lnTo>
                      <a:cubicBezTo>
                        <a:pt x="6270" y="9987"/>
                        <a:pt x="6112" y="9830"/>
                        <a:pt x="5923" y="9830"/>
                      </a:cubicBezTo>
                      <a:cubicBezTo>
                        <a:pt x="5703" y="9830"/>
                        <a:pt x="5545" y="9987"/>
                        <a:pt x="5545" y="10176"/>
                      </a:cubicBezTo>
                      <a:lnTo>
                        <a:pt x="5545" y="10491"/>
                      </a:lnTo>
                      <a:cubicBezTo>
                        <a:pt x="3340" y="10334"/>
                        <a:pt x="1575" y="8569"/>
                        <a:pt x="1418" y="6364"/>
                      </a:cubicBezTo>
                      <a:lnTo>
                        <a:pt x="1733" y="6364"/>
                      </a:lnTo>
                      <a:cubicBezTo>
                        <a:pt x="1922" y="6364"/>
                        <a:pt x="2079" y="6207"/>
                        <a:pt x="2079" y="5986"/>
                      </a:cubicBezTo>
                      <a:cubicBezTo>
                        <a:pt x="2142" y="5797"/>
                        <a:pt x="1985" y="5640"/>
                        <a:pt x="1764" y="5640"/>
                      </a:cubicBezTo>
                      <a:lnTo>
                        <a:pt x="1418" y="5640"/>
                      </a:lnTo>
                      <a:cubicBezTo>
                        <a:pt x="1575" y="3434"/>
                        <a:pt x="3340" y="1670"/>
                        <a:pt x="5545" y="1512"/>
                      </a:cubicBezTo>
                      <a:lnTo>
                        <a:pt x="5545" y="1827"/>
                      </a:lnTo>
                      <a:cubicBezTo>
                        <a:pt x="5545" y="2016"/>
                        <a:pt x="5703" y="2174"/>
                        <a:pt x="5923" y="2174"/>
                      </a:cubicBezTo>
                      <a:cubicBezTo>
                        <a:pt x="6112" y="2174"/>
                        <a:pt x="6270" y="2016"/>
                        <a:pt x="6270" y="1827"/>
                      </a:cubicBezTo>
                      <a:lnTo>
                        <a:pt x="6270" y="1512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8" y="158"/>
                        <a:pt x="5608" y="347"/>
                      </a:cubicBezTo>
                      <a:lnTo>
                        <a:pt x="5608" y="756"/>
                      </a:lnTo>
                      <a:cubicBezTo>
                        <a:pt x="2993" y="914"/>
                        <a:pt x="914" y="2993"/>
                        <a:pt x="756" y="5608"/>
                      </a:cubicBezTo>
                      <a:lnTo>
                        <a:pt x="347" y="5608"/>
                      </a:lnTo>
                      <a:cubicBezTo>
                        <a:pt x="158" y="5608"/>
                        <a:pt x="0" y="5766"/>
                        <a:pt x="0" y="5955"/>
                      </a:cubicBezTo>
                      <a:cubicBezTo>
                        <a:pt x="0" y="6144"/>
                        <a:pt x="158" y="6301"/>
                        <a:pt x="347" y="6301"/>
                      </a:cubicBezTo>
                      <a:lnTo>
                        <a:pt x="756" y="6301"/>
                      </a:lnTo>
                      <a:cubicBezTo>
                        <a:pt x="914" y="8916"/>
                        <a:pt x="2993" y="10995"/>
                        <a:pt x="5608" y="11153"/>
                      </a:cubicBezTo>
                      <a:lnTo>
                        <a:pt x="5608" y="11562"/>
                      </a:lnTo>
                      <a:cubicBezTo>
                        <a:pt x="5608" y="11751"/>
                        <a:pt x="5766" y="11909"/>
                        <a:pt x="5955" y="11909"/>
                      </a:cubicBezTo>
                      <a:cubicBezTo>
                        <a:pt x="6144" y="11909"/>
                        <a:pt x="6301" y="11751"/>
                        <a:pt x="6301" y="11562"/>
                      </a:cubicBezTo>
                      <a:lnTo>
                        <a:pt x="6301" y="11153"/>
                      </a:lnTo>
                      <a:cubicBezTo>
                        <a:pt x="8916" y="10995"/>
                        <a:pt x="10995" y="8916"/>
                        <a:pt x="11153" y="6301"/>
                      </a:cubicBezTo>
                      <a:lnTo>
                        <a:pt x="11531" y="6301"/>
                      </a:lnTo>
                      <a:cubicBezTo>
                        <a:pt x="11751" y="6301"/>
                        <a:pt x="11909" y="6144"/>
                        <a:pt x="11909" y="5955"/>
                      </a:cubicBezTo>
                      <a:cubicBezTo>
                        <a:pt x="11909" y="5766"/>
                        <a:pt x="11751" y="5608"/>
                        <a:pt x="11531" y="5608"/>
                      </a:cubicBezTo>
                      <a:lnTo>
                        <a:pt x="11153" y="5608"/>
                      </a:lnTo>
                      <a:cubicBezTo>
                        <a:pt x="10995" y="2993"/>
                        <a:pt x="8916" y="914"/>
                        <a:pt x="6301" y="756"/>
                      </a:cubicBezTo>
                      <a:lnTo>
                        <a:pt x="6301" y="347"/>
                      </a:lnTo>
                      <a:cubicBezTo>
                        <a:pt x="6301" y="158"/>
                        <a:pt x="614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20" name="Google Shape;9180;p73">
                <a:extLst>
                  <a:ext uri="{FF2B5EF4-FFF2-40B4-BE49-F238E27FC236}">
                    <a16:creationId xmlns:a16="http://schemas.microsoft.com/office/drawing/2014/main" id="{7DA6DEDB-8D3D-2A94-692F-6791F18F029F}"/>
                  </a:ext>
                </a:extLst>
              </p:cNvPr>
              <p:cNvGrpSpPr/>
              <p:nvPr/>
            </p:nvGrpSpPr>
            <p:grpSpPr>
              <a:xfrm>
                <a:off x="4571962" y="1688532"/>
                <a:ext cx="499261" cy="499303"/>
                <a:chOff x="2872725" y="1954475"/>
                <a:chExt cx="295375" cy="295400"/>
              </a:xfrm>
              <a:grpFill/>
            </p:grpSpPr>
            <p:sp>
              <p:nvSpPr>
                <p:cNvPr id="449" name="Google Shape;9181;p73">
                  <a:extLst>
                    <a:ext uri="{FF2B5EF4-FFF2-40B4-BE49-F238E27FC236}">
                      <a16:creationId xmlns:a16="http://schemas.microsoft.com/office/drawing/2014/main" id="{E170B4E4-8BBD-465F-6EDB-0406985DB834}"/>
                    </a:ext>
                  </a:extLst>
                </p:cNvPr>
                <p:cNvSpPr/>
                <p:nvPr/>
              </p:nvSpPr>
              <p:spPr>
                <a:xfrm>
                  <a:off x="2959350" y="1954475"/>
                  <a:ext cx="122100" cy="1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5578" extrusionOk="0">
                      <a:moveTo>
                        <a:pt x="2395" y="694"/>
                      </a:moveTo>
                      <a:cubicBezTo>
                        <a:pt x="2805" y="694"/>
                        <a:pt x="3120" y="1009"/>
                        <a:pt x="3120" y="1418"/>
                      </a:cubicBezTo>
                      <a:cubicBezTo>
                        <a:pt x="3120" y="1797"/>
                        <a:pt x="2805" y="2112"/>
                        <a:pt x="2395" y="2112"/>
                      </a:cubicBezTo>
                      <a:cubicBezTo>
                        <a:pt x="2017" y="2112"/>
                        <a:pt x="1702" y="1797"/>
                        <a:pt x="1702" y="1418"/>
                      </a:cubicBezTo>
                      <a:cubicBezTo>
                        <a:pt x="1733" y="1009"/>
                        <a:pt x="2048" y="694"/>
                        <a:pt x="2395" y="694"/>
                      </a:cubicBezTo>
                      <a:close/>
                      <a:moveTo>
                        <a:pt x="2395" y="2742"/>
                      </a:moveTo>
                      <a:cubicBezTo>
                        <a:pt x="3340" y="2742"/>
                        <a:pt x="4128" y="3529"/>
                        <a:pt x="4128" y="4537"/>
                      </a:cubicBezTo>
                      <a:lnTo>
                        <a:pt x="4128" y="4884"/>
                      </a:lnTo>
                      <a:lnTo>
                        <a:pt x="662" y="4884"/>
                      </a:lnTo>
                      <a:lnTo>
                        <a:pt x="662" y="4537"/>
                      </a:lnTo>
                      <a:cubicBezTo>
                        <a:pt x="662" y="3529"/>
                        <a:pt x="1450" y="2742"/>
                        <a:pt x="2395" y="2742"/>
                      </a:cubicBezTo>
                      <a:close/>
                      <a:moveTo>
                        <a:pt x="2490" y="1"/>
                      </a:moveTo>
                      <a:cubicBezTo>
                        <a:pt x="1733" y="1"/>
                        <a:pt x="1103" y="631"/>
                        <a:pt x="1103" y="1387"/>
                      </a:cubicBezTo>
                      <a:cubicBezTo>
                        <a:pt x="1103" y="1734"/>
                        <a:pt x="1229" y="2049"/>
                        <a:pt x="1450" y="2332"/>
                      </a:cubicBezTo>
                      <a:cubicBezTo>
                        <a:pt x="568" y="2710"/>
                        <a:pt x="1" y="3529"/>
                        <a:pt x="1" y="4537"/>
                      </a:cubicBezTo>
                      <a:lnTo>
                        <a:pt x="1" y="5231"/>
                      </a:lnTo>
                      <a:cubicBezTo>
                        <a:pt x="1" y="5420"/>
                        <a:pt x="158" y="5577"/>
                        <a:pt x="347" y="5577"/>
                      </a:cubicBezTo>
                      <a:lnTo>
                        <a:pt x="4537" y="5577"/>
                      </a:lnTo>
                      <a:cubicBezTo>
                        <a:pt x="4726" y="5577"/>
                        <a:pt x="4884" y="5420"/>
                        <a:pt x="4884" y="5231"/>
                      </a:cubicBezTo>
                      <a:lnTo>
                        <a:pt x="4884" y="4537"/>
                      </a:lnTo>
                      <a:cubicBezTo>
                        <a:pt x="4884" y="3529"/>
                        <a:pt x="4317" y="2710"/>
                        <a:pt x="3498" y="2332"/>
                      </a:cubicBezTo>
                      <a:cubicBezTo>
                        <a:pt x="3750" y="2080"/>
                        <a:pt x="3844" y="1765"/>
                        <a:pt x="3844" y="1387"/>
                      </a:cubicBezTo>
                      <a:cubicBezTo>
                        <a:pt x="3844" y="631"/>
                        <a:pt x="3214" y="1"/>
                        <a:pt x="249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0" name="Google Shape;9182;p73">
                  <a:extLst>
                    <a:ext uri="{FF2B5EF4-FFF2-40B4-BE49-F238E27FC236}">
                      <a16:creationId xmlns:a16="http://schemas.microsoft.com/office/drawing/2014/main" id="{6E0D7A7A-60EF-6436-36B5-71BE1A1A6ED3}"/>
                    </a:ext>
                  </a:extLst>
                </p:cNvPr>
                <p:cNvSpPr/>
                <p:nvPr/>
              </p:nvSpPr>
              <p:spPr>
                <a:xfrm>
                  <a:off x="2906575" y="2146650"/>
                  <a:ext cx="19142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2774" extrusionOk="0">
                      <a:moveTo>
                        <a:pt x="1419" y="694"/>
                      </a:moveTo>
                      <a:lnTo>
                        <a:pt x="1419" y="2080"/>
                      </a:lnTo>
                      <a:lnTo>
                        <a:pt x="694" y="2080"/>
                      </a:lnTo>
                      <a:lnTo>
                        <a:pt x="694" y="694"/>
                      </a:lnTo>
                      <a:close/>
                      <a:moveTo>
                        <a:pt x="2773" y="694"/>
                      </a:moveTo>
                      <a:lnTo>
                        <a:pt x="2773" y="2080"/>
                      </a:lnTo>
                      <a:lnTo>
                        <a:pt x="2080" y="2080"/>
                      </a:lnTo>
                      <a:lnTo>
                        <a:pt x="2080" y="694"/>
                      </a:lnTo>
                      <a:close/>
                      <a:moveTo>
                        <a:pt x="4159" y="694"/>
                      </a:moveTo>
                      <a:lnTo>
                        <a:pt x="4159" y="2080"/>
                      </a:lnTo>
                      <a:lnTo>
                        <a:pt x="3466" y="2080"/>
                      </a:lnTo>
                      <a:lnTo>
                        <a:pt x="3466" y="694"/>
                      </a:lnTo>
                      <a:close/>
                      <a:moveTo>
                        <a:pt x="6995" y="694"/>
                      </a:moveTo>
                      <a:lnTo>
                        <a:pt x="6995" y="2080"/>
                      </a:lnTo>
                      <a:lnTo>
                        <a:pt x="4884" y="2080"/>
                      </a:lnTo>
                      <a:lnTo>
                        <a:pt x="4884" y="694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2427"/>
                      </a:lnTo>
                      <a:cubicBezTo>
                        <a:pt x="1" y="2616"/>
                        <a:pt x="158" y="2773"/>
                        <a:pt x="347" y="2773"/>
                      </a:cubicBezTo>
                      <a:lnTo>
                        <a:pt x="7310" y="2773"/>
                      </a:lnTo>
                      <a:cubicBezTo>
                        <a:pt x="7499" y="2773"/>
                        <a:pt x="7657" y="2616"/>
                        <a:pt x="7657" y="2427"/>
                      </a:cubicBezTo>
                      <a:lnTo>
                        <a:pt x="7657" y="347"/>
                      </a:lnTo>
                      <a:cubicBezTo>
                        <a:pt x="7657" y="127"/>
                        <a:pt x="7499" y="1"/>
                        <a:pt x="73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1" name="Google Shape;9183;p73">
                  <a:extLst>
                    <a:ext uri="{FF2B5EF4-FFF2-40B4-BE49-F238E27FC236}">
                      <a16:creationId xmlns:a16="http://schemas.microsoft.com/office/drawing/2014/main" id="{14D8C17E-AB87-8424-7BDF-8D7F9F9AADB3}"/>
                    </a:ext>
                  </a:extLst>
                </p:cNvPr>
                <p:cNvSpPr/>
                <p:nvPr/>
              </p:nvSpPr>
              <p:spPr>
                <a:xfrm>
                  <a:off x="2872725" y="2112000"/>
                  <a:ext cx="295375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5515" extrusionOk="0">
                      <a:moveTo>
                        <a:pt x="11121" y="2080"/>
                      </a:moveTo>
                      <a:lnTo>
                        <a:pt x="11121" y="3466"/>
                      </a:lnTo>
                      <a:lnTo>
                        <a:pt x="10397" y="3466"/>
                      </a:lnTo>
                      <a:lnTo>
                        <a:pt x="10397" y="2080"/>
                      </a:lnTo>
                      <a:close/>
                      <a:moveTo>
                        <a:pt x="9389" y="662"/>
                      </a:moveTo>
                      <a:cubicBezTo>
                        <a:pt x="9578" y="662"/>
                        <a:pt x="9735" y="820"/>
                        <a:pt x="9735" y="1009"/>
                      </a:cubicBezTo>
                      <a:lnTo>
                        <a:pt x="9735" y="4474"/>
                      </a:lnTo>
                      <a:cubicBezTo>
                        <a:pt x="9735" y="4663"/>
                        <a:pt x="9578" y="4852"/>
                        <a:pt x="9389" y="4852"/>
                      </a:cubicBezTo>
                      <a:lnTo>
                        <a:pt x="1040" y="4852"/>
                      </a:lnTo>
                      <a:cubicBezTo>
                        <a:pt x="819" y="4852"/>
                        <a:pt x="662" y="4663"/>
                        <a:pt x="662" y="4474"/>
                      </a:cubicBezTo>
                      <a:lnTo>
                        <a:pt x="662" y="1009"/>
                      </a:lnTo>
                      <a:cubicBezTo>
                        <a:pt x="662" y="820"/>
                        <a:pt x="819" y="662"/>
                        <a:pt x="1040" y="662"/>
                      </a:cubicBezTo>
                      <a:close/>
                      <a:moveTo>
                        <a:pt x="1040" y="1"/>
                      </a:moveTo>
                      <a:cubicBezTo>
                        <a:pt x="441" y="1"/>
                        <a:pt x="0" y="473"/>
                        <a:pt x="0" y="1009"/>
                      </a:cubicBezTo>
                      <a:lnTo>
                        <a:pt x="0" y="4474"/>
                      </a:lnTo>
                      <a:cubicBezTo>
                        <a:pt x="0" y="5073"/>
                        <a:pt x="473" y="5514"/>
                        <a:pt x="1040" y="5514"/>
                      </a:cubicBezTo>
                      <a:lnTo>
                        <a:pt x="9357" y="5514"/>
                      </a:lnTo>
                      <a:cubicBezTo>
                        <a:pt x="9956" y="5514"/>
                        <a:pt x="10397" y="5041"/>
                        <a:pt x="10397" y="4474"/>
                      </a:cubicBezTo>
                      <a:lnTo>
                        <a:pt x="10397" y="4128"/>
                      </a:lnTo>
                      <a:lnTo>
                        <a:pt x="11436" y="4128"/>
                      </a:lnTo>
                      <a:cubicBezTo>
                        <a:pt x="11625" y="4128"/>
                        <a:pt x="11783" y="3970"/>
                        <a:pt x="11783" y="3781"/>
                      </a:cubicBezTo>
                      <a:lnTo>
                        <a:pt x="11783" y="1702"/>
                      </a:lnTo>
                      <a:cubicBezTo>
                        <a:pt x="11814" y="1513"/>
                        <a:pt x="11657" y="1387"/>
                        <a:pt x="11468" y="1387"/>
                      </a:cubicBezTo>
                      <a:lnTo>
                        <a:pt x="10397" y="1387"/>
                      </a:lnTo>
                      <a:lnTo>
                        <a:pt x="10397" y="1009"/>
                      </a:lnTo>
                      <a:cubicBezTo>
                        <a:pt x="10397" y="442"/>
                        <a:pt x="9924" y="1"/>
                        <a:pt x="935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21" name="Google Shape;9184;p73">
                <a:extLst>
                  <a:ext uri="{FF2B5EF4-FFF2-40B4-BE49-F238E27FC236}">
                    <a16:creationId xmlns:a16="http://schemas.microsoft.com/office/drawing/2014/main" id="{5B29EBAA-CC8A-C341-F609-9A8212A8CB02}"/>
                  </a:ext>
                </a:extLst>
              </p:cNvPr>
              <p:cNvGrpSpPr/>
              <p:nvPr/>
            </p:nvGrpSpPr>
            <p:grpSpPr>
              <a:xfrm>
                <a:off x="4602577" y="2280292"/>
                <a:ext cx="438032" cy="501965"/>
                <a:chOff x="2890050" y="2318350"/>
                <a:chExt cx="259150" cy="296975"/>
              </a:xfrm>
              <a:grpFill/>
            </p:grpSpPr>
            <p:sp>
              <p:nvSpPr>
                <p:cNvPr id="447" name="Google Shape;9185;p73">
                  <a:extLst>
                    <a:ext uri="{FF2B5EF4-FFF2-40B4-BE49-F238E27FC236}">
                      <a16:creationId xmlns:a16="http://schemas.microsoft.com/office/drawing/2014/main" id="{58023450-2AC4-AC38-0EC1-D2B0167910E2}"/>
                    </a:ext>
                  </a:extLst>
                </p:cNvPr>
                <p:cNvSpPr/>
                <p:nvPr/>
              </p:nvSpPr>
              <p:spPr>
                <a:xfrm>
                  <a:off x="2936525" y="2353025"/>
                  <a:ext cx="16070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8" h="6239" extrusionOk="0">
                      <a:moveTo>
                        <a:pt x="3371" y="2048"/>
                      </a:moveTo>
                      <a:cubicBezTo>
                        <a:pt x="3749" y="2048"/>
                        <a:pt x="4064" y="2363"/>
                        <a:pt x="4064" y="2773"/>
                      </a:cubicBezTo>
                      <a:cubicBezTo>
                        <a:pt x="4064" y="3151"/>
                        <a:pt x="3749" y="3466"/>
                        <a:pt x="3371" y="3466"/>
                      </a:cubicBezTo>
                      <a:cubicBezTo>
                        <a:pt x="2961" y="3466"/>
                        <a:pt x="2646" y="3151"/>
                        <a:pt x="2646" y="2773"/>
                      </a:cubicBezTo>
                      <a:cubicBezTo>
                        <a:pt x="2646" y="2363"/>
                        <a:pt x="2961" y="2048"/>
                        <a:pt x="3371" y="2048"/>
                      </a:cubicBezTo>
                      <a:close/>
                      <a:moveTo>
                        <a:pt x="3308" y="662"/>
                      </a:moveTo>
                      <a:cubicBezTo>
                        <a:pt x="4663" y="662"/>
                        <a:pt x="5734" y="1764"/>
                        <a:pt x="5734" y="3119"/>
                      </a:cubicBezTo>
                      <a:cubicBezTo>
                        <a:pt x="5734" y="3655"/>
                        <a:pt x="5513" y="4159"/>
                        <a:pt x="5167" y="4663"/>
                      </a:cubicBezTo>
                      <a:cubicBezTo>
                        <a:pt x="4978" y="4253"/>
                        <a:pt x="4694" y="3938"/>
                        <a:pt x="4316" y="3686"/>
                      </a:cubicBezTo>
                      <a:cubicBezTo>
                        <a:pt x="4537" y="3466"/>
                        <a:pt x="4694" y="3119"/>
                        <a:pt x="4694" y="2741"/>
                      </a:cubicBezTo>
                      <a:cubicBezTo>
                        <a:pt x="4694" y="2016"/>
                        <a:pt x="4064" y="1386"/>
                        <a:pt x="3308" y="1386"/>
                      </a:cubicBezTo>
                      <a:cubicBezTo>
                        <a:pt x="2583" y="1386"/>
                        <a:pt x="1953" y="2016"/>
                        <a:pt x="1953" y="2741"/>
                      </a:cubicBezTo>
                      <a:cubicBezTo>
                        <a:pt x="1953" y="3119"/>
                        <a:pt x="2111" y="3466"/>
                        <a:pt x="2331" y="3686"/>
                      </a:cubicBezTo>
                      <a:cubicBezTo>
                        <a:pt x="1953" y="3907"/>
                        <a:pt x="1670" y="4253"/>
                        <a:pt x="1481" y="4663"/>
                      </a:cubicBezTo>
                      <a:cubicBezTo>
                        <a:pt x="1008" y="4096"/>
                        <a:pt x="851" y="3434"/>
                        <a:pt x="914" y="2773"/>
                      </a:cubicBezTo>
                      <a:cubicBezTo>
                        <a:pt x="1071" y="1670"/>
                        <a:pt x="2048" y="662"/>
                        <a:pt x="3308" y="662"/>
                      </a:cubicBezTo>
                      <a:close/>
                      <a:moveTo>
                        <a:pt x="3308" y="4190"/>
                      </a:moveTo>
                      <a:cubicBezTo>
                        <a:pt x="3938" y="4190"/>
                        <a:pt x="4442" y="4600"/>
                        <a:pt x="4663" y="5167"/>
                      </a:cubicBezTo>
                      <a:cubicBezTo>
                        <a:pt x="4253" y="5387"/>
                        <a:pt x="3844" y="5545"/>
                        <a:pt x="3308" y="5545"/>
                      </a:cubicBezTo>
                      <a:cubicBezTo>
                        <a:pt x="2835" y="5545"/>
                        <a:pt x="2363" y="5387"/>
                        <a:pt x="1985" y="5167"/>
                      </a:cubicBezTo>
                      <a:cubicBezTo>
                        <a:pt x="2142" y="4568"/>
                        <a:pt x="2678" y="4190"/>
                        <a:pt x="3308" y="4190"/>
                      </a:cubicBezTo>
                      <a:close/>
                      <a:moveTo>
                        <a:pt x="3308" y="0"/>
                      </a:moveTo>
                      <a:cubicBezTo>
                        <a:pt x="1701" y="0"/>
                        <a:pt x="410" y="1229"/>
                        <a:pt x="252" y="2678"/>
                      </a:cubicBezTo>
                      <a:cubicBezTo>
                        <a:pt x="0" y="4600"/>
                        <a:pt x="1481" y="6238"/>
                        <a:pt x="3308" y="6238"/>
                      </a:cubicBezTo>
                      <a:cubicBezTo>
                        <a:pt x="5041" y="6238"/>
                        <a:pt x="6427" y="4820"/>
                        <a:pt x="6427" y="3119"/>
                      </a:cubicBezTo>
                      <a:cubicBezTo>
                        <a:pt x="6427" y="1386"/>
                        <a:pt x="5009" y="0"/>
                        <a:pt x="33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8" name="Google Shape;9186;p73">
                  <a:extLst>
                    <a:ext uri="{FF2B5EF4-FFF2-40B4-BE49-F238E27FC236}">
                      <a16:creationId xmlns:a16="http://schemas.microsoft.com/office/drawing/2014/main" id="{1CC1D50E-18DE-0D15-12B1-63863C3891AB}"/>
                    </a:ext>
                  </a:extLst>
                </p:cNvPr>
                <p:cNvSpPr/>
                <p:nvPr/>
              </p:nvSpPr>
              <p:spPr>
                <a:xfrm>
                  <a:off x="2890050" y="2318350"/>
                  <a:ext cx="259150" cy="29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11879" extrusionOk="0">
                      <a:moveTo>
                        <a:pt x="5167" y="694"/>
                      </a:moveTo>
                      <a:cubicBezTo>
                        <a:pt x="7309" y="694"/>
                        <a:pt x="9011" y="2427"/>
                        <a:pt x="9011" y="4506"/>
                      </a:cubicBezTo>
                      <a:cubicBezTo>
                        <a:pt x="9011" y="5640"/>
                        <a:pt x="8475" y="6711"/>
                        <a:pt x="7656" y="7405"/>
                      </a:cubicBezTo>
                      <a:lnTo>
                        <a:pt x="5167" y="9547"/>
                      </a:lnTo>
                      <a:lnTo>
                        <a:pt x="2710" y="7405"/>
                      </a:lnTo>
                      <a:cubicBezTo>
                        <a:pt x="1796" y="6585"/>
                        <a:pt x="1229" y="5420"/>
                        <a:pt x="1386" y="4034"/>
                      </a:cubicBezTo>
                      <a:cubicBezTo>
                        <a:pt x="1575" y="2206"/>
                        <a:pt x="3151" y="694"/>
                        <a:pt x="5167" y="694"/>
                      </a:cubicBezTo>
                      <a:close/>
                      <a:moveTo>
                        <a:pt x="8475" y="8980"/>
                      </a:moveTo>
                      <a:lnTo>
                        <a:pt x="9546" y="11122"/>
                      </a:lnTo>
                      <a:lnTo>
                        <a:pt x="977" y="11122"/>
                      </a:lnTo>
                      <a:lnTo>
                        <a:pt x="2017" y="8980"/>
                      </a:lnTo>
                      <a:lnTo>
                        <a:pt x="3529" y="8980"/>
                      </a:lnTo>
                      <a:lnTo>
                        <a:pt x="4978" y="10240"/>
                      </a:lnTo>
                      <a:cubicBezTo>
                        <a:pt x="5073" y="10272"/>
                        <a:pt x="5136" y="10335"/>
                        <a:pt x="5230" y="10335"/>
                      </a:cubicBezTo>
                      <a:cubicBezTo>
                        <a:pt x="5293" y="10335"/>
                        <a:pt x="5388" y="10272"/>
                        <a:pt x="5451" y="10240"/>
                      </a:cubicBezTo>
                      <a:lnTo>
                        <a:pt x="6900" y="8980"/>
                      </a:lnTo>
                      <a:close/>
                      <a:moveTo>
                        <a:pt x="5107" y="1"/>
                      </a:moveTo>
                      <a:cubicBezTo>
                        <a:pt x="2772" y="1"/>
                        <a:pt x="912" y="1815"/>
                        <a:pt x="662" y="3939"/>
                      </a:cubicBezTo>
                      <a:cubicBezTo>
                        <a:pt x="441" y="5483"/>
                        <a:pt x="1040" y="6932"/>
                        <a:pt x="2174" y="7940"/>
                      </a:cubicBezTo>
                      <a:lnTo>
                        <a:pt x="2615" y="8318"/>
                      </a:lnTo>
                      <a:lnTo>
                        <a:pt x="1638" y="8318"/>
                      </a:lnTo>
                      <a:cubicBezTo>
                        <a:pt x="1575" y="8318"/>
                        <a:pt x="1481" y="8413"/>
                        <a:pt x="1449" y="8507"/>
                      </a:cubicBezTo>
                      <a:lnTo>
                        <a:pt x="63" y="11343"/>
                      </a:lnTo>
                      <a:cubicBezTo>
                        <a:pt x="0" y="11469"/>
                        <a:pt x="0" y="11595"/>
                        <a:pt x="63" y="11721"/>
                      </a:cubicBezTo>
                      <a:cubicBezTo>
                        <a:pt x="126" y="11815"/>
                        <a:pt x="221" y="11878"/>
                        <a:pt x="347" y="11878"/>
                      </a:cubicBezTo>
                      <a:lnTo>
                        <a:pt x="10019" y="11878"/>
                      </a:lnTo>
                      <a:cubicBezTo>
                        <a:pt x="10145" y="11878"/>
                        <a:pt x="10271" y="11784"/>
                        <a:pt x="10302" y="11721"/>
                      </a:cubicBezTo>
                      <a:cubicBezTo>
                        <a:pt x="10365" y="11595"/>
                        <a:pt x="10365" y="11469"/>
                        <a:pt x="10302" y="11343"/>
                      </a:cubicBezTo>
                      <a:lnTo>
                        <a:pt x="8916" y="8507"/>
                      </a:lnTo>
                      <a:cubicBezTo>
                        <a:pt x="8885" y="8413"/>
                        <a:pt x="8727" y="8318"/>
                        <a:pt x="8601" y="8318"/>
                      </a:cubicBezTo>
                      <a:lnTo>
                        <a:pt x="7624" y="8318"/>
                      </a:lnTo>
                      <a:lnTo>
                        <a:pt x="8065" y="7940"/>
                      </a:lnTo>
                      <a:cubicBezTo>
                        <a:pt x="9042" y="7090"/>
                        <a:pt x="9641" y="5829"/>
                        <a:pt x="9641" y="4506"/>
                      </a:cubicBezTo>
                      <a:cubicBezTo>
                        <a:pt x="9641" y="2049"/>
                        <a:pt x="7656" y="1"/>
                        <a:pt x="5167" y="1"/>
                      </a:cubicBezTo>
                      <a:cubicBezTo>
                        <a:pt x="5147" y="1"/>
                        <a:pt x="5127" y="1"/>
                        <a:pt x="510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22" name="Google Shape;9187;p73">
                <a:extLst>
                  <a:ext uri="{FF2B5EF4-FFF2-40B4-BE49-F238E27FC236}">
                    <a16:creationId xmlns:a16="http://schemas.microsoft.com/office/drawing/2014/main" id="{634F59B6-865B-91E3-75E5-5ABA6D8E8C24}"/>
                  </a:ext>
                </a:extLst>
              </p:cNvPr>
              <p:cNvSpPr/>
              <p:nvPr/>
            </p:nvSpPr>
            <p:spPr>
              <a:xfrm>
                <a:off x="4659775" y="2923979"/>
                <a:ext cx="323559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1878" extrusionOk="0">
                    <a:moveTo>
                      <a:pt x="3813" y="1387"/>
                    </a:moveTo>
                    <a:cubicBezTo>
                      <a:pt x="4254" y="1387"/>
                      <a:pt x="4664" y="1670"/>
                      <a:pt x="4821" y="2112"/>
                    </a:cubicBezTo>
                    <a:lnTo>
                      <a:pt x="2836" y="2112"/>
                    </a:lnTo>
                    <a:cubicBezTo>
                      <a:pt x="2994" y="1702"/>
                      <a:pt x="3372" y="1387"/>
                      <a:pt x="3813" y="1387"/>
                    </a:cubicBezTo>
                    <a:close/>
                    <a:moveTo>
                      <a:pt x="4947" y="2805"/>
                    </a:moveTo>
                    <a:cubicBezTo>
                      <a:pt x="5199" y="2805"/>
                      <a:pt x="5357" y="3057"/>
                      <a:pt x="5294" y="3277"/>
                    </a:cubicBezTo>
                    <a:lnTo>
                      <a:pt x="4947" y="4222"/>
                    </a:lnTo>
                    <a:lnTo>
                      <a:pt x="2679" y="4222"/>
                    </a:lnTo>
                    <a:lnTo>
                      <a:pt x="2364" y="3277"/>
                    </a:lnTo>
                    <a:cubicBezTo>
                      <a:pt x="2332" y="3025"/>
                      <a:pt x="2490" y="2805"/>
                      <a:pt x="2710" y="2805"/>
                    </a:cubicBezTo>
                    <a:close/>
                    <a:moveTo>
                      <a:pt x="4916" y="4852"/>
                    </a:moveTo>
                    <a:lnTo>
                      <a:pt x="5514" y="8381"/>
                    </a:lnTo>
                    <a:lnTo>
                      <a:pt x="2175" y="8381"/>
                    </a:lnTo>
                    <a:lnTo>
                      <a:pt x="2773" y="4852"/>
                    </a:lnTo>
                    <a:close/>
                    <a:moveTo>
                      <a:pt x="5955" y="9074"/>
                    </a:moveTo>
                    <a:cubicBezTo>
                      <a:pt x="6144" y="9074"/>
                      <a:pt x="6302" y="9232"/>
                      <a:pt x="6302" y="9421"/>
                    </a:cubicBezTo>
                    <a:lnTo>
                      <a:pt x="6302" y="9799"/>
                    </a:lnTo>
                    <a:lnTo>
                      <a:pt x="1450" y="9799"/>
                    </a:lnTo>
                    <a:lnTo>
                      <a:pt x="1450" y="9421"/>
                    </a:lnTo>
                    <a:cubicBezTo>
                      <a:pt x="1419" y="9232"/>
                      <a:pt x="1576" y="9074"/>
                      <a:pt x="1765" y="9074"/>
                    </a:cubicBezTo>
                    <a:close/>
                    <a:moveTo>
                      <a:pt x="6648" y="10460"/>
                    </a:moveTo>
                    <a:cubicBezTo>
                      <a:pt x="6806" y="10460"/>
                      <a:pt x="6964" y="10618"/>
                      <a:pt x="6964" y="10807"/>
                    </a:cubicBezTo>
                    <a:lnTo>
                      <a:pt x="6964" y="11153"/>
                    </a:lnTo>
                    <a:lnTo>
                      <a:pt x="757" y="11153"/>
                    </a:lnTo>
                    <a:lnTo>
                      <a:pt x="757" y="10807"/>
                    </a:lnTo>
                    <a:cubicBezTo>
                      <a:pt x="757" y="10618"/>
                      <a:pt x="915" y="10460"/>
                      <a:pt x="1104" y="10460"/>
                    </a:cubicBezTo>
                    <a:close/>
                    <a:moveTo>
                      <a:pt x="3782" y="1"/>
                    </a:moveTo>
                    <a:cubicBezTo>
                      <a:pt x="3592" y="1"/>
                      <a:pt x="3435" y="158"/>
                      <a:pt x="3435" y="379"/>
                    </a:cubicBezTo>
                    <a:lnTo>
                      <a:pt x="3435" y="757"/>
                    </a:lnTo>
                    <a:cubicBezTo>
                      <a:pt x="2679" y="914"/>
                      <a:pt x="2143" y="1544"/>
                      <a:pt x="2049" y="2301"/>
                    </a:cubicBezTo>
                    <a:cubicBezTo>
                      <a:pt x="1702" y="2521"/>
                      <a:pt x="1545" y="3025"/>
                      <a:pt x="1671" y="3466"/>
                    </a:cubicBezTo>
                    <a:lnTo>
                      <a:pt x="1891" y="4191"/>
                    </a:lnTo>
                    <a:lnTo>
                      <a:pt x="1702" y="4191"/>
                    </a:lnTo>
                    <a:cubicBezTo>
                      <a:pt x="1513" y="4191"/>
                      <a:pt x="1356" y="4348"/>
                      <a:pt x="1356" y="4537"/>
                    </a:cubicBezTo>
                    <a:cubicBezTo>
                      <a:pt x="1356" y="4758"/>
                      <a:pt x="1513" y="4915"/>
                      <a:pt x="1702" y="4915"/>
                    </a:cubicBezTo>
                    <a:lnTo>
                      <a:pt x="1986" y="4915"/>
                    </a:lnTo>
                    <a:lnTo>
                      <a:pt x="1387" y="8444"/>
                    </a:lnTo>
                    <a:cubicBezTo>
                      <a:pt x="1009" y="8570"/>
                      <a:pt x="726" y="8948"/>
                      <a:pt x="726" y="9421"/>
                    </a:cubicBezTo>
                    <a:lnTo>
                      <a:pt x="726" y="9830"/>
                    </a:lnTo>
                    <a:cubicBezTo>
                      <a:pt x="316" y="9988"/>
                      <a:pt x="1" y="10334"/>
                      <a:pt x="1" y="10807"/>
                    </a:cubicBezTo>
                    <a:lnTo>
                      <a:pt x="1" y="11531"/>
                    </a:lnTo>
                    <a:cubicBezTo>
                      <a:pt x="1" y="11720"/>
                      <a:pt x="158" y="11878"/>
                      <a:pt x="347" y="11878"/>
                    </a:cubicBezTo>
                    <a:lnTo>
                      <a:pt x="7279" y="11878"/>
                    </a:lnTo>
                    <a:cubicBezTo>
                      <a:pt x="7499" y="11878"/>
                      <a:pt x="7657" y="11720"/>
                      <a:pt x="7657" y="11531"/>
                    </a:cubicBezTo>
                    <a:lnTo>
                      <a:pt x="7657" y="10807"/>
                    </a:lnTo>
                    <a:cubicBezTo>
                      <a:pt x="7657" y="10366"/>
                      <a:pt x="7373" y="9988"/>
                      <a:pt x="6932" y="9830"/>
                    </a:cubicBezTo>
                    <a:lnTo>
                      <a:pt x="6932" y="9421"/>
                    </a:lnTo>
                    <a:cubicBezTo>
                      <a:pt x="6932" y="8948"/>
                      <a:pt x="6617" y="8570"/>
                      <a:pt x="6176" y="8444"/>
                    </a:cubicBezTo>
                    <a:lnTo>
                      <a:pt x="5609" y="4915"/>
                    </a:lnTo>
                    <a:lnTo>
                      <a:pt x="5861" y="4915"/>
                    </a:lnTo>
                    <a:cubicBezTo>
                      <a:pt x="6081" y="4915"/>
                      <a:pt x="6207" y="4758"/>
                      <a:pt x="6207" y="4537"/>
                    </a:cubicBezTo>
                    <a:cubicBezTo>
                      <a:pt x="6207" y="4348"/>
                      <a:pt x="6081" y="4191"/>
                      <a:pt x="5861" y="4191"/>
                    </a:cubicBezTo>
                    <a:lnTo>
                      <a:pt x="5672" y="4191"/>
                    </a:lnTo>
                    <a:lnTo>
                      <a:pt x="5924" y="3466"/>
                    </a:lnTo>
                    <a:cubicBezTo>
                      <a:pt x="6081" y="3025"/>
                      <a:pt x="5861" y="2584"/>
                      <a:pt x="5514" y="2301"/>
                    </a:cubicBezTo>
                    <a:cubicBezTo>
                      <a:pt x="5451" y="1513"/>
                      <a:pt x="4884" y="914"/>
                      <a:pt x="4128" y="757"/>
                    </a:cubicBezTo>
                    <a:lnTo>
                      <a:pt x="4128" y="379"/>
                    </a:lnTo>
                    <a:cubicBezTo>
                      <a:pt x="4128" y="158"/>
                      <a:pt x="3971" y="1"/>
                      <a:pt x="37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23" name="Google Shape;9188;p73">
                <a:extLst>
                  <a:ext uri="{FF2B5EF4-FFF2-40B4-BE49-F238E27FC236}">
                    <a16:creationId xmlns:a16="http://schemas.microsoft.com/office/drawing/2014/main" id="{62CF9E36-6718-C2C3-9BB6-814E734356BE}"/>
                  </a:ext>
                </a:extLst>
              </p:cNvPr>
              <p:cNvGrpSpPr/>
              <p:nvPr/>
            </p:nvGrpSpPr>
            <p:grpSpPr>
              <a:xfrm>
                <a:off x="7744368" y="1689229"/>
                <a:ext cx="497908" cy="497908"/>
                <a:chOff x="4685050" y="1945825"/>
                <a:chExt cx="294575" cy="294575"/>
              </a:xfrm>
              <a:grpFill/>
            </p:grpSpPr>
            <p:sp>
              <p:nvSpPr>
                <p:cNvPr id="442" name="Google Shape;9189;p73">
                  <a:extLst>
                    <a:ext uri="{FF2B5EF4-FFF2-40B4-BE49-F238E27FC236}">
                      <a16:creationId xmlns:a16="http://schemas.microsoft.com/office/drawing/2014/main" id="{F6DEC94B-EFDF-0A16-C9EF-A90B8E462440}"/>
                    </a:ext>
                  </a:extLst>
                </p:cNvPr>
                <p:cNvSpPr/>
                <p:nvPr/>
              </p:nvSpPr>
              <p:spPr>
                <a:xfrm>
                  <a:off x="4720475" y="2086025"/>
                  <a:ext cx="1047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4852" extrusionOk="0">
                      <a:moveTo>
                        <a:pt x="2017" y="693"/>
                      </a:moveTo>
                      <a:cubicBezTo>
                        <a:pt x="2427" y="693"/>
                        <a:pt x="2742" y="1008"/>
                        <a:pt x="2742" y="1386"/>
                      </a:cubicBezTo>
                      <a:cubicBezTo>
                        <a:pt x="2742" y="1796"/>
                        <a:pt x="2427" y="2111"/>
                        <a:pt x="2017" y="2111"/>
                      </a:cubicBezTo>
                      <a:cubicBezTo>
                        <a:pt x="1639" y="2111"/>
                        <a:pt x="1324" y="1796"/>
                        <a:pt x="1324" y="1386"/>
                      </a:cubicBezTo>
                      <a:cubicBezTo>
                        <a:pt x="1324" y="1008"/>
                        <a:pt x="1639" y="693"/>
                        <a:pt x="2017" y="693"/>
                      </a:cubicBezTo>
                      <a:close/>
                      <a:moveTo>
                        <a:pt x="2017" y="2772"/>
                      </a:moveTo>
                      <a:cubicBezTo>
                        <a:pt x="2773" y="2772"/>
                        <a:pt x="3403" y="3403"/>
                        <a:pt x="3403" y="4127"/>
                      </a:cubicBezTo>
                      <a:lnTo>
                        <a:pt x="631" y="4127"/>
                      </a:lnTo>
                      <a:cubicBezTo>
                        <a:pt x="631" y="3403"/>
                        <a:pt x="1261" y="2772"/>
                        <a:pt x="2017" y="2772"/>
                      </a:cubicBezTo>
                      <a:close/>
                      <a:moveTo>
                        <a:pt x="2049" y="0"/>
                      </a:moveTo>
                      <a:cubicBezTo>
                        <a:pt x="1324" y="0"/>
                        <a:pt x="694" y="630"/>
                        <a:pt x="694" y="1386"/>
                      </a:cubicBezTo>
                      <a:cubicBezTo>
                        <a:pt x="694" y="1733"/>
                        <a:pt x="851" y="2111"/>
                        <a:pt x="1072" y="2331"/>
                      </a:cubicBezTo>
                      <a:cubicBezTo>
                        <a:pt x="442" y="2678"/>
                        <a:pt x="1" y="3340"/>
                        <a:pt x="1" y="4127"/>
                      </a:cubicBezTo>
                      <a:lnTo>
                        <a:pt x="1" y="4505"/>
                      </a:lnTo>
                      <a:cubicBezTo>
                        <a:pt x="1" y="4694"/>
                        <a:pt x="158" y="4852"/>
                        <a:pt x="379" y="4852"/>
                      </a:cubicBezTo>
                      <a:lnTo>
                        <a:pt x="3844" y="4852"/>
                      </a:lnTo>
                      <a:cubicBezTo>
                        <a:pt x="4033" y="4852"/>
                        <a:pt x="4191" y="4694"/>
                        <a:pt x="4191" y="4505"/>
                      </a:cubicBezTo>
                      <a:lnTo>
                        <a:pt x="4191" y="4127"/>
                      </a:lnTo>
                      <a:cubicBezTo>
                        <a:pt x="4096" y="3340"/>
                        <a:pt x="3687" y="2678"/>
                        <a:pt x="3057" y="2331"/>
                      </a:cubicBezTo>
                      <a:cubicBezTo>
                        <a:pt x="3277" y="2111"/>
                        <a:pt x="3435" y="1733"/>
                        <a:pt x="3435" y="1386"/>
                      </a:cubicBezTo>
                      <a:cubicBezTo>
                        <a:pt x="3435" y="630"/>
                        <a:pt x="2805" y="0"/>
                        <a:pt x="204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3" name="Google Shape;9190;p73">
                  <a:extLst>
                    <a:ext uri="{FF2B5EF4-FFF2-40B4-BE49-F238E27FC236}">
                      <a16:creationId xmlns:a16="http://schemas.microsoft.com/office/drawing/2014/main" id="{E53E17CA-AEBB-C97E-DCCD-68CE24EF3911}"/>
                    </a:ext>
                  </a:extLst>
                </p:cNvPr>
                <p:cNvSpPr/>
                <p:nvPr/>
              </p:nvSpPr>
              <p:spPr>
                <a:xfrm>
                  <a:off x="4685050" y="1945825"/>
                  <a:ext cx="294575" cy="2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3" h="11783" extrusionOk="0">
                      <a:moveTo>
                        <a:pt x="6900" y="693"/>
                      </a:moveTo>
                      <a:lnTo>
                        <a:pt x="6900" y="1418"/>
                      </a:lnTo>
                      <a:lnTo>
                        <a:pt x="4820" y="1418"/>
                      </a:lnTo>
                      <a:lnTo>
                        <a:pt x="4820" y="693"/>
                      </a:lnTo>
                      <a:close/>
                      <a:moveTo>
                        <a:pt x="7215" y="2111"/>
                      </a:moveTo>
                      <a:cubicBezTo>
                        <a:pt x="7404" y="2111"/>
                        <a:pt x="7561" y="2269"/>
                        <a:pt x="7561" y="2458"/>
                      </a:cubicBezTo>
                      <a:cubicBezTo>
                        <a:pt x="7561" y="2678"/>
                        <a:pt x="7404" y="2836"/>
                        <a:pt x="7215" y="2836"/>
                      </a:cubicBezTo>
                      <a:lnTo>
                        <a:pt x="4474" y="2836"/>
                      </a:lnTo>
                      <a:cubicBezTo>
                        <a:pt x="4253" y="2836"/>
                        <a:pt x="4096" y="2678"/>
                        <a:pt x="4096" y="2458"/>
                      </a:cubicBezTo>
                      <a:cubicBezTo>
                        <a:pt x="4096" y="2269"/>
                        <a:pt x="4316" y="2111"/>
                        <a:pt x="4474" y="2111"/>
                      </a:cubicBezTo>
                      <a:close/>
                      <a:moveTo>
                        <a:pt x="6900" y="3497"/>
                      </a:moveTo>
                      <a:lnTo>
                        <a:pt x="6900" y="4568"/>
                      </a:lnTo>
                      <a:cubicBezTo>
                        <a:pt x="6900" y="4757"/>
                        <a:pt x="6742" y="4915"/>
                        <a:pt x="6553" y="4915"/>
                      </a:cubicBezTo>
                      <a:lnTo>
                        <a:pt x="5167" y="4915"/>
                      </a:lnTo>
                      <a:cubicBezTo>
                        <a:pt x="4978" y="4915"/>
                        <a:pt x="4820" y="4757"/>
                        <a:pt x="4820" y="4568"/>
                      </a:cubicBezTo>
                      <a:lnTo>
                        <a:pt x="4820" y="3497"/>
                      </a:lnTo>
                      <a:close/>
                      <a:moveTo>
                        <a:pt x="10775" y="4883"/>
                      </a:moveTo>
                      <a:cubicBezTo>
                        <a:pt x="10964" y="4883"/>
                        <a:pt x="11121" y="5041"/>
                        <a:pt x="11121" y="5230"/>
                      </a:cubicBezTo>
                      <a:lnTo>
                        <a:pt x="11121" y="10775"/>
                      </a:lnTo>
                      <a:cubicBezTo>
                        <a:pt x="11121" y="10964"/>
                        <a:pt x="10964" y="11121"/>
                        <a:pt x="10775" y="11121"/>
                      </a:cubicBezTo>
                      <a:lnTo>
                        <a:pt x="1008" y="11121"/>
                      </a:lnTo>
                      <a:cubicBezTo>
                        <a:pt x="788" y="11121"/>
                        <a:pt x="630" y="10964"/>
                        <a:pt x="630" y="10775"/>
                      </a:cubicBezTo>
                      <a:lnTo>
                        <a:pt x="630" y="5230"/>
                      </a:lnTo>
                      <a:cubicBezTo>
                        <a:pt x="630" y="5041"/>
                        <a:pt x="788" y="4883"/>
                        <a:pt x="1008" y="4883"/>
                      </a:cubicBezTo>
                      <a:lnTo>
                        <a:pt x="4190" y="4883"/>
                      </a:lnTo>
                      <a:cubicBezTo>
                        <a:pt x="4348" y="5261"/>
                        <a:pt x="4694" y="5577"/>
                        <a:pt x="5167" y="5577"/>
                      </a:cubicBezTo>
                      <a:lnTo>
                        <a:pt x="6553" y="5577"/>
                      </a:lnTo>
                      <a:cubicBezTo>
                        <a:pt x="6994" y="5577"/>
                        <a:pt x="7372" y="5293"/>
                        <a:pt x="7530" y="4883"/>
                      </a:cubicBezTo>
                      <a:close/>
                      <a:moveTo>
                        <a:pt x="4505" y="0"/>
                      </a:moveTo>
                      <a:cubicBezTo>
                        <a:pt x="4316" y="0"/>
                        <a:pt x="4159" y="158"/>
                        <a:pt x="4159" y="347"/>
                      </a:cubicBezTo>
                      <a:lnTo>
                        <a:pt x="4159" y="1449"/>
                      </a:lnTo>
                      <a:cubicBezTo>
                        <a:pt x="3749" y="1607"/>
                        <a:pt x="3434" y="1953"/>
                        <a:pt x="3434" y="2426"/>
                      </a:cubicBezTo>
                      <a:cubicBezTo>
                        <a:pt x="3434" y="2867"/>
                        <a:pt x="3718" y="3245"/>
                        <a:pt x="4159" y="3403"/>
                      </a:cubicBezTo>
                      <a:lnTo>
                        <a:pt x="4159" y="4190"/>
                      </a:lnTo>
                      <a:lnTo>
                        <a:pt x="1040" y="4190"/>
                      </a:lnTo>
                      <a:cubicBezTo>
                        <a:pt x="441" y="4190"/>
                        <a:pt x="0" y="4663"/>
                        <a:pt x="0" y="5230"/>
                      </a:cubicBezTo>
                      <a:lnTo>
                        <a:pt x="0" y="10775"/>
                      </a:lnTo>
                      <a:cubicBezTo>
                        <a:pt x="0" y="11373"/>
                        <a:pt x="473" y="11783"/>
                        <a:pt x="1040" y="11783"/>
                      </a:cubicBezTo>
                      <a:lnTo>
                        <a:pt x="10775" y="11783"/>
                      </a:lnTo>
                      <a:cubicBezTo>
                        <a:pt x="11342" y="11783"/>
                        <a:pt x="11783" y="11310"/>
                        <a:pt x="11783" y="10775"/>
                      </a:cubicBezTo>
                      <a:lnTo>
                        <a:pt x="11783" y="5230"/>
                      </a:lnTo>
                      <a:cubicBezTo>
                        <a:pt x="11783" y="4663"/>
                        <a:pt x="11342" y="4190"/>
                        <a:pt x="10775" y="4190"/>
                      </a:cubicBezTo>
                      <a:lnTo>
                        <a:pt x="7624" y="4190"/>
                      </a:lnTo>
                      <a:lnTo>
                        <a:pt x="7624" y="3403"/>
                      </a:lnTo>
                      <a:cubicBezTo>
                        <a:pt x="8002" y="3245"/>
                        <a:pt x="8317" y="2899"/>
                        <a:pt x="8317" y="2426"/>
                      </a:cubicBezTo>
                      <a:cubicBezTo>
                        <a:pt x="8317" y="1985"/>
                        <a:pt x="8034" y="1607"/>
                        <a:pt x="7624" y="1449"/>
                      </a:cubicBezTo>
                      <a:lnTo>
                        <a:pt x="7624" y="347"/>
                      </a:lnTo>
                      <a:cubicBezTo>
                        <a:pt x="7624" y="158"/>
                        <a:pt x="7467" y="0"/>
                        <a:pt x="72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4" name="Google Shape;9191;p73">
                  <a:extLst>
                    <a:ext uri="{FF2B5EF4-FFF2-40B4-BE49-F238E27FC236}">
                      <a16:creationId xmlns:a16="http://schemas.microsoft.com/office/drawing/2014/main" id="{8C617BD1-C5D4-2978-2A33-9611F998A4B5}"/>
                    </a:ext>
                  </a:extLst>
                </p:cNvPr>
                <p:cNvSpPr/>
                <p:nvPr/>
              </p:nvSpPr>
              <p:spPr>
                <a:xfrm>
                  <a:off x="4840200" y="2103350"/>
                  <a:ext cx="1047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844" y="693"/>
                      </a:lnTo>
                      <a:cubicBezTo>
                        <a:pt x="4033" y="693"/>
                        <a:pt x="4191" y="536"/>
                        <a:pt x="4191" y="347"/>
                      </a:cubicBezTo>
                      <a:cubicBezTo>
                        <a:pt x="4191" y="158"/>
                        <a:pt x="4033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5" name="Google Shape;9192;p73">
                  <a:extLst>
                    <a:ext uri="{FF2B5EF4-FFF2-40B4-BE49-F238E27FC236}">
                      <a16:creationId xmlns:a16="http://schemas.microsoft.com/office/drawing/2014/main" id="{64001D09-A437-B189-F906-C74B90E232F5}"/>
                    </a:ext>
                  </a:extLst>
                </p:cNvPr>
                <p:cNvSpPr/>
                <p:nvPr/>
              </p:nvSpPr>
              <p:spPr>
                <a:xfrm>
                  <a:off x="4840200" y="2137200"/>
                  <a:ext cx="1047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3844" y="725"/>
                      </a:lnTo>
                      <a:cubicBezTo>
                        <a:pt x="4033" y="725"/>
                        <a:pt x="4191" y="568"/>
                        <a:pt x="4191" y="379"/>
                      </a:cubicBezTo>
                      <a:cubicBezTo>
                        <a:pt x="4191" y="158"/>
                        <a:pt x="4033" y="1"/>
                        <a:pt x="384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6" name="Google Shape;9193;p73">
                  <a:extLst>
                    <a:ext uri="{FF2B5EF4-FFF2-40B4-BE49-F238E27FC236}">
                      <a16:creationId xmlns:a16="http://schemas.microsoft.com/office/drawing/2014/main" id="{F77DDE16-6323-6C1F-DD8E-65F4FBD8D13D}"/>
                    </a:ext>
                  </a:extLst>
                </p:cNvPr>
                <p:cNvSpPr/>
                <p:nvPr/>
              </p:nvSpPr>
              <p:spPr>
                <a:xfrm>
                  <a:off x="4840200" y="2171875"/>
                  <a:ext cx="1047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3844" y="725"/>
                      </a:lnTo>
                      <a:cubicBezTo>
                        <a:pt x="4033" y="725"/>
                        <a:pt x="4191" y="567"/>
                        <a:pt x="4191" y="347"/>
                      </a:cubicBezTo>
                      <a:cubicBezTo>
                        <a:pt x="4191" y="158"/>
                        <a:pt x="4033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24" name="Google Shape;9194;p73">
                <a:extLst>
                  <a:ext uri="{FF2B5EF4-FFF2-40B4-BE49-F238E27FC236}">
                    <a16:creationId xmlns:a16="http://schemas.microsoft.com/office/drawing/2014/main" id="{2DE88E30-D85B-2628-8FAC-0C53CB740D13}"/>
                  </a:ext>
                </a:extLst>
              </p:cNvPr>
              <p:cNvSpPr/>
              <p:nvPr/>
            </p:nvSpPr>
            <p:spPr>
              <a:xfrm>
                <a:off x="7743630" y="2282294"/>
                <a:ext cx="499261" cy="497951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11784" extrusionOk="0">
                    <a:moveTo>
                      <a:pt x="5923" y="2080"/>
                    </a:moveTo>
                    <a:cubicBezTo>
                      <a:pt x="6459" y="2080"/>
                      <a:pt x="6932" y="2552"/>
                      <a:pt x="6932" y="3119"/>
                    </a:cubicBezTo>
                    <a:lnTo>
                      <a:pt x="6932" y="3466"/>
                    </a:lnTo>
                    <a:lnTo>
                      <a:pt x="4884" y="3466"/>
                    </a:lnTo>
                    <a:lnTo>
                      <a:pt x="4884" y="3119"/>
                    </a:lnTo>
                    <a:cubicBezTo>
                      <a:pt x="4884" y="2521"/>
                      <a:pt x="5356" y="2080"/>
                      <a:pt x="5923" y="2080"/>
                    </a:cubicBezTo>
                    <a:close/>
                    <a:moveTo>
                      <a:pt x="5923" y="662"/>
                    </a:moveTo>
                    <a:cubicBezTo>
                      <a:pt x="7247" y="662"/>
                      <a:pt x="8349" y="1765"/>
                      <a:pt x="8349" y="3119"/>
                    </a:cubicBezTo>
                    <a:lnTo>
                      <a:pt x="8349" y="3466"/>
                    </a:lnTo>
                    <a:lnTo>
                      <a:pt x="7656" y="3466"/>
                    </a:lnTo>
                    <a:lnTo>
                      <a:pt x="7656" y="3119"/>
                    </a:lnTo>
                    <a:cubicBezTo>
                      <a:pt x="7656" y="2174"/>
                      <a:pt x="6869" y="1387"/>
                      <a:pt x="5923" y="1387"/>
                    </a:cubicBezTo>
                    <a:cubicBezTo>
                      <a:pt x="4978" y="1387"/>
                      <a:pt x="4191" y="2174"/>
                      <a:pt x="4191" y="3119"/>
                    </a:cubicBezTo>
                    <a:lnTo>
                      <a:pt x="4191" y="3466"/>
                    </a:lnTo>
                    <a:lnTo>
                      <a:pt x="3466" y="3466"/>
                    </a:lnTo>
                    <a:lnTo>
                      <a:pt x="3466" y="3119"/>
                    </a:lnTo>
                    <a:cubicBezTo>
                      <a:pt x="3466" y="1765"/>
                      <a:pt x="4569" y="662"/>
                      <a:pt x="5923" y="662"/>
                    </a:cubicBezTo>
                    <a:close/>
                    <a:moveTo>
                      <a:pt x="1387" y="4191"/>
                    </a:moveTo>
                    <a:lnTo>
                      <a:pt x="1387" y="6742"/>
                    </a:lnTo>
                    <a:cubicBezTo>
                      <a:pt x="946" y="6490"/>
                      <a:pt x="662" y="6018"/>
                      <a:pt x="662" y="5545"/>
                    </a:cubicBezTo>
                    <a:lnTo>
                      <a:pt x="662" y="4537"/>
                    </a:lnTo>
                    <a:cubicBezTo>
                      <a:pt x="662" y="4348"/>
                      <a:pt x="820" y="4191"/>
                      <a:pt x="1040" y="4191"/>
                    </a:cubicBezTo>
                    <a:close/>
                    <a:moveTo>
                      <a:pt x="10775" y="4128"/>
                    </a:moveTo>
                    <a:cubicBezTo>
                      <a:pt x="10996" y="4128"/>
                      <a:pt x="11153" y="4285"/>
                      <a:pt x="11153" y="4506"/>
                    </a:cubicBezTo>
                    <a:lnTo>
                      <a:pt x="11153" y="5545"/>
                    </a:lnTo>
                    <a:cubicBezTo>
                      <a:pt x="11153" y="6081"/>
                      <a:pt x="10870" y="6490"/>
                      <a:pt x="10429" y="6742"/>
                    </a:cubicBezTo>
                    <a:lnTo>
                      <a:pt x="10429" y="4128"/>
                    </a:lnTo>
                    <a:close/>
                    <a:moveTo>
                      <a:pt x="8349" y="4191"/>
                    </a:moveTo>
                    <a:lnTo>
                      <a:pt x="8349" y="6931"/>
                    </a:lnTo>
                    <a:lnTo>
                      <a:pt x="3498" y="6931"/>
                    </a:lnTo>
                    <a:lnTo>
                      <a:pt x="3498" y="4191"/>
                    </a:lnTo>
                    <a:close/>
                    <a:moveTo>
                      <a:pt x="6270" y="7593"/>
                    </a:moveTo>
                    <a:lnTo>
                      <a:pt x="6270" y="7971"/>
                    </a:lnTo>
                    <a:cubicBezTo>
                      <a:pt x="6270" y="8160"/>
                      <a:pt x="6112" y="8318"/>
                      <a:pt x="5923" y="8318"/>
                    </a:cubicBezTo>
                    <a:cubicBezTo>
                      <a:pt x="5703" y="8318"/>
                      <a:pt x="5545" y="8160"/>
                      <a:pt x="5545" y="7971"/>
                    </a:cubicBezTo>
                    <a:lnTo>
                      <a:pt x="5545" y="7593"/>
                    </a:lnTo>
                    <a:close/>
                    <a:moveTo>
                      <a:pt x="662" y="7089"/>
                    </a:moveTo>
                    <a:cubicBezTo>
                      <a:pt x="883" y="7278"/>
                      <a:pt x="1103" y="7404"/>
                      <a:pt x="1387" y="7467"/>
                    </a:cubicBezTo>
                    <a:lnTo>
                      <a:pt x="1387" y="11153"/>
                    </a:lnTo>
                    <a:lnTo>
                      <a:pt x="1040" y="11153"/>
                    </a:lnTo>
                    <a:cubicBezTo>
                      <a:pt x="820" y="11153"/>
                      <a:pt x="662" y="10996"/>
                      <a:pt x="662" y="10807"/>
                    </a:cubicBezTo>
                    <a:lnTo>
                      <a:pt x="662" y="7089"/>
                    </a:lnTo>
                    <a:close/>
                    <a:moveTo>
                      <a:pt x="2804" y="4191"/>
                    </a:moveTo>
                    <a:lnTo>
                      <a:pt x="2804" y="11153"/>
                    </a:lnTo>
                    <a:lnTo>
                      <a:pt x="2080" y="11153"/>
                    </a:lnTo>
                    <a:lnTo>
                      <a:pt x="2080" y="4191"/>
                    </a:lnTo>
                    <a:close/>
                    <a:moveTo>
                      <a:pt x="8318" y="7656"/>
                    </a:moveTo>
                    <a:lnTo>
                      <a:pt x="8318" y="11153"/>
                    </a:lnTo>
                    <a:lnTo>
                      <a:pt x="3498" y="11153"/>
                    </a:lnTo>
                    <a:lnTo>
                      <a:pt x="3498" y="7656"/>
                    </a:lnTo>
                    <a:lnTo>
                      <a:pt x="4884" y="7656"/>
                    </a:lnTo>
                    <a:lnTo>
                      <a:pt x="4884" y="8003"/>
                    </a:lnTo>
                    <a:cubicBezTo>
                      <a:pt x="4884" y="8601"/>
                      <a:pt x="5356" y="9011"/>
                      <a:pt x="5923" y="9011"/>
                    </a:cubicBezTo>
                    <a:cubicBezTo>
                      <a:pt x="6459" y="9011"/>
                      <a:pt x="6932" y="8538"/>
                      <a:pt x="6932" y="8003"/>
                    </a:cubicBezTo>
                    <a:lnTo>
                      <a:pt x="6932" y="7656"/>
                    </a:lnTo>
                    <a:close/>
                    <a:moveTo>
                      <a:pt x="9767" y="4191"/>
                    </a:moveTo>
                    <a:lnTo>
                      <a:pt x="9767" y="11153"/>
                    </a:lnTo>
                    <a:lnTo>
                      <a:pt x="9074" y="11153"/>
                    </a:lnTo>
                    <a:lnTo>
                      <a:pt x="9074" y="4191"/>
                    </a:lnTo>
                    <a:close/>
                    <a:moveTo>
                      <a:pt x="11153" y="7120"/>
                    </a:moveTo>
                    <a:lnTo>
                      <a:pt x="11153" y="10807"/>
                    </a:lnTo>
                    <a:cubicBezTo>
                      <a:pt x="11153" y="10996"/>
                      <a:pt x="10996" y="11153"/>
                      <a:pt x="10807" y="11153"/>
                    </a:cubicBezTo>
                    <a:lnTo>
                      <a:pt x="10429" y="11153"/>
                    </a:lnTo>
                    <a:lnTo>
                      <a:pt x="10429" y="7530"/>
                    </a:lnTo>
                    <a:cubicBezTo>
                      <a:pt x="10712" y="7436"/>
                      <a:pt x="10964" y="7278"/>
                      <a:pt x="11153" y="7120"/>
                    </a:cubicBezTo>
                    <a:close/>
                    <a:moveTo>
                      <a:pt x="5923" y="0"/>
                    </a:moveTo>
                    <a:cubicBezTo>
                      <a:pt x="4191" y="0"/>
                      <a:pt x="2804" y="1418"/>
                      <a:pt x="2804" y="3119"/>
                    </a:cubicBezTo>
                    <a:lnTo>
                      <a:pt x="2804" y="3466"/>
                    </a:lnTo>
                    <a:lnTo>
                      <a:pt x="1040" y="3466"/>
                    </a:lnTo>
                    <a:cubicBezTo>
                      <a:pt x="442" y="3466"/>
                      <a:pt x="1" y="3939"/>
                      <a:pt x="1" y="4474"/>
                    </a:cubicBezTo>
                    <a:lnTo>
                      <a:pt x="1" y="5514"/>
                    </a:lnTo>
                    <a:lnTo>
                      <a:pt x="1" y="10744"/>
                    </a:lnTo>
                    <a:cubicBezTo>
                      <a:pt x="1" y="11342"/>
                      <a:pt x="473" y="11783"/>
                      <a:pt x="1040" y="11783"/>
                    </a:cubicBezTo>
                    <a:lnTo>
                      <a:pt x="10807" y="11783"/>
                    </a:lnTo>
                    <a:cubicBezTo>
                      <a:pt x="11374" y="11783"/>
                      <a:pt x="11815" y="11311"/>
                      <a:pt x="11815" y="10744"/>
                    </a:cubicBezTo>
                    <a:lnTo>
                      <a:pt x="11815" y="5514"/>
                    </a:lnTo>
                    <a:lnTo>
                      <a:pt x="11815" y="4474"/>
                    </a:lnTo>
                    <a:cubicBezTo>
                      <a:pt x="11815" y="3939"/>
                      <a:pt x="11374" y="3466"/>
                      <a:pt x="10807" y="3466"/>
                    </a:cubicBezTo>
                    <a:lnTo>
                      <a:pt x="9011" y="3466"/>
                    </a:lnTo>
                    <a:lnTo>
                      <a:pt x="9011" y="3119"/>
                    </a:lnTo>
                    <a:cubicBezTo>
                      <a:pt x="9011" y="1387"/>
                      <a:pt x="7593" y="0"/>
                      <a:pt x="59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325" name="Google Shape;9195;p73">
                <a:extLst>
                  <a:ext uri="{FF2B5EF4-FFF2-40B4-BE49-F238E27FC236}">
                    <a16:creationId xmlns:a16="http://schemas.microsoft.com/office/drawing/2014/main" id="{A505E813-5CF5-8A5A-5918-8BCA6E95CB59}"/>
                  </a:ext>
                </a:extLst>
              </p:cNvPr>
              <p:cNvSpPr/>
              <p:nvPr/>
            </p:nvSpPr>
            <p:spPr>
              <a:xfrm>
                <a:off x="7773590" y="2923979"/>
                <a:ext cx="439341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78" extrusionOk="0">
                    <a:moveTo>
                      <a:pt x="5135" y="725"/>
                    </a:moveTo>
                    <a:cubicBezTo>
                      <a:pt x="6868" y="725"/>
                      <a:pt x="8254" y="2142"/>
                      <a:pt x="8254" y="3844"/>
                    </a:cubicBezTo>
                    <a:lnTo>
                      <a:pt x="8254" y="5923"/>
                    </a:lnTo>
                    <a:cubicBezTo>
                      <a:pt x="8254" y="6112"/>
                      <a:pt x="8097" y="6270"/>
                      <a:pt x="7908" y="6270"/>
                    </a:cubicBezTo>
                    <a:lnTo>
                      <a:pt x="7498" y="6270"/>
                    </a:lnTo>
                    <a:cubicBezTo>
                      <a:pt x="7561" y="6144"/>
                      <a:pt x="7561" y="6049"/>
                      <a:pt x="7561" y="5923"/>
                    </a:cubicBezTo>
                    <a:lnTo>
                      <a:pt x="7561" y="3844"/>
                    </a:lnTo>
                    <a:cubicBezTo>
                      <a:pt x="7561" y="3623"/>
                      <a:pt x="7404" y="3466"/>
                      <a:pt x="7183" y="3466"/>
                    </a:cubicBezTo>
                    <a:lnTo>
                      <a:pt x="6490" y="3466"/>
                    </a:lnTo>
                    <a:cubicBezTo>
                      <a:pt x="5892" y="3466"/>
                      <a:pt x="5450" y="2993"/>
                      <a:pt x="5450" y="2458"/>
                    </a:cubicBezTo>
                    <a:lnTo>
                      <a:pt x="5450" y="1733"/>
                    </a:lnTo>
                    <a:cubicBezTo>
                      <a:pt x="5450" y="1544"/>
                      <a:pt x="5293" y="1386"/>
                      <a:pt x="5104" y="1386"/>
                    </a:cubicBezTo>
                    <a:cubicBezTo>
                      <a:pt x="4915" y="1386"/>
                      <a:pt x="4757" y="1544"/>
                      <a:pt x="4757" y="1733"/>
                    </a:cubicBezTo>
                    <a:lnTo>
                      <a:pt x="4757" y="2458"/>
                    </a:lnTo>
                    <a:cubicBezTo>
                      <a:pt x="4757" y="3056"/>
                      <a:pt x="4285" y="3466"/>
                      <a:pt x="3718" y="3466"/>
                    </a:cubicBezTo>
                    <a:lnTo>
                      <a:pt x="3088" y="3466"/>
                    </a:lnTo>
                    <a:cubicBezTo>
                      <a:pt x="2899" y="3466"/>
                      <a:pt x="2741" y="3623"/>
                      <a:pt x="2741" y="3844"/>
                    </a:cubicBezTo>
                    <a:lnTo>
                      <a:pt x="2741" y="5923"/>
                    </a:lnTo>
                    <a:cubicBezTo>
                      <a:pt x="2741" y="6049"/>
                      <a:pt x="2741" y="6144"/>
                      <a:pt x="2773" y="6270"/>
                    </a:cubicBezTo>
                    <a:lnTo>
                      <a:pt x="2395" y="6270"/>
                    </a:lnTo>
                    <a:cubicBezTo>
                      <a:pt x="2205" y="6270"/>
                      <a:pt x="2048" y="6112"/>
                      <a:pt x="2048" y="5923"/>
                    </a:cubicBezTo>
                    <a:lnTo>
                      <a:pt x="2048" y="3844"/>
                    </a:lnTo>
                    <a:cubicBezTo>
                      <a:pt x="2048" y="2111"/>
                      <a:pt x="3466" y="725"/>
                      <a:pt x="5135" y="725"/>
                    </a:cubicBezTo>
                    <a:close/>
                    <a:moveTo>
                      <a:pt x="5230" y="3466"/>
                    </a:moveTo>
                    <a:cubicBezTo>
                      <a:pt x="5545" y="3907"/>
                      <a:pt x="6049" y="4190"/>
                      <a:pt x="6585" y="4190"/>
                    </a:cubicBezTo>
                    <a:lnTo>
                      <a:pt x="6963" y="4190"/>
                    </a:lnTo>
                    <a:lnTo>
                      <a:pt x="6963" y="5955"/>
                    </a:lnTo>
                    <a:lnTo>
                      <a:pt x="6931" y="5955"/>
                    </a:lnTo>
                    <a:cubicBezTo>
                      <a:pt x="6931" y="6553"/>
                      <a:pt x="6459" y="6994"/>
                      <a:pt x="5892" y="6994"/>
                    </a:cubicBezTo>
                    <a:lnTo>
                      <a:pt x="4505" y="6994"/>
                    </a:lnTo>
                    <a:cubicBezTo>
                      <a:pt x="3938" y="6994"/>
                      <a:pt x="3497" y="6522"/>
                      <a:pt x="3497" y="5955"/>
                    </a:cubicBezTo>
                    <a:lnTo>
                      <a:pt x="3497" y="4190"/>
                    </a:lnTo>
                    <a:lnTo>
                      <a:pt x="3844" y="4190"/>
                    </a:lnTo>
                    <a:cubicBezTo>
                      <a:pt x="4379" y="4190"/>
                      <a:pt x="4915" y="3907"/>
                      <a:pt x="5230" y="3466"/>
                    </a:cubicBezTo>
                    <a:close/>
                    <a:moveTo>
                      <a:pt x="6301" y="7624"/>
                    </a:moveTo>
                    <a:cubicBezTo>
                      <a:pt x="6396" y="8034"/>
                      <a:pt x="6805" y="8349"/>
                      <a:pt x="7278" y="8349"/>
                    </a:cubicBezTo>
                    <a:lnTo>
                      <a:pt x="7624" y="8349"/>
                    </a:lnTo>
                    <a:lnTo>
                      <a:pt x="7624" y="9200"/>
                    </a:lnTo>
                    <a:cubicBezTo>
                      <a:pt x="6852" y="9546"/>
                      <a:pt x="6025" y="9719"/>
                      <a:pt x="5198" y="9719"/>
                    </a:cubicBezTo>
                    <a:cubicBezTo>
                      <a:pt x="4371" y="9719"/>
                      <a:pt x="3544" y="9546"/>
                      <a:pt x="2773" y="9200"/>
                    </a:cubicBezTo>
                    <a:lnTo>
                      <a:pt x="2773" y="8349"/>
                    </a:lnTo>
                    <a:lnTo>
                      <a:pt x="3119" y="8349"/>
                    </a:lnTo>
                    <a:cubicBezTo>
                      <a:pt x="3560" y="8349"/>
                      <a:pt x="3970" y="8034"/>
                      <a:pt x="4127" y="7624"/>
                    </a:cubicBezTo>
                    <a:cubicBezTo>
                      <a:pt x="4253" y="7656"/>
                      <a:pt x="4411" y="7656"/>
                      <a:pt x="4505" y="7656"/>
                    </a:cubicBezTo>
                    <a:lnTo>
                      <a:pt x="5892" y="7656"/>
                    </a:lnTo>
                    <a:cubicBezTo>
                      <a:pt x="6018" y="7656"/>
                      <a:pt x="6175" y="7656"/>
                      <a:pt x="6301" y="7624"/>
                    </a:cubicBezTo>
                    <a:close/>
                    <a:moveTo>
                      <a:pt x="2079" y="8349"/>
                    </a:moveTo>
                    <a:lnTo>
                      <a:pt x="2079" y="11153"/>
                    </a:lnTo>
                    <a:lnTo>
                      <a:pt x="693" y="11153"/>
                    </a:lnTo>
                    <a:lnTo>
                      <a:pt x="693" y="9389"/>
                    </a:lnTo>
                    <a:cubicBezTo>
                      <a:pt x="693" y="8790"/>
                      <a:pt x="1166" y="8349"/>
                      <a:pt x="1733" y="8349"/>
                    </a:cubicBezTo>
                    <a:close/>
                    <a:moveTo>
                      <a:pt x="7656" y="9924"/>
                    </a:moveTo>
                    <a:lnTo>
                      <a:pt x="7656" y="11153"/>
                    </a:lnTo>
                    <a:lnTo>
                      <a:pt x="2773" y="11153"/>
                    </a:lnTo>
                    <a:lnTo>
                      <a:pt x="2773" y="9924"/>
                    </a:lnTo>
                    <a:cubicBezTo>
                      <a:pt x="3560" y="10239"/>
                      <a:pt x="4411" y="10397"/>
                      <a:pt x="5230" y="10397"/>
                    </a:cubicBezTo>
                    <a:cubicBezTo>
                      <a:pt x="6049" y="10397"/>
                      <a:pt x="6868" y="10239"/>
                      <a:pt x="7656" y="9924"/>
                    </a:cubicBezTo>
                    <a:close/>
                    <a:moveTo>
                      <a:pt x="8664" y="8349"/>
                    </a:moveTo>
                    <a:cubicBezTo>
                      <a:pt x="9231" y="8349"/>
                      <a:pt x="9672" y="8821"/>
                      <a:pt x="9672" y="9389"/>
                    </a:cubicBezTo>
                    <a:lnTo>
                      <a:pt x="9672" y="11153"/>
                    </a:lnTo>
                    <a:lnTo>
                      <a:pt x="8286" y="11153"/>
                    </a:lnTo>
                    <a:lnTo>
                      <a:pt x="8286" y="8349"/>
                    </a:lnTo>
                    <a:close/>
                    <a:moveTo>
                      <a:pt x="5198" y="0"/>
                    </a:moveTo>
                    <a:cubicBezTo>
                      <a:pt x="3088" y="0"/>
                      <a:pt x="1355" y="1701"/>
                      <a:pt x="1355" y="3844"/>
                    </a:cubicBezTo>
                    <a:lnTo>
                      <a:pt x="1355" y="5923"/>
                    </a:lnTo>
                    <a:cubicBezTo>
                      <a:pt x="1355" y="6522"/>
                      <a:pt x="1827" y="6931"/>
                      <a:pt x="2395" y="6931"/>
                    </a:cubicBezTo>
                    <a:lnTo>
                      <a:pt x="3088" y="6931"/>
                    </a:lnTo>
                    <a:cubicBezTo>
                      <a:pt x="3182" y="7057"/>
                      <a:pt x="3308" y="7183"/>
                      <a:pt x="3466" y="7309"/>
                    </a:cubicBezTo>
                    <a:cubicBezTo>
                      <a:pt x="3466" y="7530"/>
                      <a:pt x="3308" y="7687"/>
                      <a:pt x="3088" y="7687"/>
                    </a:cubicBezTo>
                    <a:lnTo>
                      <a:pt x="1733" y="7687"/>
                    </a:lnTo>
                    <a:cubicBezTo>
                      <a:pt x="788" y="7687"/>
                      <a:pt x="0" y="8475"/>
                      <a:pt x="0" y="9420"/>
                    </a:cubicBezTo>
                    <a:lnTo>
                      <a:pt x="0" y="11499"/>
                    </a:lnTo>
                    <a:cubicBezTo>
                      <a:pt x="0" y="11720"/>
                      <a:pt x="158" y="11877"/>
                      <a:pt x="347" y="11877"/>
                    </a:cubicBezTo>
                    <a:lnTo>
                      <a:pt x="10019" y="11877"/>
                    </a:lnTo>
                    <a:cubicBezTo>
                      <a:pt x="10239" y="11877"/>
                      <a:pt x="10397" y="11720"/>
                      <a:pt x="10397" y="11499"/>
                    </a:cubicBezTo>
                    <a:lnTo>
                      <a:pt x="10397" y="9420"/>
                    </a:lnTo>
                    <a:cubicBezTo>
                      <a:pt x="10397" y="8475"/>
                      <a:pt x="9609" y="7687"/>
                      <a:pt x="8664" y="7687"/>
                    </a:cubicBezTo>
                    <a:lnTo>
                      <a:pt x="7278" y="7687"/>
                    </a:lnTo>
                    <a:cubicBezTo>
                      <a:pt x="7089" y="7687"/>
                      <a:pt x="6931" y="7530"/>
                      <a:pt x="6931" y="7341"/>
                    </a:cubicBezTo>
                    <a:cubicBezTo>
                      <a:pt x="7026" y="7246"/>
                      <a:pt x="7152" y="7152"/>
                      <a:pt x="7278" y="6994"/>
                    </a:cubicBezTo>
                    <a:lnTo>
                      <a:pt x="7971" y="6994"/>
                    </a:lnTo>
                    <a:cubicBezTo>
                      <a:pt x="8569" y="6994"/>
                      <a:pt x="9011" y="6522"/>
                      <a:pt x="9011" y="5955"/>
                    </a:cubicBezTo>
                    <a:lnTo>
                      <a:pt x="9011" y="3844"/>
                    </a:lnTo>
                    <a:cubicBezTo>
                      <a:pt x="9011" y="1733"/>
                      <a:pt x="7309" y="0"/>
                      <a:pt x="519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26" name="Google Shape;9196;p73">
                <a:extLst>
                  <a:ext uri="{FF2B5EF4-FFF2-40B4-BE49-F238E27FC236}">
                    <a16:creationId xmlns:a16="http://schemas.microsoft.com/office/drawing/2014/main" id="{9C6F69A9-BE92-ACD3-9E53-F6421DA02139}"/>
                  </a:ext>
                </a:extLst>
              </p:cNvPr>
              <p:cNvGrpSpPr/>
              <p:nvPr/>
            </p:nvGrpSpPr>
            <p:grpSpPr>
              <a:xfrm>
                <a:off x="10280367" y="2282300"/>
                <a:ext cx="499261" cy="497951"/>
                <a:chOff x="6131900" y="2301825"/>
                <a:chExt cx="295375" cy="294600"/>
              </a:xfrm>
              <a:grpFill/>
            </p:grpSpPr>
            <p:sp>
              <p:nvSpPr>
                <p:cNvPr id="438" name="Google Shape;9197;p73">
                  <a:extLst>
                    <a:ext uri="{FF2B5EF4-FFF2-40B4-BE49-F238E27FC236}">
                      <a16:creationId xmlns:a16="http://schemas.microsoft.com/office/drawing/2014/main" id="{69DD2A65-6772-7C04-01E6-22A7CD64E56D}"/>
                    </a:ext>
                  </a:extLst>
                </p:cNvPr>
                <p:cNvSpPr/>
                <p:nvPr/>
              </p:nvSpPr>
              <p:spPr>
                <a:xfrm>
                  <a:off x="6131900" y="2301825"/>
                  <a:ext cx="295375" cy="2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11784" extrusionOk="0">
                      <a:moveTo>
                        <a:pt x="3813" y="630"/>
                      </a:moveTo>
                      <a:cubicBezTo>
                        <a:pt x="4002" y="630"/>
                        <a:pt x="4159" y="788"/>
                        <a:pt x="4159" y="977"/>
                      </a:cubicBezTo>
                      <a:lnTo>
                        <a:pt x="4159" y="1355"/>
                      </a:lnTo>
                      <a:lnTo>
                        <a:pt x="1387" y="1355"/>
                      </a:lnTo>
                      <a:lnTo>
                        <a:pt x="1387" y="977"/>
                      </a:lnTo>
                      <a:lnTo>
                        <a:pt x="1355" y="977"/>
                      </a:lnTo>
                      <a:cubicBezTo>
                        <a:pt x="1355" y="788"/>
                        <a:pt x="1513" y="630"/>
                        <a:pt x="1733" y="630"/>
                      </a:cubicBezTo>
                      <a:close/>
                      <a:moveTo>
                        <a:pt x="10114" y="1355"/>
                      </a:moveTo>
                      <a:cubicBezTo>
                        <a:pt x="10303" y="1355"/>
                        <a:pt x="10460" y="1513"/>
                        <a:pt x="10460" y="1702"/>
                      </a:cubicBezTo>
                      <a:lnTo>
                        <a:pt x="10460" y="3434"/>
                      </a:lnTo>
                      <a:lnTo>
                        <a:pt x="7688" y="3434"/>
                      </a:lnTo>
                      <a:cubicBezTo>
                        <a:pt x="7656" y="3277"/>
                        <a:pt x="7656" y="1859"/>
                        <a:pt x="7656" y="1702"/>
                      </a:cubicBezTo>
                      <a:cubicBezTo>
                        <a:pt x="7656" y="1513"/>
                        <a:pt x="7814" y="1355"/>
                        <a:pt x="8034" y="1355"/>
                      </a:cubicBezTo>
                      <a:close/>
                      <a:moveTo>
                        <a:pt x="4128" y="2048"/>
                      </a:moveTo>
                      <a:lnTo>
                        <a:pt x="4128" y="4821"/>
                      </a:lnTo>
                      <a:lnTo>
                        <a:pt x="1355" y="4821"/>
                      </a:lnTo>
                      <a:lnTo>
                        <a:pt x="1355" y="2048"/>
                      </a:lnTo>
                      <a:close/>
                      <a:moveTo>
                        <a:pt x="6617" y="2048"/>
                      </a:moveTo>
                      <a:cubicBezTo>
                        <a:pt x="6806" y="2048"/>
                        <a:pt x="6963" y="2206"/>
                        <a:pt x="6963" y="2395"/>
                      </a:cubicBezTo>
                      <a:lnTo>
                        <a:pt x="6963" y="4852"/>
                      </a:lnTo>
                      <a:lnTo>
                        <a:pt x="4821" y="4852"/>
                      </a:lnTo>
                      <a:lnTo>
                        <a:pt x="4821" y="2395"/>
                      </a:lnTo>
                      <a:cubicBezTo>
                        <a:pt x="4821" y="2206"/>
                        <a:pt x="4978" y="2048"/>
                        <a:pt x="5167" y="2048"/>
                      </a:cubicBezTo>
                      <a:close/>
                      <a:moveTo>
                        <a:pt x="10429" y="4127"/>
                      </a:moveTo>
                      <a:lnTo>
                        <a:pt x="10429" y="4852"/>
                      </a:lnTo>
                      <a:lnTo>
                        <a:pt x="7656" y="4852"/>
                      </a:lnTo>
                      <a:lnTo>
                        <a:pt x="7656" y="4127"/>
                      </a:lnTo>
                      <a:close/>
                      <a:moveTo>
                        <a:pt x="10775" y="5514"/>
                      </a:moveTo>
                      <a:cubicBezTo>
                        <a:pt x="10964" y="5514"/>
                        <a:pt x="11122" y="5671"/>
                        <a:pt x="11122" y="5860"/>
                      </a:cubicBezTo>
                      <a:lnTo>
                        <a:pt x="11122" y="10744"/>
                      </a:lnTo>
                      <a:cubicBezTo>
                        <a:pt x="11122" y="10964"/>
                        <a:pt x="10964" y="11122"/>
                        <a:pt x="10775" y="11122"/>
                      </a:cubicBezTo>
                      <a:lnTo>
                        <a:pt x="1009" y="11122"/>
                      </a:lnTo>
                      <a:cubicBezTo>
                        <a:pt x="820" y="11122"/>
                        <a:pt x="662" y="10964"/>
                        <a:pt x="662" y="10744"/>
                      </a:cubicBezTo>
                      <a:lnTo>
                        <a:pt x="662" y="5860"/>
                      </a:lnTo>
                      <a:cubicBezTo>
                        <a:pt x="662" y="5671"/>
                        <a:pt x="820" y="5514"/>
                        <a:pt x="1009" y="5514"/>
                      </a:cubicBezTo>
                      <a:close/>
                      <a:moveTo>
                        <a:pt x="1733" y="0"/>
                      </a:moveTo>
                      <a:cubicBezTo>
                        <a:pt x="1135" y="0"/>
                        <a:pt x="694" y="473"/>
                        <a:pt x="694" y="1040"/>
                      </a:cubicBezTo>
                      <a:lnTo>
                        <a:pt x="694" y="4884"/>
                      </a:lnTo>
                      <a:cubicBezTo>
                        <a:pt x="316" y="5041"/>
                        <a:pt x="1" y="5388"/>
                        <a:pt x="1" y="5860"/>
                      </a:cubicBezTo>
                      <a:lnTo>
                        <a:pt x="1" y="10744"/>
                      </a:lnTo>
                      <a:cubicBezTo>
                        <a:pt x="1" y="11342"/>
                        <a:pt x="473" y="11783"/>
                        <a:pt x="1009" y="11783"/>
                      </a:cubicBezTo>
                      <a:lnTo>
                        <a:pt x="10775" y="11783"/>
                      </a:lnTo>
                      <a:cubicBezTo>
                        <a:pt x="11374" y="11783"/>
                        <a:pt x="11815" y="11311"/>
                        <a:pt x="11815" y="10744"/>
                      </a:cubicBezTo>
                      <a:lnTo>
                        <a:pt x="11815" y="5860"/>
                      </a:lnTo>
                      <a:cubicBezTo>
                        <a:pt x="11815" y="5388"/>
                        <a:pt x="11531" y="5010"/>
                        <a:pt x="11122" y="4884"/>
                      </a:cubicBezTo>
                      <a:lnTo>
                        <a:pt x="11122" y="1702"/>
                      </a:lnTo>
                      <a:cubicBezTo>
                        <a:pt x="11122" y="1103"/>
                        <a:pt x="10649" y="662"/>
                        <a:pt x="10114" y="662"/>
                      </a:cubicBezTo>
                      <a:lnTo>
                        <a:pt x="8034" y="662"/>
                      </a:lnTo>
                      <a:cubicBezTo>
                        <a:pt x="7530" y="662"/>
                        <a:pt x="7152" y="977"/>
                        <a:pt x="7026" y="1418"/>
                      </a:cubicBezTo>
                      <a:cubicBezTo>
                        <a:pt x="6932" y="1387"/>
                        <a:pt x="6806" y="1355"/>
                        <a:pt x="6648" y="1355"/>
                      </a:cubicBezTo>
                      <a:lnTo>
                        <a:pt x="5230" y="1355"/>
                      </a:lnTo>
                      <a:cubicBezTo>
                        <a:pt x="5104" y="1355"/>
                        <a:pt x="4978" y="1387"/>
                        <a:pt x="4884" y="1418"/>
                      </a:cubicBezTo>
                      <a:lnTo>
                        <a:pt x="4884" y="1040"/>
                      </a:lnTo>
                      <a:cubicBezTo>
                        <a:pt x="4884" y="441"/>
                        <a:pt x="4380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39" name="Google Shape;9198;p73">
                  <a:extLst>
                    <a:ext uri="{FF2B5EF4-FFF2-40B4-BE49-F238E27FC236}">
                      <a16:creationId xmlns:a16="http://schemas.microsoft.com/office/drawing/2014/main" id="{CAA4FE4E-4F43-13CB-93BA-85F17893B9BF}"/>
                    </a:ext>
                  </a:extLst>
                </p:cNvPr>
                <p:cNvSpPr/>
                <p:nvPr/>
              </p:nvSpPr>
              <p:spPr>
                <a:xfrm>
                  <a:off x="6218550" y="2456200"/>
                  <a:ext cx="1221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049" extrusionOk="0">
                      <a:moveTo>
                        <a:pt x="3844" y="725"/>
                      </a:moveTo>
                      <a:cubicBezTo>
                        <a:pt x="4033" y="725"/>
                        <a:pt x="4190" y="882"/>
                        <a:pt x="4190" y="1071"/>
                      </a:cubicBezTo>
                      <a:cubicBezTo>
                        <a:pt x="4190" y="1260"/>
                        <a:pt x="4033" y="1418"/>
                        <a:pt x="3844" y="1418"/>
                      </a:cubicBezTo>
                      <a:lnTo>
                        <a:pt x="1008" y="1418"/>
                      </a:lnTo>
                      <a:cubicBezTo>
                        <a:pt x="819" y="1418"/>
                        <a:pt x="662" y="1260"/>
                        <a:pt x="662" y="1071"/>
                      </a:cubicBezTo>
                      <a:cubicBezTo>
                        <a:pt x="662" y="882"/>
                        <a:pt x="819" y="725"/>
                        <a:pt x="1008" y="725"/>
                      </a:cubicBezTo>
                      <a:close/>
                      <a:moveTo>
                        <a:pt x="1008" y="0"/>
                      </a:moveTo>
                      <a:cubicBezTo>
                        <a:pt x="410" y="0"/>
                        <a:pt x="0" y="473"/>
                        <a:pt x="0" y="1040"/>
                      </a:cubicBezTo>
                      <a:cubicBezTo>
                        <a:pt x="0" y="1639"/>
                        <a:pt x="473" y="2048"/>
                        <a:pt x="1008" y="2048"/>
                      </a:cubicBezTo>
                      <a:lnTo>
                        <a:pt x="3844" y="2048"/>
                      </a:lnTo>
                      <a:cubicBezTo>
                        <a:pt x="4442" y="2048"/>
                        <a:pt x="4883" y="1576"/>
                        <a:pt x="4883" y="1040"/>
                      </a:cubicBezTo>
                      <a:cubicBezTo>
                        <a:pt x="4852" y="473"/>
                        <a:pt x="4411" y="0"/>
                        <a:pt x="38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0" name="Google Shape;9199;p73">
                  <a:extLst>
                    <a:ext uri="{FF2B5EF4-FFF2-40B4-BE49-F238E27FC236}">
                      <a16:creationId xmlns:a16="http://schemas.microsoft.com/office/drawing/2014/main" id="{59847FB1-DF7B-7426-2A90-C2B152E41DDE}"/>
                    </a:ext>
                  </a:extLst>
                </p:cNvPr>
                <p:cNvSpPr/>
                <p:nvPr/>
              </p:nvSpPr>
              <p:spPr>
                <a:xfrm>
                  <a:off x="6340625" y="2353025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40" y="725"/>
                      </a:lnTo>
                      <a:cubicBezTo>
                        <a:pt x="1261" y="725"/>
                        <a:pt x="1418" y="567"/>
                        <a:pt x="1418" y="347"/>
                      </a:cubicBezTo>
                      <a:cubicBezTo>
                        <a:pt x="1355" y="158"/>
                        <a:pt x="1198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1" name="Google Shape;9200;p73">
                  <a:extLst>
                    <a:ext uri="{FF2B5EF4-FFF2-40B4-BE49-F238E27FC236}">
                      <a16:creationId xmlns:a16="http://schemas.microsoft.com/office/drawing/2014/main" id="{20A57925-9414-56E7-C754-5EB36673ECAF}"/>
                    </a:ext>
                  </a:extLst>
                </p:cNvPr>
                <p:cNvSpPr/>
                <p:nvPr/>
              </p:nvSpPr>
              <p:spPr>
                <a:xfrm>
                  <a:off x="6183100" y="2369550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40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27" name="Google Shape;9201;p73">
                <a:extLst>
                  <a:ext uri="{FF2B5EF4-FFF2-40B4-BE49-F238E27FC236}">
                    <a16:creationId xmlns:a16="http://schemas.microsoft.com/office/drawing/2014/main" id="{75990B7D-A1DB-07BA-912D-6E3FB346C358}"/>
                  </a:ext>
                </a:extLst>
              </p:cNvPr>
              <p:cNvGrpSpPr/>
              <p:nvPr/>
            </p:nvGrpSpPr>
            <p:grpSpPr>
              <a:xfrm>
                <a:off x="2036574" y="1687877"/>
                <a:ext cx="503276" cy="500612"/>
                <a:chOff x="1412450" y="1954475"/>
                <a:chExt cx="297750" cy="296175"/>
              </a:xfrm>
              <a:grpFill/>
            </p:grpSpPr>
            <p:sp>
              <p:nvSpPr>
                <p:cNvPr id="436" name="Google Shape;9202;p73">
                  <a:extLst>
                    <a:ext uri="{FF2B5EF4-FFF2-40B4-BE49-F238E27FC236}">
                      <a16:creationId xmlns:a16="http://schemas.microsoft.com/office/drawing/2014/main" id="{CDFB2E9A-6E9B-DA47-2DA6-DA25DEDA6A07}"/>
                    </a:ext>
                  </a:extLst>
                </p:cNvPr>
                <p:cNvSpPr/>
                <p:nvPr/>
              </p:nvSpPr>
              <p:spPr>
                <a:xfrm>
                  <a:off x="1483350" y="2023800"/>
                  <a:ext cx="155975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6239" extrusionOk="0">
                      <a:moveTo>
                        <a:pt x="3119" y="2079"/>
                      </a:moveTo>
                      <a:cubicBezTo>
                        <a:pt x="3529" y="2079"/>
                        <a:pt x="3844" y="2395"/>
                        <a:pt x="3844" y="2773"/>
                      </a:cubicBezTo>
                      <a:cubicBezTo>
                        <a:pt x="3844" y="3182"/>
                        <a:pt x="3529" y="3497"/>
                        <a:pt x="3119" y="3497"/>
                      </a:cubicBezTo>
                      <a:cubicBezTo>
                        <a:pt x="2741" y="3497"/>
                        <a:pt x="2426" y="3182"/>
                        <a:pt x="2426" y="2773"/>
                      </a:cubicBezTo>
                      <a:cubicBezTo>
                        <a:pt x="2426" y="2395"/>
                        <a:pt x="2741" y="2079"/>
                        <a:pt x="3119" y="2079"/>
                      </a:cubicBezTo>
                      <a:close/>
                      <a:moveTo>
                        <a:pt x="3119" y="725"/>
                      </a:moveTo>
                      <a:cubicBezTo>
                        <a:pt x="4474" y="725"/>
                        <a:pt x="5577" y="1827"/>
                        <a:pt x="5577" y="3182"/>
                      </a:cubicBezTo>
                      <a:cubicBezTo>
                        <a:pt x="5577" y="3686"/>
                        <a:pt x="5388" y="4159"/>
                        <a:pt x="5136" y="4537"/>
                      </a:cubicBezTo>
                      <a:cubicBezTo>
                        <a:pt x="4884" y="4190"/>
                        <a:pt x="4537" y="3907"/>
                        <a:pt x="4191" y="3718"/>
                      </a:cubicBezTo>
                      <a:cubicBezTo>
                        <a:pt x="4411" y="3497"/>
                        <a:pt x="4537" y="3182"/>
                        <a:pt x="4537" y="2804"/>
                      </a:cubicBezTo>
                      <a:cubicBezTo>
                        <a:pt x="4537" y="2079"/>
                        <a:pt x="3907" y="1449"/>
                        <a:pt x="3151" y="1449"/>
                      </a:cubicBezTo>
                      <a:cubicBezTo>
                        <a:pt x="2426" y="1449"/>
                        <a:pt x="1796" y="2079"/>
                        <a:pt x="1796" y="2804"/>
                      </a:cubicBezTo>
                      <a:cubicBezTo>
                        <a:pt x="1796" y="3182"/>
                        <a:pt x="1891" y="3497"/>
                        <a:pt x="2143" y="3718"/>
                      </a:cubicBezTo>
                      <a:cubicBezTo>
                        <a:pt x="1733" y="3907"/>
                        <a:pt x="1418" y="4190"/>
                        <a:pt x="1198" y="4537"/>
                      </a:cubicBezTo>
                      <a:cubicBezTo>
                        <a:pt x="914" y="4159"/>
                        <a:pt x="756" y="3686"/>
                        <a:pt x="756" y="3182"/>
                      </a:cubicBezTo>
                      <a:cubicBezTo>
                        <a:pt x="662" y="1796"/>
                        <a:pt x="1796" y="725"/>
                        <a:pt x="3119" y="725"/>
                      </a:cubicBezTo>
                      <a:close/>
                      <a:moveTo>
                        <a:pt x="3119" y="4190"/>
                      </a:moveTo>
                      <a:cubicBezTo>
                        <a:pt x="3749" y="4190"/>
                        <a:pt x="4317" y="4505"/>
                        <a:pt x="4632" y="5041"/>
                      </a:cubicBezTo>
                      <a:cubicBezTo>
                        <a:pt x="4222" y="5387"/>
                        <a:pt x="3686" y="5577"/>
                        <a:pt x="3119" y="5577"/>
                      </a:cubicBezTo>
                      <a:cubicBezTo>
                        <a:pt x="2584" y="5577"/>
                        <a:pt x="2017" y="5387"/>
                        <a:pt x="1639" y="5041"/>
                      </a:cubicBezTo>
                      <a:cubicBezTo>
                        <a:pt x="1954" y="4505"/>
                        <a:pt x="2489" y="4190"/>
                        <a:pt x="3119" y="4190"/>
                      </a:cubicBezTo>
                      <a:close/>
                      <a:moveTo>
                        <a:pt x="3119" y="0"/>
                      </a:moveTo>
                      <a:cubicBezTo>
                        <a:pt x="1387" y="0"/>
                        <a:pt x="0" y="1418"/>
                        <a:pt x="0" y="3119"/>
                      </a:cubicBezTo>
                      <a:cubicBezTo>
                        <a:pt x="0" y="4852"/>
                        <a:pt x="1387" y="6238"/>
                        <a:pt x="3119" y="6238"/>
                      </a:cubicBezTo>
                      <a:cubicBezTo>
                        <a:pt x="4852" y="6238"/>
                        <a:pt x="6238" y="4820"/>
                        <a:pt x="6238" y="3119"/>
                      </a:cubicBezTo>
                      <a:cubicBezTo>
                        <a:pt x="6238" y="1386"/>
                        <a:pt x="4821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37" name="Google Shape;9203;p73">
                  <a:extLst>
                    <a:ext uri="{FF2B5EF4-FFF2-40B4-BE49-F238E27FC236}">
                      <a16:creationId xmlns:a16="http://schemas.microsoft.com/office/drawing/2014/main" id="{B9AF24EC-2952-23AA-7A6D-D0A27D1FE07E}"/>
                    </a:ext>
                  </a:extLst>
                </p:cNvPr>
                <p:cNvSpPr/>
                <p:nvPr/>
              </p:nvSpPr>
              <p:spPr>
                <a:xfrm>
                  <a:off x="1412450" y="1954475"/>
                  <a:ext cx="297750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847" extrusionOk="0">
                      <a:moveTo>
                        <a:pt x="6365" y="662"/>
                      </a:moveTo>
                      <a:lnTo>
                        <a:pt x="6522" y="1513"/>
                      </a:lnTo>
                      <a:cubicBezTo>
                        <a:pt x="6554" y="1702"/>
                        <a:pt x="6617" y="1765"/>
                        <a:pt x="6774" y="1797"/>
                      </a:cubicBezTo>
                      <a:cubicBezTo>
                        <a:pt x="7342" y="1923"/>
                        <a:pt x="7814" y="2112"/>
                        <a:pt x="8287" y="2427"/>
                      </a:cubicBezTo>
                      <a:cubicBezTo>
                        <a:pt x="8350" y="2474"/>
                        <a:pt x="8421" y="2498"/>
                        <a:pt x="8488" y="2498"/>
                      </a:cubicBezTo>
                      <a:cubicBezTo>
                        <a:pt x="8554" y="2498"/>
                        <a:pt x="8618" y="2474"/>
                        <a:pt x="8665" y="2427"/>
                      </a:cubicBezTo>
                      <a:lnTo>
                        <a:pt x="9389" y="1923"/>
                      </a:lnTo>
                      <a:lnTo>
                        <a:pt x="9925" y="2490"/>
                      </a:lnTo>
                      <a:lnTo>
                        <a:pt x="9421" y="3183"/>
                      </a:lnTo>
                      <a:cubicBezTo>
                        <a:pt x="9358" y="3309"/>
                        <a:pt x="9358" y="3466"/>
                        <a:pt x="9421" y="3592"/>
                      </a:cubicBezTo>
                      <a:cubicBezTo>
                        <a:pt x="9736" y="4065"/>
                        <a:pt x="9925" y="4537"/>
                        <a:pt x="10051" y="5073"/>
                      </a:cubicBezTo>
                      <a:cubicBezTo>
                        <a:pt x="10082" y="5231"/>
                        <a:pt x="10209" y="5294"/>
                        <a:pt x="10335" y="5357"/>
                      </a:cubicBezTo>
                      <a:lnTo>
                        <a:pt x="11185" y="5514"/>
                      </a:lnTo>
                      <a:lnTo>
                        <a:pt x="11185" y="6302"/>
                      </a:lnTo>
                      <a:lnTo>
                        <a:pt x="10335" y="6459"/>
                      </a:lnTo>
                      <a:cubicBezTo>
                        <a:pt x="10177" y="6491"/>
                        <a:pt x="10082" y="6585"/>
                        <a:pt x="10051" y="6743"/>
                      </a:cubicBezTo>
                      <a:cubicBezTo>
                        <a:pt x="9925" y="7278"/>
                        <a:pt x="9736" y="7751"/>
                        <a:pt x="9421" y="8224"/>
                      </a:cubicBezTo>
                      <a:cubicBezTo>
                        <a:pt x="9358" y="8350"/>
                        <a:pt x="9358" y="8507"/>
                        <a:pt x="9421" y="8633"/>
                      </a:cubicBezTo>
                      <a:lnTo>
                        <a:pt x="9925" y="9326"/>
                      </a:lnTo>
                      <a:lnTo>
                        <a:pt x="9389" y="9893"/>
                      </a:lnTo>
                      <a:lnTo>
                        <a:pt x="8665" y="9358"/>
                      </a:lnTo>
                      <a:cubicBezTo>
                        <a:pt x="8618" y="9326"/>
                        <a:pt x="8554" y="9310"/>
                        <a:pt x="8488" y="9310"/>
                      </a:cubicBezTo>
                      <a:cubicBezTo>
                        <a:pt x="8421" y="9310"/>
                        <a:pt x="8350" y="9326"/>
                        <a:pt x="8287" y="9358"/>
                      </a:cubicBezTo>
                      <a:cubicBezTo>
                        <a:pt x="7814" y="9673"/>
                        <a:pt x="7342" y="9893"/>
                        <a:pt x="6774" y="9988"/>
                      </a:cubicBezTo>
                      <a:cubicBezTo>
                        <a:pt x="6617" y="10051"/>
                        <a:pt x="6554" y="10145"/>
                        <a:pt x="6522" y="10271"/>
                      </a:cubicBezTo>
                      <a:lnTo>
                        <a:pt x="6365" y="11153"/>
                      </a:lnTo>
                      <a:lnTo>
                        <a:pt x="5577" y="11153"/>
                      </a:lnTo>
                      <a:lnTo>
                        <a:pt x="5420" y="10271"/>
                      </a:lnTo>
                      <a:cubicBezTo>
                        <a:pt x="5357" y="10114"/>
                        <a:pt x="5294" y="10051"/>
                        <a:pt x="5136" y="9988"/>
                      </a:cubicBezTo>
                      <a:cubicBezTo>
                        <a:pt x="4569" y="9893"/>
                        <a:pt x="4097" y="9673"/>
                        <a:pt x="3624" y="9358"/>
                      </a:cubicBezTo>
                      <a:cubicBezTo>
                        <a:pt x="3561" y="9326"/>
                        <a:pt x="3498" y="9310"/>
                        <a:pt x="3435" y="9310"/>
                      </a:cubicBezTo>
                      <a:cubicBezTo>
                        <a:pt x="3372" y="9310"/>
                        <a:pt x="3309" y="9326"/>
                        <a:pt x="3246" y="9358"/>
                      </a:cubicBezTo>
                      <a:lnTo>
                        <a:pt x="2521" y="9893"/>
                      </a:lnTo>
                      <a:lnTo>
                        <a:pt x="1986" y="9326"/>
                      </a:lnTo>
                      <a:lnTo>
                        <a:pt x="2490" y="8633"/>
                      </a:lnTo>
                      <a:cubicBezTo>
                        <a:pt x="2584" y="8507"/>
                        <a:pt x="2584" y="8350"/>
                        <a:pt x="2490" y="8224"/>
                      </a:cubicBezTo>
                      <a:cubicBezTo>
                        <a:pt x="2175" y="7751"/>
                        <a:pt x="1986" y="7278"/>
                        <a:pt x="1860" y="6743"/>
                      </a:cubicBezTo>
                      <a:cubicBezTo>
                        <a:pt x="1828" y="6585"/>
                        <a:pt x="1702" y="6491"/>
                        <a:pt x="1576" y="6459"/>
                      </a:cubicBezTo>
                      <a:lnTo>
                        <a:pt x="726" y="6302"/>
                      </a:lnTo>
                      <a:lnTo>
                        <a:pt x="726" y="5514"/>
                      </a:lnTo>
                      <a:lnTo>
                        <a:pt x="1576" y="5357"/>
                      </a:lnTo>
                      <a:cubicBezTo>
                        <a:pt x="1734" y="5325"/>
                        <a:pt x="1828" y="5231"/>
                        <a:pt x="1860" y="5073"/>
                      </a:cubicBezTo>
                      <a:cubicBezTo>
                        <a:pt x="1986" y="4506"/>
                        <a:pt x="2175" y="4065"/>
                        <a:pt x="2490" y="3592"/>
                      </a:cubicBezTo>
                      <a:cubicBezTo>
                        <a:pt x="2584" y="3466"/>
                        <a:pt x="2584" y="3309"/>
                        <a:pt x="2490" y="3183"/>
                      </a:cubicBezTo>
                      <a:lnTo>
                        <a:pt x="1986" y="2490"/>
                      </a:lnTo>
                      <a:lnTo>
                        <a:pt x="2521" y="1923"/>
                      </a:lnTo>
                      <a:lnTo>
                        <a:pt x="3246" y="2427"/>
                      </a:lnTo>
                      <a:cubicBezTo>
                        <a:pt x="3309" y="2474"/>
                        <a:pt x="3372" y="2498"/>
                        <a:pt x="3435" y="2498"/>
                      </a:cubicBezTo>
                      <a:cubicBezTo>
                        <a:pt x="3498" y="2498"/>
                        <a:pt x="3561" y="2474"/>
                        <a:pt x="3624" y="2427"/>
                      </a:cubicBezTo>
                      <a:cubicBezTo>
                        <a:pt x="4097" y="2112"/>
                        <a:pt x="4569" y="1923"/>
                        <a:pt x="5136" y="1797"/>
                      </a:cubicBezTo>
                      <a:cubicBezTo>
                        <a:pt x="5294" y="1765"/>
                        <a:pt x="5357" y="1639"/>
                        <a:pt x="5420" y="1513"/>
                      </a:cubicBezTo>
                      <a:lnTo>
                        <a:pt x="5577" y="662"/>
                      </a:lnTo>
                      <a:close/>
                      <a:moveTo>
                        <a:pt x="5262" y="1"/>
                      </a:moveTo>
                      <a:cubicBezTo>
                        <a:pt x="5073" y="1"/>
                        <a:pt x="4916" y="127"/>
                        <a:pt x="4884" y="284"/>
                      </a:cubicBezTo>
                      <a:lnTo>
                        <a:pt x="4727" y="1166"/>
                      </a:lnTo>
                      <a:cubicBezTo>
                        <a:pt x="4254" y="1292"/>
                        <a:pt x="3813" y="1481"/>
                        <a:pt x="3435" y="1734"/>
                      </a:cubicBezTo>
                      <a:lnTo>
                        <a:pt x="2679" y="1229"/>
                      </a:lnTo>
                      <a:cubicBezTo>
                        <a:pt x="2610" y="1174"/>
                        <a:pt x="2541" y="1149"/>
                        <a:pt x="2474" y="1149"/>
                      </a:cubicBezTo>
                      <a:cubicBezTo>
                        <a:pt x="2389" y="1149"/>
                        <a:pt x="2309" y="1190"/>
                        <a:pt x="2238" y="1261"/>
                      </a:cubicBezTo>
                      <a:lnTo>
                        <a:pt x="1261" y="2238"/>
                      </a:lnTo>
                      <a:cubicBezTo>
                        <a:pt x="1135" y="2364"/>
                        <a:pt x="1135" y="2553"/>
                        <a:pt x="1230" y="2679"/>
                      </a:cubicBezTo>
                      <a:lnTo>
                        <a:pt x="1734" y="3435"/>
                      </a:lnTo>
                      <a:cubicBezTo>
                        <a:pt x="1513" y="3813"/>
                        <a:pt x="1324" y="4254"/>
                        <a:pt x="1198" y="4726"/>
                      </a:cubicBezTo>
                      <a:lnTo>
                        <a:pt x="284" y="4884"/>
                      </a:lnTo>
                      <a:cubicBezTo>
                        <a:pt x="127" y="4915"/>
                        <a:pt x="1" y="5042"/>
                        <a:pt x="1" y="5231"/>
                      </a:cubicBezTo>
                      <a:lnTo>
                        <a:pt x="1" y="6617"/>
                      </a:lnTo>
                      <a:cubicBezTo>
                        <a:pt x="64" y="6774"/>
                        <a:pt x="158" y="6932"/>
                        <a:pt x="316" y="6963"/>
                      </a:cubicBezTo>
                      <a:lnTo>
                        <a:pt x="1230" y="7121"/>
                      </a:lnTo>
                      <a:cubicBezTo>
                        <a:pt x="1356" y="7593"/>
                        <a:pt x="1545" y="8034"/>
                        <a:pt x="1797" y="8413"/>
                      </a:cubicBezTo>
                      <a:lnTo>
                        <a:pt x="1261" y="9169"/>
                      </a:lnTo>
                      <a:cubicBezTo>
                        <a:pt x="1167" y="9295"/>
                        <a:pt x="1198" y="9484"/>
                        <a:pt x="1324" y="9610"/>
                      </a:cubicBezTo>
                      <a:lnTo>
                        <a:pt x="2301" y="10586"/>
                      </a:lnTo>
                      <a:cubicBezTo>
                        <a:pt x="2368" y="10654"/>
                        <a:pt x="2454" y="10685"/>
                        <a:pt x="2533" y="10685"/>
                      </a:cubicBezTo>
                      <a:cubicBezTo>
                        <a:pt x="2602" y="10685"/>
                        <a:pt x="2666" y="10662"/>
                        <a:pt x="2710" y="10618"/>
                      </a:cubicBezTo>
                      <a:lnTo>
                        <a:pt x="3466" y="10114"/>
                      </a:lnTo>
                      <a:cubicBezTo>
                        <a:pt x="3876" y="10366"/>
                        <a:pt x="4286" y="10555"/>
                        <a:pt x="4790" y="10681"/>
                      </a:cubicBezTo>
                      <a:lnTo>
                        <a:pt x="4947" y="11563"/>
                      </a:lnTo>
                      <a:cubicBezTo>
                        <a:pt x="4979" y="11721"/>
                        <a:pt x="5105" y="11847"/>
                        <a:pt x="5294" y="11847"/>
                      </a:cubicBezTo>
                      <a:lnTo>
                        <a:pt x="6680" y="11847"/>
                      </a:lnTo>
                      <a:cubicBezTo>
                        <a:pt x="6837" y="11847"/>
                        <a:pt x="6995" y="11721"/>
                        <a:pt x="7027" y="11563"/>
                      </a:cubicBezTo>
                      <a:lnTo>
                        <a:pt x="7184" y="10681"/>
                      </a:lnTo>
                      <a:cubicBezTo>
                        <a:pt x="7657" y="10555"/>
                        <a:pt x="8098" y="10366"/>
                        <a:pt x="8476" y="10114"/>
                      </a:cubicBezTo>
                      <a:lnTo>
                        <a:pt x="9232" y="10618"/>
                      </a:lnTo>
                      <a:cubicBezTo>
                        <a:pt x="9301" y="10673"/>
                        <a:pt x="9370" y="10698"/>
                        <a:pt x="9436" y="10698"/>
                      </a:cubicBezTo>
                      <a:cubicBezTo>
                        <a:pt x="9521" y="10698"/>
                        <a:pt x="9602" y="10657"/>
                        <a:pt x="9673" y="10586"/>
                      </a:cubicBezTo>
                      <a:lnTo>
                        <a:pt x="10650" y="9610"/>
                      </a:lnTo>
                      <a:cubicBezTo>
                        <a:pt x="10776" y="9484"/>
                        <a:pt x="10776" y="9295"/>
                        <a:pt x="10681" y="9169"/>
                      </a:cubicBezTo>
                      <a:lnTo>
                        <a:pt x="10177" y="8413"/>
                      </a:lnTo>
                      <a:cubicBezTo>
                        <a:pt x="10398" y="8034"/>
                        <a:pt x="10618" y="7593"/>
                        <a:pt x="10713" y="7121"/>
                      </a:cubicBezTo>
                      <a:lnTo>
                        <a:pt x="11626" y="6963"/>
                      </a:lnTo>
                      <a:cubicBezTo>
                        <a:pt x="11784" y="6932"/>
                        <a:pt x="11910" y="6806"/>
                        <a:pt x="11910" y="6617"/>
                      </a:cubicBezTo>
                      <a:lnTo>
                        <a:pt x="11910" y="5231"/>
                      </a:lnTo>
                      <a:cubicBezTo>
                        <a:pt x="11910" y="5073"/>
                        <a:pt x="11784" y="4915"/>
                        <a:pt x="11626" y="4884"/>
                      </a:cubicBezTo>
                      <a:lnTo>
                        <a:pt x="10713" y="4726"/>
                      </a:lnTo>
                      <a:cubicBezTo>
                        <a:pt x="10618" y="4254"/>
                        <a:pt x="10398" y="3813"/>
                        <a:pt x="10177" y="3403"/>
                      </a:cubicBezTo>
                      <a:lnTo>
                        <a:pt x="10681" y="2679"/>
                      </a:lnTo>
                      <a:cubicBezTo>
                        <a:pt x="10807" y="2553"/>
                        <a:pt x="10776" y="2364"/>
                        <a:pt x="10650" y="2238"/>
                      </a:cubicBezTo>
                      <a:lnTo>
                        <a:pt x="9673" y="1261"/>
                      </a:lnTo>
                      <a:cubicBezTo>
                        <a:pt x="9605" y="1193"/>
                        <a:pt x="9520" y="1162"/>
                        <a:pt x="9435" y="1162"/>
                      </a:cubicBezTo>
                      <a:cubicBezTo>
                        <a:pt x="9362" y="1162"/>
                        <a:pt x="9290" y="1186"/>
                        <a:pt x="9232" y="1229"/>
                      </a:cubicBezTo>
                      <a:lnTo>
                        <a:pt x="8476" y="1734"/>
                      </a:lnTo>
                      <a:cubicBezTo>
                        <a:pt x="8098" y="1481"/>
                        <a:pt x="7657" y="1292"/>
                        <a:pt x="7184" y="1166"/>
                      </a:cubicBezTo>
                      <a:lnTo>
                        <a:pt x="6995" y="284"/>
                      </a:lnTo>
                      <a:cubicBezTo>
                        <a:pt x="6932" y="127"/>
                        <a:pt x="6837" y="1"/>
                        <a:pt x="66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28" name="Google Shape;9204;p73">
                <a:extLst>
                  <a:ext uri="{FF2B5EF4-FFF2-40B4-BE49-F238E27FC236}">
                    <a16:creationId xmlns:a16="http://schemas.microsoft.com/office/drawing/2014/main" id="{93DDFA79-8B29-8618-F86B-90E1AFB7E575}"/>
                  </a:ext>
                </a:extLst>
              </p:cNvPr>
              <p:cNvSpPr/>
              <p:nvPr/>
            </p:nvSpPr>
            <p:spPr>
              <a:xfrm>
                <a:off x="2038541" y="2283625"/>
                <a:ext cx="499303" cy="49528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721" extrusionOk="0">
                    <a:moveTo>
                      <a:pt x="2395" y="631"/>
                    </a:moveTo>
                    <a:cubicBezTo>
                      <a:pt x="2584" y="631"/>
                      <a:pt x="2742" y="789"/>
                      <a:pt x="2742" y="978"/>
                    </a:cubicBezTo>
                    <a:cubicBezTo>
                      <a:pt x="2742" y="1167"/>
                      <a:pt x="2584" y="1324"/>
                      <a:pt x="2395" y="1324"/>
                    </a:cubicBezTo>
                    <a:lnTo>
                      <a:pt x="1009" y="1324"/>
                    </a:lnTo>
                    <a:cubicBezTo>
                      <a:pt x="820" y="1324"/>
                      <a:pt x="663" y="1167"/>
                      <a:pt x="663" y="978"/>
                    </a:cubicBezTo>
                    <a:cubicBezTo>
                      <a:pt x="663" y="789"/>
                      <a:pt x="820" y="631"/>
                      <a:pt x="1009" y="631"/>
                    </a:cubicBezTo>
                    <a:close/>
                    <a:moveTo>
                      <a:pt x="6554" y="631"/>
                    </a:moveTo>
                    <a:cubicBezTo>
                      <a:pt x="6774" y="631"/>
                      <a:pt x="6932" y="789"/>
                      <a:pt x="6932" y="978"/>
                    </a:cubicBezTo>
                    <a:cubicBezTo>
                      <a:pt x="6932" y="1167"/>
                      <a:pt x="6774" y="1324"/>
                      <a:pt x="6554" y="1324"/>
                    </a:cubicBezTo>
                    <a:lnTo>
                      <a:pt x="5199" y="1324"/>
                    </a:lnTo>
                    <a:cubicBezTo>
                      <a:pt x="4979" y="1324"/>
                      <a:pt x="4821" y="1167"/>
                      <a:pt x="4821" y="978"/>
                    </a:cubicBezTo>
                    <a:cubicBezTo>
                      <a:pt x="4821" y="789"/>
                      <a:pt x="4979" y="631"/>
                      <a:pt x="5199" y="631"/>
                    </a:cubicBezTo>
                    <a:close/>
                    <a:moveTo>
                      <a:pt x="10776" y="631"/>
                    </a:moveTo>
                    <a:cubicBezTo>
                      <a:pt x="10965" y="631"/>
                      <a:pt x="11122" y="789"/>
                      <a:pt x="11122" y="978"/>
                    </a:cubicBezTo>
                    <a:cubicBezTo>
                      <a:pt x="11122" y="1167"/>
                      <a:pt x="10965" y="1324"/>
                      <a:pt x="10776" y="1324"/>
                    </a:cubicBezTo>
                    <a:lnTo>
                      <a:pt x="9389" y="1324"/>
                    </a:lnTo>
                    <a:cubicBezTo>
                      <a:pt x="9200" y="1324"/>
                      <a:pt x="9043" y="1167"/>
                      <a:pt x="9043" y="978"/>
                    </a:cubicBezTo>
                    <a:cubicBezTo>
                      <a:pt x="9043" y="789"/>
                      <a:pt x="9200" y="631"/>
                      <a:pt x="9389" y="631"/>
                    </a:cubicBezTo>
                    <a:close/>
                    <a:moveTo>
                      <a:pt x="7279" y="4790"/>
                    </a:moveTo>
                    <a:cubicBezTo>
                      <a:pt x="7468" y="4790"/>
                      <a:pt x="7625" y="4947"/>
                      <a:pt x="7625" y="5136"/>
                    </a:cubicBezTo>
                    <a:lnTo>
                      <a:pt x="7625" y="6554"/>
                    </a:lnTo>
                    <a:cubicBezTo>
                      <a:pt x="7625" y="6775"/>
                      <a:pt x="7468" y="6932"/>
                      <a:pt x="7279" y="6932"/>
                    </a:cubicBezTo>
                    <a:lnTo>
                      <a:pt x="4506" y="6932"/>
                    </a:lnTo>
                    <a:cubicBezTo>
                      <a:pt x="4317" y="6932"/>
                      <a:pt x="4160" y="6775"/>
                      <a:pt x="4160" y="6554"/>
                    </a:cubicBezTo>
                    <a:lnTo>
                      <a:pt x="4160" y="5136"/>
                    </a:lnTo>
                    <a:cubicBezTo>
                      <a:pt x="4160" y="4947"/>
                      <a:pt x="4317" y="4790"/>
                      <a:pt x="4506" y="4790"/>
                    </a:cubicBezTo>
                    <a:close/>
                    <a:moveTo>
                      <a:pt x="2395" y="10398"/>
                    </a:moveTo>
                    <a:cubicBezTo>
                      <a:pt x="2584" y="10398"/>
                      <a:pt x="2742" y="10555"/>
                      <a:pt x="2742" y="10744"/>
                    </a:cubicBezTo>
                    <a:cubicBezTo>
                      <a:pt x="2742" y="10933"/>
                      <a:pt x="2584" y="11091"/>
                      <a:pt x="2395" y="11091"/>
                    </a:cubicBezTo>
                    <a:lnTo>
                      <a:pt x="1009" y="11091"/>
                    </a:lnTo>
                    <a:cubicBezTo>
                      <a:pt x="820" y="11091"/>
                      <a:pt x="663" y="10933"/>
                      <a:pt x="663" y="10744"/>
                    </a:cubicBezTo>
                    <a:cubicBezTo>
                      <a:pt x="663" y="10555"/>
                      <a:pt x="820" y="10398"/>
                      <a:pt x="1009" y="10398"/>
                    </a:cubicBezTo>
                    <a:close/>
                    <a:moveTo>
                      <a:pt x="6585" y="10398"/>
                    </a:moveTo>
                    <a:cubicBezTo>
                      <a:pt x="6806" y="10398"/>
                      <a:pt x="6964" y="10555"/>
                      <a:pt x="6964" y="10744"/>
                    </a:cubicBezTo>
                    <a:cubicBezTo>
                      <a:pt x="6964" y="10933"/>
                      <a:pt x="6806" y="11091"/>
                      <a:pt x="6585" y="11091"/>
                    </a:cubicBezTo>
                    <a:lnTo>
                      <a:pt x="5231" y="11091"/>
                    </a:lnTo>
                    <a:cubicBezTo>
                      <a:pt x="5010" y="11091"/>
                      <a:pt x="4853" y="10933"/>
                      <a:pt x="4853" y="10744"/>
                    </a:cubicBezTo>
                    <a:cubicBezTo>
                      <a:pt x="4853" y="10555"/>
                      <a:pt x="5010" y="10398"/>
                      <a:pt x="5231" y="10398"/>
                    </a:cubicBezTo>
                    <a:close/>
                    <a:moveTo>
                      <a:pt x="10776" y="10398"/>
                    </a:moveTo>
                    <a:cubicBezTo>
                      <a:pt x="10965" y="10398"/>
                      <a:pt x="11122" y="10555"/>
                      <a:pt x="11122" y="10744"/>
                    </a:cubicBezTo>
                    <a:cubicBezTo>
                      <a:pt x="11122" y="10933"/>
                      <a:pt x="10965" y="11091"/>
                      <a:pt x="10776" y="11091"/>
                    </a:cubicBezTo>
                    <a:lnTo>
                      <a:pt x="9389" y="11091"/>
                    </a:lnTo>
                    <a:cubicBezTo>
                      <a:pt x="9200" y="11091"/>
                      <a:pt x="9043" y="10933"/>
                      <a:pt x="9043" y="10744"/>
                    </a:cubicBezTo>
                    <a:cubicBezTo>
                      <a:pt x="9043" y="10555"/>
                      <a:pt x="9200" y="10398"/>
                      <a:pt x="9389" y="10398"/>
                    </a:cubicBezTo>
                    <a:close/>
                    <a:moveTo>
                      <a:pt x="1009" y="1"/>
                    </a:moveTo>
                    <a:cubicBezTo>
                      <a:pt x="410" y="1"/>
                      <a:pt x="1" y="474"/>
                      <a:pt x="1" y="1009"/>
                    </a:cubicBezTo>
                    <a:cubicBezTo>
                      <a:pt x="1" y="1608"/>
                      <a:pt x="473" y="2049"/>
                      <a:pt x="1009" y="2049"/>
                    </a:cubicBezTo>
                    <a:lnTo>
                      <a:pt x="1356" y="2049"/>
                    </a:lnTo>
                    <a:lnTo>
                      <a:pt x="1356" y="2395"/>
                    </a:lnTo>
                    <a:cubicBezTo>
                      <a:pt x="1356" y="2994"/>
                      <a:pt x="1828" y="3403"/>
                      <a:pt x="2395" y="3403"/>
                    </a:cubicBezTo>
                    <a:lnTo>
                      <a:pt x="5546" y="3403"/>
                    </a:lnTo>
                    <a:lnTo>
                      <a:pt x="5546" y="4128"/>
                    </a:lnTo>
                    <a:lnTo>
                      <a:pt x="4506" y="4128"/>
                    </a:lnTo>
                    <a:cubicBezTo>
                      <a:pt x="3939" y="4128"/>
                      <a:pt x="3466" y="4601"/>
                      <a:pt x="3466" y="5136"/>
                    </a:cubicBezTo>
                    <a:lnTo>
                      <a:pt x="3466" y="6554"/>
                    </a:lnTo>
                    <a:cubicBezTo>
                      <a:pt x="3466" y="7153"/>
                      <a:pt x="3939" y="7594"/>
                      <a:pt x="4506" y="7594"/>
                    </a:cubicBezTo>
                    <a:lnTo>
                      <a:pt x="5546" y="7594"/>
                    </a:lnTo>
                    <a:lnTo>
                      <a:pt x="5546" y="8287"/>
                    </a:lnTo>
                    <a:lnTo>
                      <a:pt x="2395" y="8287"/>
                    </a:lnTo>
                    <a:cubicBezTo>
                      <a:pt x="1797" y="8287"/>
                      <a:pt x="1356" y="8759"/>
                      <a:pt x="1356" y="9326"/>
                    </a:cubicBezTo>
                    <a:lnTo>
                      <a:pt x="1356" y="9673"/>
                    </a:lnTo>
                    <a:lnTo>
                      <a:pt x="1009" y="9673"/>
                    </a:lnTo>
                    <a:cubicBezTo>
                      <a:pt x="410" y="9673"/>
                      <a:pt x="1" y="10146"/>
                      <a:pt x="1" y="10713"/>
                    </a:cubicBezTo>
                    <a:cubicBezTo>
                      <a:pt x="1" y="11280"/>
                      <a:pt x="473" y="11721"/>
                      <a:pt x="1009" y="11721"/>
                    </a:cubicBezTo>
                    <a:lnTo>
                      <a:pt x="2395" y="11721"/>
                    </a:lnTo>
                    <a:cubicBezTo>
                      <a:pt x="2994" y="11721"/>
                      <a:pt x="3403" y="11248"/>
                      <a:pt x="3403" y="10713"/>
                    </a:cubicBezTo>
                    <a:cubicBezTo>
                      <a:pt x="3403" y="10114"/>
                      <a:pt x="2931" y="9673"/>
                      <a:pt x="2395" y="9673"/>
                    </a:cubicBezTo>
                    <a:lnTo>
                      <a:pt x="2049" y="9673"/>
                    </a:lnTo>
                    <a:lnTo>
                      <a:pt x="2049" y="9326"/>
                    </a:lnTo>
                    <a:cubicBezTo>
                      <a:pt x="2049" y="9137"/>
                      <a:pt x="2206" y="8980"/>
                      <a:pt x="2395" y="8980"/>
                    </a:cubicBezTo>
                    <a:lnTo>
                      <a:pt x="5546" y="8980"/>
                    </a:lnTo>
                    <a:lnTo>
                      <a:pt x="5546" y="9673"/>
                    </a:lnTo>
                    <a:lnTo>
                      <a:pt x="5199" y="9673"/>
                    </a:lnTo>
                    <a:cubicBezTo>
                      <a:pt x="4601" y="9673"/>
                      <a:pt x="4160" y="10146"/>
                      <a:pt x="4160" y="10713"/>
                    </a:cubicBezTo>
                    <a:cubicBezTo>
                      <a:pt x="4160" y="11280"/>
                      <a:pt x="4632" y="11721"/>
                      <a:pt x="5199" y="11721"/>
                    </a:cubicBezTo>
                    <a:lnTo>
                      <a:pt x="6554" y="11721"/>
                    </a:lnTo>
                    <a:cubicBezTo>
                      <a:pt x="7153" y="11721"/>
                      <a:pt x="7594" y="11248"/>
                      <a:pt x="7594" y="10713"/>
                    </a:cubicBezTo>
                    <a:cubicBezTo>
                      <a:pt x="7594" y="10114"/>
                      <a:pt x="7121" y="9673"/>
                      <a:pt x="6554" y="9673"/>
                    </a:cubicBezTo>
                    <a:lnTo>
                      <a:pt x="6207" y="9673"/>
                    </a:lnTo>
                    <a:lnTo>
                      <a:pt x="6207" y="8980"/>
                    </a:lnTo>
                    <a:lnTo>
                      <a:pt x="9358" y="8980"/>
                    </a:lnTo>
                    <a:cubicBezTo>
                      <a:pt x="9547" y="8980"/>
                      <a:pt x="9704" y="9137"/>
                      <a:pt x="9704" y="9326"/>
                    </a:cubicBezTo>
                    <a:lnTo>
                      <a:pt x="9704" y="9673"/>
                    </a:lnTo>
                    <a:lnTo>
                      <a:pt x="9358" y="9673"/>
                    </a:lnTo>
                    <a:cubicBezTo>
                      <a:pt x="8759" y="9673"/>
                      <a:pt x="8350" y="10146"/>
                      <a:pt x="8350" y="10713"/>
                    </a:cubicBezTo>
                    <a:cubicBezTo>
                      <a:pt x="8350" y="11280"/>
                      <a:pt x="8791" y="11721"/>
                      <a:pt x="9358" y="11721"/>
                    </a:cubicBezTo>
                    <a:lnTo>
                      <a:pt x="10744" y="11721"/>
                    </a:lnTo>
                    <a:cubicBezTo>
                      <a:pt x="11311" y="11721"/>
                      <a:pt x="11752" y="11248"/>
                      <a:pt x="11752" y="10713"/>
                    </a:cubicBezTo>
                    <a:cubicBezTo>
                      <a:pt x="11752" y="10114"/>
                      <a:pt x="11280" y="9673"/>
                      <a:pt x="10744" y="9673"/>
                    </a:cubicBezTo>
                    <a:lnTo>
                      <a:pt x="10366" y="9673"/>
                    </a:lnTo>
                    <a:lnTo>
                      <a:pt x="10366" y="9326"/>
                    </a:lnTo>
                    <a:cubicBezTo>
                      <a:pt x="10366" y="8728"/>
                      <a:pt x="9925" y="8287"/>
                      <a:pt x="9358" y="8287"/>
                    </a:cubicBezTo>
                    <a:lnTo>
                      <a:pt x="6207" y="8287"/>
                    </a:lnTo>
                    <a:lnTo>
                      <a:pt x="6207" y="7594"/>
                    </a:lnTo>
                    <a:lnTo>
                      <a:pt x="7216" y="7594"/>
                    </a:lnTo>
                    <a:cubicBezTo>
                      <a:pt x="7814" y="7594"/>
                      <a:pt x="8287" y="7121"/>
                      <a:pt x="8287" y="6554"/>
                    </a:cubicBezTo>
                    <a:lnTo>
                      <a:pt x="8287" y="5136"/>
                    </a:lnTo>
                    <a:cubicBezTo>
                      <a:pt x="8287" y="4569"/>
                      <a:pt x="7814" y="4128"/>
                      <a:pt x="7216" y="4128"/>
                    </a:cubicBezTo>
                    <a:lnTo>
                      <a:pt x="6207" y="4128"/>
                    </a:lnTo>
                    <a:lnTo>
                      <a:pt x="6207" y="3403"/>
                    </a:lnTo>
                    <a:lnTo>
                      <a:pt x="9389" y="3403"/>
                    </a:lnTo>
                    <a:cubicBezTo>
                      <a:pt x="9988" y="3403"/>
                      <a:pt x="10429" y="2931"/>
                      <a:pt x="10429" y="2395"/>
                    </a:cubicBezTo>
                    <a:lnTo>
                      <a:pt x="10429" y="2049"/>
                    </a:lnTo>
                    <a:lnTo>
                      <a:pt x="10776" y="2049"/>
                    </a:lnTo>
                    <a:cubicBezTo>
                      <a:pt x="11374" y="2049"/>
                      <a:pt x="11815" y="1576"/>
                      <a:pt x="11815" y="1009"/>
                    </a:cubicBezTo>
                    <a:cubicBezTo>
                      <a:pt x="11815" y="411"/>
                      <a:pt x="11343" y="1"/>
                      <a:pt x="10776" y="1"/>
                    </a:cubicBezTo>
                    <a:lnTo>
                      <a:pt x="9389" y="1"/>
                    </a:lnTo>
                    <a:cubicBezTo>
                      <a:pt x="8822" y="1"/>
                      <a:pt x="8381" y="474"/>
                      <a:pt x="8381" y="1009"/>
                    </a:cubicBezTo>
                    <a:cubicBezTo>
                      <a:pt x="8381" y="1608"/>
                      <a:pt x="8854" y="2049"/>
                      <a:pt x="9389" y="2049"/>
                    </a:cubicBezTo>
                    <a:lnTo>
                      <a:pt x="9767" y="2049"/>
                    </a:lnTo>
                    <a:lnTo>
                      <a:pt x="9767" y="2395"/>
                    </a:lnTo>
                    <a:cubicBezTo>
                      <a:pt x="9767" y="2584"/>
                      <a:pt x="9610" y="2742"/>
                      <a:pt x="9389" y="2742"/>
                    </a:cubicBezTo>
                    <a:lnTo>
                      <a:pt x="6239" y="2742"/>
                    </a:lnTo>
                    <a:lnTo>
                      <a:pt x="6239" y="2049"/>
                    </a:lnTo>
                    <a:lnTo>
                      <a:pt x="6617" y="2049"/>
                    </a:lnTo>
                    <a:cubicBezTo>
                      <a:pt x="7184" y="2049"/>
                      <a:pt x="7625" y="1576"/>
                      <a:pt x="7625" y="1009"/>
                    </a:cubicBezTo>
                    <a:cubicBezTo>
                      <a:pt x="7625" y="411"/>
                      <a:pt x="7153" y="1"/>
                      <a:pt x="6617" y="1"/>
                    </a:cubicBezTo>
                    <a:lnTo>
                      <a:pt x="5231" y="1"/>
                    </a:lnTo>
                    <a:cubicBezTo>
                      <a:pt x="4632" y="1"/>
                      <a:pt x="4191" y="474"/>
                      <a:pt x="4191" y="1009"/>
                    </a:cubicBezTo>
                    <a:cubicBezTo>
                      <a:pt x="4191" y="1608"/>
                      <a:pt x="4664" y="2049"/>
                      <a:pt x="5231" y="2049"/>
                    </a:cubicBezTo>
                    <a:lnTo>
                      <a:pt x="5577" y="2049"/>
                    </a:lnTo>
                    <a:lnTo>
                      <a:pt x="5577" y="2742"/>
                    </a:lnTo>
                    <a:lnTo>
                      <a:pt x="2427" y="2742"/>
                    </a:lnTo>
                    <a:cubicBezTo>
                      <a:pt x="2238" y="2742"/>
                      <a:pt x="2080" y="2584"/>
                      <a:pt x="2080" y="2395"/>
                    </a:cubicBezTo>
                    <a:lnTo>
                      <a:pt x="2080" y="2049"/>
                    </a:lnTo>
                    <a:lnTo>
                      <a:pt x="2427" y="2049"/>
                    </a:lnTo>
                    <a:cubicBezTo>
                      <a:pt x="3025" y="2049"/>
                      <a:pt x="3466" y="1576"/>
                      <a:pt x="3466" y="1009"/>
                    </a:cubicBezTo>
                    <a:cubicBezTo>
                      <a:pt x="3466" y="411"/>
                      <a:pt x="2994" y="1"/>
                      <a:pt x="2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29" name="Google Shape;9205;p73">
                <a:extLst>
                  <a:ext uri="{FF2B5EF4-FFF2-40B4-BE49-F238E27FC236}">
                    <a16:creationId xmlns:a16="http://schemas.microsoft.com/office/drawing/2014/main" id="{6B5B1C6A-9214-E6EC-E341-B47B4ED88CA9}"/>
                  </a:ext>
                </a:extLst>
              </p:cNvPr>
              <p:cNvGrpSpPr/>
              <p:nvPr/>
            </p:nvGrpSpPr>
            <p:grpSpPr>
              <a:xfrm>
                <a:off x="2036574" y="2923500"/>
                <a:ext cx="503276" cy="502894"/>
                <a:chOff x="1413250" y="2680675"/>
                <a:chExt cx="297750" cy="297525"/>
              </a:xfrm>
              <a:grpFill/>
            </p:grpSpPr>
            <p:sp>
              <p:nvSpPr>
                <p:cNvPr id="432" name="Google Shape;9206;p73">
                  <a:extLst>
                    <a:ext uri="{FF2B5EF4-FFF2-40B4-BE49-F238E27FC236}">
                      <a16:creationId xmlns:a16="http://schemas.microsoft.com/office/drawing/2014/main" id="{FF91473E-6518-611D-E527-0C5BF03748EB}"/>
                    </a:ext>
                  </a:extLst>
                </p:cNvPr>
                <p:cNvSpPr/>
                <p:nvPr/>
              </p:nvSpPr>
              <p:spPr>
                <a:xfrm>
                  <a:off x="1413250" y="2680675"/>
                  <a:ext cx="297750" cy="29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901" extrusionOk="0">
                      <a:moveTo>
                        <a:pt x="10460" y="1418"/>
                      </a:moveTo>
                      <a:lnTo>
                        <a:pt x="10460" y="7719"/>
                      </a:lnTo>
                      <a:lnTo>
                        <a:pt x="1387" y="7719"/>
                      </a:lnTo>
                      <a:lnTo>
                        <a:pt x="1387" y="1418"/>
                      </a:lnTo>
                      <a:close/>
                      <a:moveTo>
                        <a:pt x="5577" y="8380"/>
                      </a:moveTo>
                      <a:lnTo>
                        <a:pt x="5577" y="9105"/>
                      </a:lnTo>
                      <a:lnTo>
                        <a:pt x="5167" y="9105"/>
                      </a:lnTo>
                      <a:lnTo>
                        <a:pt x="5451" y="8380"/>
                      </a:lnTo>
                      <a:close/>
                      <a:moveTo>
                        <a:pt x="6396" y="8380"/>
                      </a:moveTo>
                      <a:lnTo>
                        <a:pt x="6679" y="9105"/>
                      </a:lnTo>
                      <a:lnTo>
                        <a:pt x="6270" y="9105"/>
                      </a:lnTo>
                      <a:lnTo>
                        <a:pt x="6270" y="8380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8" y="158"/>
                        <a:pt x="5608" y="347"/>
                      </a:cubicBezTo>
                      <a:lnTo>
                        <a:pt x="5608" y="725"/>
                      </a:lnTo>
                      <a:lnTo>
                        <a:pt x="378" y="725"/>
                      </a:lnTo>
                      <a:cubicBezTo>
                        <a:pt x="158" y="725"/>
                        <a:pt x="0" y="882"/>
                        <a:pt x="0" y="1071"/>
                      </a:cubicBezTo>
                      <a:cubicBezTo>
                        <a:pt x="0" y="1260"/>
                        <a:pt x="158" y="1418"/>
                        <a:pt x="378" y="1418"/>
                      </a:cubicBezTo>
                      <a:lnTo>
                        <a:pt x="725" y="1418"/>
                      </a:lnTo>
                      <a:lnTo>
                        <a:pt x="725" y="7719"/>
                      </a:lnTo>
                      <a:lnTo>
                        <a:pt x="378" y="7719"/>
                      </a:lnTo>
                      <a:cubicBezTo>
                        <a:pt x="189" y="7719"/>
                        <a:pt x="32" y="7876"/>
                        <a:pt x="32" y="8097"/>
                      </a:cubicBezTo>
                      <a:cubicBezTo>
                        <a:pt x="32" y="8286"/>
                        <a:pt x="189" y="8443"/>
                        <a:pt x="378" y="8443"/>
                      </a:cubicBezTo>
                      <a:lnTo>
                        <a:pt x="4758" y="8443"/>
                      </a:lnTo>
                      <a:lnTo>
                        <a:pt x="3560" y="11436"/>
                      </a:lnTo>
                      <a:cubicBezTo>
                        <a:pt x="3497" y="11625"/>
                        <a:pt x="3560" y="11814"/>
                        <a:pt x="3749" y="11877"/>
                      </a:cubicBezTo>
                      <a:cubicBezTo>
                        <a:pt x="3803" y="11893"/>
                        <a:pt x="3855" y="11901"/>
                        <a:pt x="3903" y="11901"/>
                      </a:cubicBezTo>
                      <a:cubicBezTo>
                        <a:pt x="4052" y="11901"/>
                        <a:pt x="4167" y="11824"/>
                        <a:pt x="4191" y="11657"/>
                      </a:cubicBezTo>
                      <a:lnTo>
                        <a:pt x="4947" y="9830"/>
                      </a:lnTo>
                      <a:lnTo>
                        <a:pt x="5608" y="9830"/>
                      </a:lnTo>
                      <a:lnTo>
                        <a:pt x="5608" y="10838"/>
                      </a:lnTo>
                      <a:cubicBezTo>
                        <a:pt x="5608" y="11027"/>
                        <a:pt x="5766" y="11184"/>
                        <a:pt x="5955" y="11184"/>
                      </a:cubicBezTo>
                      <a:cubicBezTo>
                        <a:pt x="6175" y="11184"/>
                        <a:pt x="6333" y="11027"/>
                        <a:pt x="6333" y="10838"/>
                      </a:cubicBezTo>
                      <a:lnTo>
                        <a:pt x="6333" y="9830"/>
                      </a:lnTo>
                      <a:lnTo>
                        <a:pt x="6995" y="9830"/>
                      </a:lnTo>
                      <a:lnTo>
                        <a:pt x="7751" y="11657"/>
                      </a:lnTo>
                      <a:cubicBezTo>
                        <a:pt x="7798" y="11824"/>
                        <a:pt x="7918" y="11901"/>
                        <a:pt x="8042" y="11901"/>
                      </a:cubicBezTo>
                      <a:cubicBezTo>
                        <a:pt x="8082" y="11901"/>
                        <a:pt x="8122" y="11893"/>
                        <a:pt x="8160" y="11877"/>
                      </a:cubicBezTo>
                      <a:cubicBezTo>
                        <a:pt x="8381" y="11783"/>
                        <a:pt x="8444" y="11594"/>
                        <a:pt x="8381" y="11436"/>
                      </a:cubicBezTo>
                      <a:lnTo>
                        <a:pt x="7184" y="8443"/>
                      </a:lnTo>
                      <a:lnTo>
                        <a:pt x="11563" y="8443"/>
                      </a:lnTo>
                      <a:cubicBezTo>
                        <a:pt x="11752" y="8443"/>
                        <a:pt x="11909" y="8286"/>
                        <a:pt x="11909" y="8097"/>
                      </a:cubicBezTo>
                      <a:cubicBezTo>
                        <a:pt x="11909" y="7876"/>
                        <a:pt x="11752" y="7719"/>
                        <a:pt x="11563" y="7719"/>
                      </a:cubicBezTo>
                      <a:lnTo>
                        <a:pt x="11185" y="7719"/>
                      </a:lnTo>
                      <a:lnTo>
                        <a:pt x="11185" y="1418"/>
                      </a:lnTo>
                      <a:lnTo>
                        <a:pt x="11563" y="1418"/>
                      </a:lnTo>
                      <a:cubicBezTo>
                        <a:pt x="11752" y="1418"/>
                        <a:pt x="11909" y="1260"/>
                        <a:pt x="11909" y="1071"/>
                      </a:cubicBezTo>
                      <a:cubicBezTo>
                        <a:pt x="11909" y="882"/>
                        <a:pt x="11752" y="725"/>
                        <a:pt x="11563" y="725"/>
                      </a:cubicBezTo>
                      <a:lnTo>
                        <a:pt x="6301" y="725"/>
                      </a:lnTo>
                      <a:lnTo>
                        <a:pt x="6301" y="347"/>
                      </a:lnTo>
                      <a:cubicBezTo>
                        <a:pt x="6301" y="158"/>
                        <a:pt x="614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33" name="Google Shape;9207;p73">
                  <a:extLst>
                    <a:ext uri="{FF2B5EF4-FFF2-40B4-BE49-F238E27FC236}">
                      <a16:creationId xmlns:a16="http://schemas.microsoft.com/office/drawing/2014/main" id="{1DD3520A-B4CB-E07E-29B7-B487F811BF65}"/>
                    </a:ext>
                  </a:extLst>
                </p:cNvPr>
                <p:cNvSpPr/>
                <p:nvPr/>
              </p:nvSpPr>
              <p:spPr>
                <a:xfrm>
                  <a:off x="1465225" y="2805100"/>
                  <a:ext cx="528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081" extrusionOk="0">
                      <a:moveTo>
                        <a:pt x="1387" y="663"/>
                      </a:moveTo>
                      <a:lnTo>
                        <a:pt x="1387" y="1387"/>
                      </a:lnTo>
                      <a:lnTo>
                        <a:pt x="694" y="1387"/>
                      </a:lnTo>
                      <a:lnTo>
                        <a:pt x="694" y="663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1734"/>
                      </a:lnTo>
                      <a:cubicBezTo>
                        <a:pt x="1" y="1923"/>
                        <a:pt x="158" y="2080"/>
                        <a:pt x="347" y="2080"/>
                      </a:cubicBezTo>
                      <a:lnTo>
                        <a:pt x="1765" y="2080"/>
                      </a:lnTo>
                      <a:cubicBezTo>
                        <a:pt x="1954" y="2080"/>
                        <a:pt x="2112" y="1923"/>
                        <a:pt x="2112" y="1734"/>
                      </a:cubicBezTo>
                      <a:lnTo>
                        <a:pt x="2112" y="347"/>
                      </a:lnTo>
                      <a:cubicBezTo>
                        <a:pt x="2112" y="158"/>
                        <a:pt x="1954" y="1"/>
                        <a:pt x="176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34" name="Google Shape;9208;p73">
                  <a:extLst>
                    <a:ext uri="{FF2B5EF4-FFF2-40B4-BE49-F238E27FC236}">
                      <a16:creationId xmlns:a16="http://schemas.microsoft.com/office/drawing/2014/main" id="{1037082E-0A64-02D8-797E-0F80757A3B23}"/>
                    </a:ext>
                  </a:extLst>
                </p:cNvPr>
                <p:cNvSpPr/>
                <p:nvPr/>
              </p:nvSpPr>
              <p:spPr>
                <a:xfrm>
                  <a:off x="1535325" y="2769675"/>
                  <a:ext cx="52800" cy="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3498" extrusionOk="0">
                      <a:moveTo>
                        <a:pt x="1387" y="662"/>
                      </a:moveTo>
                      <a:lnTo>
                        <a:pt x="1387" y="2741"/>
                      </a:lnTo>
                      <a:lnTo>
                        <a:pt x="694" y="2741"/>
                      </a:lnTo>
                      <a:lnTo>
                        <a:pt x="694" y="662"/>
                      </a:lnTo>
                      <a:close/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3151"/>
                      </a:lnTo>
                      <a:cubicBezTo>
                        <a:pt x="1" y="3340"/>
                        <a:pt x="158" y="3497"/>
                        <a:pt x="379" y="3497"/>
                      </a:cubicBezTo>
                      <a:lnTo>
                        <a:pt x="1733" y="3497"/>
                      </a:lnTo>
                      <a:lnTo>
                        <a:pt x="1733" y="3466"/>
                      </a:lnTo>
                      <a:cubicBezTo>
                        <a:pt x="1954" y="3466"/>
                        <a:pt x="2112" y="3308"/>
                        <a:pt x="2112" y="3119"/>
                      </a:cubicBezTo>
                      <a:lnTo>
                        <a:pt x="2112" y="347"/>
                      </a:lnTo>
                      <a:cubicBezTo>
                        <a:pt x="2112" y="158"/>
                        <a:pt x="1954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35" name="Google Shape;9209;p73">
                  <a:extLst>
                    <a:ext uri="{FF2B5EF4-FFF2-40B4-BE49-F238E27FC236}">
                      <a16:creationId xmlns:a16="http://schemas.microsoft.com/office/drawing/2014/main" id="{EE2530B8-5E9A-7B8F-FC13-A6F005F8070F}"/>
                    </a:ext>
                  </a:extLst>
                </p:cNvPr>
                <p:cNvSpPr/>
                <p:nvPr/>
              </p:nvSpPr>
              <p:spPr>
                <a:xfrm>
                  <a:off x="1604650" y="2733425"/>
                  <a:ext cx="52775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4916" extrusionOk="0">
                      <a:moveTo>
                        <a:pt x="1418" y="726"/>
                      </a:moveTo>
                      <a:lnTo>
                        <a:pt x="1418" y="4254"/>
                      </a:lnTo>
                      <a:lnTo>
                        <a:pt x="725" y="4254"/>
                      </a:lnTo>
                      <a:lnTo>
                        <a:pt x="725" y="726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lnTo>
                        <a:pt x="0" y="4569"/>
                      </a:lnTo>
                      <a:cubicBezTo>
                        <a:pt x="0" y="4758"/>
                        <a:pt x="158" y="4916"/>
                        <a:pt x="347" y="4916"/>
                      </a:cubicBezTo>
                      <a:lnTo>
                        <a:pt x="1764" y="4916"/>
                      </a:lnTo>
                      <a:cubicBezTo>
                        <a:pt x="1953" y="4916"/>
                        <a:pt x="2111" y="4758"/>
                        <a:pt x="2111" y="4569"/>
                      </a:cubicBezTo>
                      <a:lnTo>
                        <a:pt x="2111" y="348"/>
                      </a:lnTo>
                      <a:cubicBezTo>
                        <a:pt x="2111" y="159"/>
                        <a:pt x="1953" y="1"/>
                        <a:pt x="176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30" name="Google Shape;9210;p73">
                <a:extLst>
                  <a:ext uri="{FF2B5EF4-FFF2-40B4-BE49-F238E27FC236}">
                    <a16:creationId xmlns:a16="http://schemas.microsoft.com/office/drawing/2014/main" id="{7941A1B2-51E0-33ED-ED81-93309597DF93}"/>
                  </a:ext>
                </a:extLst>
              </p:cNvPr>
              <p:cNvSpPr/>
              <p:nvPr/>
            </p:nvSpPr>
            <p:spPr>
              <a:xfrm>
                <a:off x="5271859" y="1687892"/>
                <a:ext cx="387450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1846" extrusionOk="0">
                    <a:moveTo>
                      <a:pt x="4695" y="2079"/>
                    </a:moveTo>
                    <a:cubicBezTo>
                      <a:pt x="5073" y="2079"/>
                      <a:pt x="5388" y="2394"/>
                      <a:pt x="5388" y="2772"/>
                    </a:cubicBezTo>
                    <a:cubicBezTo>
                      <a:pt x="5388" y="3181"/>
                      <a:pt x="5073" y="3496"/>
                      <a:pt x="4695" y="3496"/>
                    </a:cubicBezTo>
                    <a:cubicBezTo>
                      <a:pt x="4285" y="3496"/>
                      <a:pt x="3970" y="3181"/>
                      <a:pt x="3970" y="2772"/>
                    </a:cubicBezTo>
                    <a:cubicBezTo>
                      <a:pt x="3970" y="2394"/>
                      <a:pt x="4285" y="2079"/>
                      <a:pt x="4695" y="2079"/>
                    </a:cubicBezTo>
                    <a:close/>
                    <a:moveTo>
                      <a:pt x="4695" y="4189"/>
                    </a:moveTo>
                    <a:cubicBezTo>
                      <a:pt x="5640" y="4189"/>
                      <a:pt x="6428" y="4977"/>
                      <a:pt x="6428" y="5922"/>
                    </a:cubicBezTo>
                    <a:lnTo>
                      <a:pt x="6428" y="6300"/>
                    </a:lnTo>
                    <a:lnTo>
                      <a:pt x="2962" y="6300"/>
                    </a:lnTo>
                    <a:lnTo>
                      <a:pt x="2962" y="5922"/>
                    </a:lnTo>
                    <a:cubicBezTo>
                      <a:pt x="2962" y="4945"/>
                      <a:pt x="3750" y="4189"/>
                      <a:pt x="4695" y="4189"/>
                    </a:cubicBezTo>
                    <a:close/>
                    <a:moveTo>
                      <a:pt x="4730" y="664"/>
                    </a:moveTo>
                    <a:cubicBezTo>
                      <a:pt x="6870" y="664"/>
                      <a:pt x="8538" y="2418"/>
                      <a:pt x="8538" y="4473"/>
                    </a:cubicBezTo>
                    <a:cubicBezTo>
                      <a:pt x="8538" y="5544"/>
                      <a:pt x="8097" y="6552"/>
                      <a:pt x="7310" y="7277"/>
                    </a:cubicBezTo>
                    <a:cubicBezTo>
                      <a:pt x="7215" y="7403"/>
                      <a:pt x="7121" y="7466"/>
                      <a:pt x="6995" y="7497"/>
                    </a:cubicBezTo>
                    <a:cubicBezTo>
                      <a:pt x="6774" y="7718"/>
                      <a:pt x="6522" y="7907"/>
                      <a:pt x="6459" y="8285"/>
                    </a:cubicBezTo>
                    <a:lnTo>
                      <a:pt x="5041" y="8285"/>
                    </a:lnTo>
                    <a:lnTo>
                      <a:pt x="5041" y="6993"/>
                    </a:lnTo>
                    <a:lnTo>
                      <a:pt x="6774" y="6993"/>
                    </a:lnTo>
                    <a:cubicBezTo>
                      <a:pt x="6963" y="6993"/>
                      <a:pt x="7121" y="6836"/>
                      <a:pt x="7121" y="6647"/>
                    </a:cubicBezTo>
                    <a:lnTo>
                      <a:pt x="7121" y="5922"/>
                    </a:lnTo>
                    <a:cubicBezTo>
                      <a:pt x="7121" y="4945"/>
                      <a:pt x="6585" y="4126"/>
                      <a:pt x="5734" y="3717"/>
                    </a:cubicBezTo>
                    <a:cubicBezTo>
                      <a:pt x="5987" y="3496"/>
                      <a:pt x="6113" y="3181"/>
                      <a:pt x="6113" y="2835"/>
                    </a:cubicBezTo>
                    <a:cubicBezTo>
                      <a:pt x="6113" y="2079"/>
                      <a:pt x="5482" y="1448"/>
                      <a:pt x="4726" y="1448"/>
                    </a:cubicBezTo>
                    <a:cubicBezTo>
                      <a:pt x="3970" y="1448"/>
                      <a:pt x="3340" y="2079"/>
                      <a:pt x="3340" y="2835"/>
                    </a:cubicBezTo>
                    <a:cubicBezTo>
                      <a:pt x="3340" y="3181"/>
                      <a:pt x="3466" y="3496"/>
                      <a:pt x="3687" y="3717"/>
                    </a:cubicBezTo>
                    <a:cubicBezTo>
                      <a:pt x="2868" y="4126"/>
                      <a:pt x="2332" y="4945"/>
                      <a:pt x="2332" y="5922"/>
                    </a:cubicBezTo>
                    <a:lnTo>
                      <a:pt x="2332" y="6647"/>
                    </a:lnTo>
                    <a:cubicBezTo>
                      <a:pt x="2332" y="6836"/>
                      <a:pt x="2489" y="6993"/>
                      <a:pt x="2679" y="6993"/>
                    </a:cubicBezTo>
                    <a:lnTo>
                      <a:pt x="4411" y="6993"/>
                    </a:lnTo>
                    <a:lnTo>
                      <a:pt x="4411" y="8411"/>
                    </a:lnTo>
                    <a:lnTo>
                      <a:pt x="2931" y="8411"/>
                    </a:lnTo>
                    <a:lnTo>
                      <a:pt x="2931" y="8380"/>
                    </a:lnTo>
                    <a:cubicBezTo>
                      <a:pt x="2836" y="7938"/>
                      <a:pt x="2615" y="7749"/>
                      <a:pt x="2363" y="7560"/>
                    </a:cubicBezTo>
                    <a:cubicBezTo>
                      <a:pt x="2300" y="7466"/>
                      <a:pt x="2174" y="7403"/>
                      <a:pt x="2048" y="7277"/>
                    </a:cubicBezTo>
                    <a:cubicBezTo>
                      <a:pt x="1135" y="6395"/>
                      <a:pt x="757" y="5135"/>
                      <a:pt x="946" y="3874"/>
                    </a:cubicBezTo>
                    <a:cubicBezTo>
                      <a:pt x="1198" y="2236"/>
                      <a:pt x="2615" y="881"/>
                      <a:pt x="4254" y="692"/>
                    </a:cubicBezTo>
                    <a:cubicBezTo>
                      <a:pt x="4415" y="673"/>
                      <a:pt x="4574" y="664"/>
                      <a:pt x="4730" y="664"/>
                    </a:cubicBezTo>
                    <a:close/>
                    <a:moveTo>
                      <a:pt x="6428" y="9073"/>
                    </a:moveTo>
                    <a:lnTo>
                      <a:pt x="6428" y="9419"/>
                    </a:lnTo>
                    <a:cubicBezTo>
                      <a:pt x="6428" y="9640"/>
                      <a:pt x="6270" y="9797"/>
                      <a:pt x="6081" y="9797"/>
                    </a:cubicBezTo>
                    <a:lnTo>
                      <a:pt x="3309" y="9797"/>
                    </a:lnTo>
                    <a:cubicBezTo>
                      <a:pt x="3120" y="9797"/>
                      <a:pt x="2962" y="9640"/>
                      <a:pt x="2962" y="9419"/>
                    </a:cubicBezTo>
                    <a:lnTo>
                      <a:pt x="2962" y="9073"/>
                    </a:lnTo>
                    <a:close/>
                    <a:moveTo>
                      <a:pt x="5703" y="10459"/>
                    </a:moveTo>
                    <a:lnTo>
                      <a:pt x="5703" y="10805"/>
                    </a:lnTo>
                    <a:cubicBezTo>
                      <a:pt x="5703" y="10994"/>
                      <a:pt x="5545" y="11183"/>
                      <a:pt x="5356" y="11183"/>
                    </a:cubicBezTo>
                    <a:lnTo>
                      <a:pt x="3970" y="11183"/>
                    </a:lnTo>
                    <a:cubicBezTo>
                      <a:pt x="3781" y="11183"/>
                      <a:pt x="3624" y="10994"/>
                      <a:pt x="3624" y="10805"/>
                    </a:cubicBezTo>
                    <a:lnTo>
                      <a:pt x="3624" y="10459"/>
                    </a:lnTo>
                    <a:close/>
                    <a:moveTo>
                      <a:pt x="4662" y="0"/>
                    </a:moveTo>
                    <a:cubicBezTo>
                      <a:pt x="4486" y="0"/>
                      <a:pt x="4308" y="10"/>
                      <a:pt x="4128" y="31"/>
                    </a:cubicBezTo>
                    <a:cubicBezTo>
                      <a:pt x="2174" y="251"/>
                      <a:pt x="568" y="1827"/>
                      <a:pt x="253" y="3780"/>
                    </a:cubicBezTo>
                    <a:cubicBezTo>
                      <a:pt x="1" y="5229"/>
                      <a:pt x="505" y="6710"/>
                      <a:pt x="1576" y="7749"/>
                    </a:cubicBezTo>
                    <a:cubicBezTo>
                      <a:pt x="1733" y="7875"/>
                      <a:pt x="1859" y="7970"/>
                      <a:pt x="1922" y="8064"/>
                    </a:cubicBezTo>
                    <a:cubicBezTo>
                      <a:pt x="2206" y="8285"/>
                      <a:pt x="2237" y="8348"/>
                      <a:pt x="2237" y="8695"/>
                    </a:cubicBezTo>
                    <a:lnTo>
                      <a:pt x="2237" y="9388"/>
                    </a:lnTo>
                    <a:cubicBezTo>
                      <a:pt x="2237" y="9829"/>
                      <a:pt x="2521" y="10238"/>
                      <a:pt x="2962" y="10396"/>
                    </a:cubicBezTo>
                    <a:lnTo>
                      <a:pt x="2962" y="10774"/>
                    </a:lnTo>
                    <a:cubicBezTo>
                      <a:pt x="2962" y="11404"/>
                      <a:pt x="3435" y="11845"/>
                      <a:pt x="3970" y="11845"/>
                    </a:cubicBezTo>
                    <a:lnTo>
                      <a:pt x="5356" y="11845"/>
                    </a:lnTo>
                    <a:cubicBezTo>
                      <a:pt x="5955" y="11845"/>
                      <a:pt x="6396" y="11372"/>
                      <a:pt x="6396" y="10805"/>
                    </a:cubicBezTo>
                    <a:lnTo>
                      <a:pt x="6396" y="10427"/>
                    </a:lnTo>
                    <a:cubicBezTo>
                      <a:pt x="6774" y="10270"/>
                      <a:pt x="7089" y="9923"/>
                      <a:pt x="7089" y="9451"/>
                    </a:cubicBezTo>
                    <a:lnTo>
                      <a:pt x="7089" y="8726"/>
                    </a:lnTo>
                    <a:cubicBezTo>
                      <a:pt x="7089" y="8380"/>
                      <a:pt x="7121" y="8348"/>
                      <a:pt x="7404" y="8096"/>
                    </a:cubicBezTo>
                    <a:cubicBezTo>
                      <a:pt x="7499" y="8033"/>
                      <a:pt x="7593" y="7938"/>
                      <a:pt x="7751" y="7812"/>
                    </a:cubicBezTo>
                    <a:cubicBezTo>
                      <a:pt x="8664" y="6962"/>
                      <a:pt x="9169" y="5765"/>
                      <a:pt x="9169" y="4504"/>
                    </a:cubicBezTo>
                    <a:cubicBezTo>
                      <a:pt x="9169" y="2060"/>
                      <a:pt x="7186" y="0"/>
                      <a:pt x="46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331" name="Google Shape;9211;p73">
                <a:extLst>
                  <a:ext uri="{FF2B5EF4-FFF2-40B4-BE49-F238E27FC236}">
                    <a16:creationId xmlns:a16="http://schemas.microsoft.com/office/drawing/2014/main" id="{229377F7-5798-CCCD-7AB2-75192451E7D6}"/>
                  </a:ext>
                </a:extLst>
              </p:cNvPr>
              <p:cNvSpPr/>
              <p:nvPr/>
            </p:nvSpPr>
            <p:spPr>
              <a:xfrm>
                <a:off x="5203298" y="2281976"/>
                <a:ext cx="524573" cy="498585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1799" extrusionOk="0">
                    <a:moveTo>
                      <a:pt x="8979" y="2127"/>
                    </a:moveTo>
                    <a:cubicBezTo>
                      <a:pt x="9247" y="2127"/>
                      <a:pt x="9515" y="2229"/>
                      <a:pt x="9704" y="2434"/>
                    </a:cubicBezTo>
                    <a:cubicBezTo>
                      <a:pt x="10113" y="2812"/>
                      <a:pt x="10113" y="3473"/>
                      <a:pt x="9704" y="3883"/>
                    </a:cubicBezTo>
                    <a:lnTo>
                      <a:pt x="8885" y="4702"/>
                    </a:lnTo>
                    <a:cubicBezTo>
                      <a:pt x="8790" y="4765"/>
                      <a:pt x="8696" y="4860"/>
                      <a:pt x="8601" y="4891"/>
                    </a:cubicBezTo>
                    <a:cubicBezTo>
                      <a:pt x="8790" y="4513"/>
                      <a:pt x="8727" y="4041"/>
                      <a:pt x="8412" y="3726"/>
                    </a:cubicBezTo>
                    <a:cubicBezTo>
                      <a:pt x="8206" y="3520"/>
                      <a:pt x="7933" y="3408"/>
                      <a:pt x="7654" y="3408"/>
                    </a:cubicBezTo>
                    <a:cubicBezTo>
                      <a:pt x="7507" y="3408"/>
                      <a:pt x="7357" y="3439"/>
                      <a:pt x="7215" y="3505"/>
                    </a:cubicBezTo>
                    <a:cubicBezTo>
                      <a:pt x="7278" y="3410"/>
                      <a:pt x="7341" y="3316"/>
                      <a:pt x="7436" y="3253"/>
                    </a:cubicBezTo>
                    <a:lnTo>
                      <a:pt x="8255" y="2434"/>
                    </a:lnTo>
                    <a:cubicBezTo>
                      <a:pt x="8444" y="2229"/>
                      <a:pt x="8711" y="2127"/>
                      <a:pt x="8979" y="2127"/>
                    </a:cubicBezTo>
                    <a:close/>
                    <a:moveTo>
                      <a:pt x="9027" y="685"/>
                    </a:moveTo>
                    <a:cubicBezTo>
                      <a:pt x="9649" y="685"/>
                      <a:pt x="10271" y="922"/>
                      <a:pt x="10744" y="1394"/>
                    </a:cubicBezTo>
                    <a:cubicBezTo>
                      <a:pt x="11689" y="2339"/>
                      <a:pt x="11689" y="3883"/>
                      <a:pt x="10744" y="4828"/>
                    </a:cubicBezTo>
                    <a:lnTo>
                      <a:pt x="9893" y="5647"/>
                    </a:lnTo>
                    <a:cubicBezTo>
                      <a:pt x="9431" y="6109"/>
                      <a:pt x="8816" y="6356"/>
                      <a:pt x="8187" y="6356"/>
                    </a:cubicBezTo>
                    <a:cubicBezTo>
                      <a:pt x="7914" y="6356"/>
                      <a:pt x="7639" y="6310"/>
                      <a:pt x="7373" y="6214"/>
                    </a:cubicBezTo>
                    <a:lnTo>
                      <a:pt x="7940" y="5647"/>
                    </a:lnTo>
                    <a:cubicBezTo>
                      <a:pt x="8008" y="5655"/>
                      <a:pt x="8077" y="5659"/>
                      <a:pt x="8146" y="5659"/>
                    </a:cubicBezTo>
                    <a:cubicBezTo>
                      <a:pt x="8617" y="5659"/>
                      <a:pt x="9087" y="5477"/>
                      <a:pt x="9389" y="5175"/>
                    </a:cubicBezTo>
                    <a:lnTo>
                      <a:pt x="10208" y="4356"/>
                    </a:lnTo>
                    <a:cubicBezTo>
                      <a:pt x="10901" y="3694"/>
                      <a:pt x="10901" y="2591"/>
                      <a:pt x="10208" y="1898"/>
                    </a:cubicBezTo>
                    <a:cubicBezTo>
                      <a:pt x="9877" y="1567"/>
                      <a:pt x="9436" y="1402"/>
                      <a:pt x="8995" y="1402"/>
                    </a:cubicBezTo>
                    <a:cubicBezTo>
                      <a:pt x="8554" y="1402"/>
                      <a:pt x="8113" y="1567"/>
                      <a:pt x="7782" y="1898"/>
                    </a:cubicBezTo>
                    <a:lnTo>
                      <a:pt x="6931" y="2749"/>
                    </a:lnTo>
                    <a:cubicBezTo>
                      <a:pt x="6553" y="3127"/>
                      <a:pt x="6396" y="3694"/>
                      <a:pt x="6490" y="4198"/>
                    </a:cubicBezTo>
                    <a:lnTo>
                      <a:pt x="5923" y="4734"/>
                    </a:lnTo>
                    <a:cubicBezTo>
                      <a:pt x="5608" y="3883"/>
                      <a:pt x="5797" y="2906"/>
                      <a:pt x="6490" y="2213"/>
                    </a:cubicBezTo>
                    <a:lnTo>
                      <a:pt x="7309" y="1394"/>
                    </a:lnTo>
                    <a:cubicBezTo>
                      <a:pt x="7782" y="922"/>
                      <a:pt x="8404" y="685"/>
                      <a:pt x="9027" y="685"/>
                    </a:cubicBezTo>
                    <a:close/>
                    <a:moveTo>
                      <a:pt x="7703" y="4104"/>
                    </a:moveTo>
                    <a:cubicBezTo>
                      <a:pt x="7790" y="4104"/>
                      <a:pt x="7877" y="4135"/>
                      <a:pt x="7940" y="4198"/>
                    </a:cubicBezTo>
                    <a:cubicBezTo>
                      <a:pt x="8066" y="4324"/>
                      <a:pt x="8066" y="4545"/>
                      <a:pt x="7940" y="4671"/>
                    </a:cubicBezTo>
                    <a:lnTo>
                      <a:pt x="4978" y="7632"/>
                    </a:lnTo>
                    <a:cubicBezTo>
                      <a:pt x="4915" y="7679"/>
                      <a:pt x="4828" y="7703"/>
                      <a:pt x="4742" y="7703"/>
                    </a:cubicBezTo>
                    <a:cubicBezTo>
                      <a:pt x="4655" y="7703"/>
                      <a:pt x="4569" y="7679"/>
                      <a:pt x="4506" y="7632"/>
                    </a:cubicBezTo>
                    <a:cubicBezTo>
                      <a:pt x="4380" y="7506"/>
                      <a:pt x="4380" y="7254"/>
                      <a:pt x="4506" y="7160"/>
                    </a:cubicBezTo>
                    <a:lnTo>
                      <a:pt x="7467" y="4198"/>
                    </a:lnTo>
                    <a:cubicBezTo>
                      <a:pt x="7530" y="4135"/>
                      <a:pt x="7617" y="4104"/>
                      <a:pt x="7703" y="4104"/>
                    </a:cubicBezTo>
                    <a:close/>
                    <a:moveTo>
                      <a:pt x="3781" y="6939"/>
                    </a:moveTo>
                    <a:lnTo>
                      <a:pt x="3781" y="6939"/>
                    </a:lnTo>
                    <a:cubicBezTo>
                      <a:pt x="3592" y="7349"/>
                      <a:pt x="3686" y="7821"/>
                      <a:pt x="4001" y="8136"/>
                    </a:cubicBezTo>
                    <a:cubicBezTo>
                      <a:pt x="4198" y="8333"/>
                      <a:pt x="4457" y="8432"/>
                      <a:pt x="4715" y="8432"/>
                    </a:cubicBezTo>
                    <a:cubicBezTo>
                      <a:pt x="4870" y="8432"/>
                      <a:pt x="5025" y="8396"/>
                      <a:pt x="5167" y="8325"/>
                    </a:cubicBezTo>
                    <a:lnTo>
                      <a:pt x="5167" y="8325"/>
                    </a:lnTo>
                    <a:cubicBezTo>
                      <a:pt x="5136" y="8451"/>
                      <a:pt x="5041" y="8514"/>
                      <a:pt x="4978" y="8609"/>
                    </a:cubicBezTo>
                    <a:lnTo>
                      <a:pt x="4159" y="9428"/>
                    </a:lnTo>
                    <a:cubicBezTo>
                      <a:pt x="3954" y="9633"/>
                      <a:pt x="3686" y="9735"/>
                      <a:pt x="3419" y="9735"/>
                    </a:cubicBezTo>
                    <a:cubicBezTo>
                      <a:pt x="3151" y="9735"/>
                      <a:pt x="2883" y="9633"/>
                      <a:pt x="2678" y="9428"/>
                    </a:cubicBezTo>
                    <a:cubicBezTo>
                      <a:pt x="2300" y="9050"/>
                      <a:pt x="2300" y="8357"/>
                      <a:pt x="2678" y="7979"/>
                    </a:cubicBezTo>
                    <a:lnTo>
                      <a:pt x="3529" y="7160"/>
                    </a:lnTo>
                    <a:cubicBezTo>
                      <a:pt x="3592" y="7065"/>
                      <a:pt x="3718" y="7002"/>
                      <a:pt x="3781" y="6939"/>
                    </a:cubicBezTo>
                    <a:close/>
                    <a:moveTo>
                      <a:pt x="4212" y="5467"/>
                    </a:moveTo>
                    <a:cubicBezTo>
                      <a:pt x="4492" y="5467"/>
                      <a:pt x="4773" y="5516"/>
                      <a:pt x="5041" y="5616"/>
                    </a:cubicBezTo>
                    <a:lnTo>
                      <a:pt x="4506" y="6151"/>
                    </a:lnTo>
                    <a:cubicBezTo>
                      <a:pt x="4437" y="6143"/>
                      <a:pt x="4368" y="6139"/>
                      <a:pt x="4299" y="6139"/>
                    </a:cubicBezTo>
                    <a:cubicBezTo>
                      <a:pt x="3828" y="6139"/>
                      <a:pt x="3358" y="6322"/>
                      <a:pt x="3056" y="6624"/>
                    </a:cubicBezTo>
                    <a:lnTo>
                      <a:pt x="2206" y="7475"/>
                    </a:lnTo>
                    <a:cubicBezTo>
                      <a:pt x="1544" y="8136"/>
                      <a:pt x="1544" y="9239"/>
                      <a:pt x="2206" y="9900"/>
                    </a:cubicBezTo>
                    <a:cubicBezTo>
                      <a:pt x="2552" y="10231"/>
                      <a:pt x="3001" y="10397"/>
                      <a:pt x="3446" y="10397"/>
                    </a:cubicBezTo>
                    <a:cubicBezTo>
                      <a:pt x="3891" y="10397"/>
                      <a:pt x="4332" y="10231"/>
                      <a:pt x="4663" y="9900"/>
                    </a:cubicBezTo>
                    <a:lnTo>
                      <a:pt x="5482" y="9081"/>
                    </a:lnTo>
                    <a:cubicBezTo>
                      <a:pt x="5892" y="8672"/>
                      <a:pt x="6049" y="8136"/>
                      <a:pt x="5955" y="7632"/>
                    </a:cubicBezTo>
                    <a:lnTo>
                      <a:pt x="6522" y="7065"/>
                    </a:lnTo>
                    <a:lnTo>
                      <a:pt x="6522" y="7065"/>
                    </a:lnTo>
                    <a:cubicBezTo>
                      <a:pt x="6837" y="7947"/>
                      <a:pt x="6648" y="8924"/>
                      <a:pt x="5955" y="9585"/>
                    </a:cubicBezTo>
                    <a:lnTo>
                      <a:pt x="5136" y="10405"/>
                    </a:lnTo>
                    <a:cubicBezTo>
                      <a:pt x="4663" y="10877"/>
                      <a:pt x="4041" y="11113"/>
                      <a:pt x="3419" y="11113"/>
                    </a:cubicBezTo>
                    <a:cubicBezTo>
                      <a:pt x="2796" y="11113"/>
                      <a:pt x="2174" y="10877"/>
                      <a:pt x="1702" y="10405"/>
                    </a:cubicBezTo>
                    <a:cubicBezTo>
                      <a:pt x="756" y="9459"/>
                      <a:pt x="756" y="7916"/>
                      <a:pt x="1702" y="7002"/>
                    </a:cubicBezTo>
                    <a:lnTo>
                      <a:pt x="2552" y="6151"/>
                    </a:lnTo>
                    <a:cubicBezTo>
                      <a:pt x="3005" y="5699"/>
                      <a:pt x="3605" y="5467"/>
                      <a:pt x="4212" y="5467"/>
                    </a:cubicBezTo>
                    <a:close/>
                    <a:moveTo>
                      <a:pt x="8999" y="0"/>
                    </a:moveTo>
                    <a:cubicBezTo>
                      <a:pt x="8200" y="0"/>
                      <a:pt x="7404" y="307"/>
                      <a:pt x="6805" y="922"/>
                    </a:cubicBezTo>
                    <a:lnTo>
                      <a:pt x="5955" y="1741"/>
                    </a:lnTo>
                    <a:cubicBezTo>
                      <a:pt x="5136" y="2560"/>
                      <a:pt x="4852" y="3789"/>
                      <a:pt x="5230" y="4891"/>
                    </a:cubicBezTo>
                    <a:cubicBezTo>
                      <a:pt x="4920" y="4794"/>
                      <a:pt x="4601" y="4746"/>
                      <a:pt x="4283" y="4746"/>
                    </a:cubicBezTo>
                    <a:cubicBezTo>
                      <a:pt x="3469" y="4746"/>
                      <a:pt x="2669" y="5058"/>
                      <a:pt x="2080" y="5647"/>
                    </a:cubicBezTo>
                    <a:lnTo>
                      <a:pt x="1229" y="6466"/>
                    </a:lnTo>
                    <a:cubicBezTo>
                      <a:pt x="0" y="7695"/>
                      <a:pt x="0" y="9680"/>
                      <a:pt x="1229" y="10877"/>
                    </a:cubicBezTo>
                    <a:cubicBezTo>
                      <a:pt x="1843" y="11491"/>
                      <a:pt x="2647" y="11799"/>
                      <a:pt x="3446" y="11799"/>
                    </a:cubicBezTo>
                    <a:cubicBezTo>
                      <a:pt x="4246" y="11799"/>
                      <a:pt x="5041" y="11491"/>
                      <a:pt x="5640" y="10877"/>
                    </a:cubicBezTo>
                    <a:lnTo>
                      <a:pt x="6490" y="10058"/>
                    </a:lnTo>
                    <a:cubicBezTo>
                      <a:pt x="7309" y="9239"/>
                      <a:pt x="7593" y="8010"/>
                      <a:pt x="7215" y="6908"/>
                    </a:cubicBezTo>
                    <a:lnTo>
                      <a:pt x="7215" y="6908"/>
                    </a:lnTo>
                    <a:cubicBezTo>
                      <a:pt x="7525" y="7005"/>
                      <a:pt x="7844" y="7053"/>
                      <a:pt x="8162" y="7053"/>
                    </a:cubicBezTo>
                    <a:cubicBezTo>
                      <a:pt x="8976" y="7053"/>
                      <a:pt x="9776" y="6740"/>
                      <a:pt x="10365" y="6151"/>
                    </a:cubicBezTo>
                    <a:lnTo>
                      <a:pt x="11216" y="5332"/>
                    </a:lnTo>
                    <a:cubicBezTo>
                      <a:pt x="12413" y="4104"/>
                      <a:pt x="12413" y="2150"/>
                      <a:pt x="11216" y="922"/>
                    </a:cubicBezTo>
                    <a:cubicBezTo>
                      <a:pt x="10602" y="307"/>
                      <a:pt x="9798" y="0"/>
                      <a:pt x="8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332" name="Google Shape;9212;p73">
                <a:extLst>
                  <a:ext uri="{FF2B5EF4-FFF2-40B4-BE49-F238E27FC236}">
                    <a16:creationId xmlns:a16="http://schemas.microsoft.com/office/drawing/2014/main" id="{C87B5E49-BAB2-B6FE-1DDA-2565CEB23626}"/>
                  </a:ext>
                </a:extLst>
              </p:cNvPr>
              <p:cNvSpPr/>
              <p:nvPr/>
            </p:nvSpPr>
            <p:spPr>
              <a:xfrm>
                <a:off x="5213946" y="2924655"/>
                <a:ext cx="503276" cy="500571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11846" extrusionOk="0">
                    <a:moveTo>
                      <a:pt x="5924" y="2080"/>
                    </a:moveTo>
                    <a:cubicBezTo>
                      <a:pt x="6302" y="2080"/>
                      <a:pt x="6617" y="2395"/>
                      <a:pt x="6617" y="2773"/>
                    </a:cubicBezTo>
                    <a:cubicBezTo>
                      <a:pt x="6617" y="3182"/>
                      <a:pt x="6302" y="3497"/>
                      <a:pt x="5924" y="3497"/>
                    </a:cubicBezTo>
                    <a:cubicBezTo>
                      <a:pt x="5514" y="3497"/>
                      <a:pt x="5199" y="3182"/>
                      <a:pt x="5199" y="2773"/>
                    </a:cubicBezTo>
                    <a:cubicBezTo>
                      <a:pt x="5199" y="2395"/>
                      <a:pt x="5514" y="2080"/>
                      <a:pt x="5924" y="2080"/>
                    </a:cubicBezTo>
                    <a:close/>
                    <a:moveTo>
                      <a:pt x="5924" y="662"/>
                    </a:moveTo>
                    <a:cubicBezTo>
                      <a:pt x="7247" y="662"/>
                      <a:pt x="8318" y="1764"/>
                      <a:pt x="8318" y="3088"/>
                    </a:cubicBezTo>
                    <a:cubicBezTo>
                      <a:pt x="8318" y="3655"/>
                      <a:pt x="8129" y="4190"/>
                      <a:pt x="7783" y="4631"/>
                    </a:cubicBezTo>
                    <a:cubicBezTo>
                      <a:pt x="7562" y="4222"/>
                      <a:pt x="7310" y="3907"/>
                      <a:pt x="6900" y="3686"/>
                    </a:cubicBezTo>
                    <a:cubicBezTo>
                      <a:pt x="7153" y="3434"/>
                      <a:pt x="7310" y="3088"/>
                      <a:pt x="7310" y="2741"/>
                    </a:cubicBezTo>
                    <a:cubicBezTo>
                      <a:pt x="7310" y="1985"/>
                      <a:pt x="6680" y="1355"/>
                      <a:pt x="5924" y="1355"/>
                    </a:cubicBezTo>
                    <a:cubicBezTo>
                      <a:pt x="5168" y="1355"/>
                      <a:pt x="4538" y="1985"/>
                      <a:pt x="4538" y="2741"/>
                    </a:cubicBezTo>
                    <a:cubicBezTo>
                      <a:pt x="4538" y="3088"/>
                      <a:pt x="4695" y="3434"/>
                      <a:pt x="4947" y="3686"/>
                    </a:cubicBezTo>
                    <a:cubicBezTo>
                      <a:pt x="4538" y="3938"/>
                      <a:pt x="4223" y="4285"/>
                      <a:pt x="4034" y="4631"/>
                    </a:cubicBezTo>
                    <a:cubicBezTo>
                      <a:pt x="3592" y="4096"/>
                      <a:pt x="3403" y="3403"/>
                      <a:pt x="3498" y="2741"/>
                    </a:cubicBezTo>
                    <a:cubicBezTo>
                      <a:pt x="3655" y="1638"/>
                      <a:pt x="4664" y="662"/>
                      <a:pt x="5924" y="662"/>
                    </a:cubicBezTo>
                    <a:close/>
                    <a:moveTo>
                      <a:pt x="5924" y="4159"/>
                    </a:moveTo>
                    <a:cubicBezTo>
                      <a:pt x="6554" y="4159"/>
                      <a:pt x="7058" y="4600"/>
                      <a:pt x="7247" y="5135"/>
                    </a:cubicBezTo>
                    <a:cubicBezTo>
                      <a:pt x="6869" y="5388"/>
                      <a:pt x="6428" y="5545"/>
                      <a:pt x="5924" y="5545"/>
                    </a:cubicBezTo>
                    <a:cubicBezTo>
                      <a:pt x="5451" y="5545"/>
                      <a:pt x="4979" y="5388"/>
                      <a:pt x="4569" y="5135"/>
                    </a:cubicBezTo>
                    <a:cubicBezTo>
                      <a:pt x="4727" y="4568"/>
                      <a:pt x="5294" y="4159"/>
                      <a:pt x="5924" y="4159"/>
                    </a:cubicBezTo>
                    <a:close/>
                    <a:moveTo>
                      <a:pt x="1734" y="9042"/>
                    </a:moveTo>
                    <a:cubicBezTo>
                      <a:pt x="2301" y="9042"/>
                      <a:pt x="2773" y="9483"/>
                      <a:pt x="2773" y="10082"/>
                    </a:cubicBezTo>
                    <a:cubicBezTo>
                      <a:pt x="2773" y="10649"/>
                      <a:pt x="2301" y="11121"/>
                      <a:pt x="1734" y="11121"/>
                    </a:cubicBezTo>
                    <a:cubicBezTo>
                      <a:pt x="1198" y="11121"/>
                      <a:pt x="726" y="10649"/>
                      <a:pt x="726" y="10082"/>
                    </a:cubicBezTo>
                    <a:cubicBezTo>
                      <a:pt x="726" y="9483"/>
                      <a:pt x="1198" y="9042"/>
                      <a:pt x="1734" y="9042"/>
                    </a:cubicBezTo>
                    <a:close/>
                    <a:moveTo>
                      <a:pt x="5924" y="9042"/>
                    </a:moveTo>
                    <a:cubicBezTo>
                      <a:pt x="6522" y="9042"/>
                      <a:pt x="6932" y="9515"/>
                      <a:pt x="6932" y="10082"/>
                    </a:cubicBezTo>
                    <a:cubicBezTo>
                      <a:pt x="6932" y="10649"/>
                      <a:pt x="6459" y="11121"/>
                      <a:pt x="5924" y="11121"/>
                    </a:cubicBezTo>
                    <a:cubicBezTo>
                      <a:pt x="5357" y="11121"/>
                      <a:pt x="4884" y="10649"/>
                      <a:pt x="4884" y="10082"/>
                    </a:cubicBezTo>
                    <a:cubicBezTo>
                      <a:pt x="4884" y="9483"/>
                      <a:pt x="5325" y="9042"/>
                      <a:pt x="5924" y="9042"/>
                    </a:cubicBezTo>
                    <a:close/>
                    <a:moveTo>
                      <a:pt x="10145" y="9042"/>
                    </a:moveTo>
                    <a:cubicBezTo>
                      <a:pt x="10681" y="9042"/>
                      <a:pt x="11154" y="9483"/>
                      <a:pt x="11154" y="10082"/>
                    </a:cubicBezTo>
                    <a:cubicBezTo>
                      <a:pt x="11154" y="10649"/>
                      <a:pt x="10681" y="11121"/>
                      <a:pt x="10145" y="11121"/>
                    </a:cubicBezTo>
                    <a:cubicBezTo>
                      <a:pt x="9578" y="11121"/>
                      <a:pt x="9106" y="10649"/>
                      <a:pt x="9106" y="10082"/>
                    </a:cubicBezTo>
                    <a:cubicBezTo>
                      <a:pt x="9106" y="9483"/>
                      <a:pt x="9578" y="9042"/>
                      <a:pt x="10145" y="9042"/>
                    </a:cubicBezTo>
                    <a:close/>
                    <a:moveTo>
                      <a:pt x="5955" y="0"/>
                    </a:moveTo>
                    <a:cubicBezTo>
                      <a:pt x="4349" y="0"/>
                      <a:pt x="3088" y="1197"/>
                      <a:pt x="2868" y="2678"/>
                    </a:cubicBezTo>
                    <a:cubicBezTo>
                      <a:pt x="2647" y="4442"/>
                      <a:pt x="3908" y="6018"/>
                      <a:pt x="5640" y="6207"/>
                    </a:cubicBezTo>
                    <a:lnTo>
                      <a:pt x="5640" y="6963"/>
                    </a:lnTo>
                    <a:lnTo>
                      <a:pt x="2427" y="6963"/>
                    </a:lnTo>
                    <a:cubicBezTo>
                      <a:pt x="1828" y="6963"/>
                      <a:pt x="1387" y="7435"/>
                      <a:pt x="1387" y="7971"/>
                    </a:cubicBezTo>
                    <a:lnTo>
                      <a:pt x="1387" y="8380"/>
                    </a:lnTo>
                    <a:cubicBezTo>
                      <a:pt x="599" y="8538"/>
                      <a:pt x="1" y="9231"/>
                      <a:pt x="1" y="10082"/>
                    </a:cubicBezTo>
                    <a:cubicBezTo>
                      <a:pt x="1" y="11027"/>
                      <a:pt x="789" y="11846"/>
                      <a:pt x="1734" y="11846"/>
                    </a:cubicBezTo>
                    <a:cubicBezTo>
                      <a:pt x="2679" y="11846"/>
                      <a:pt x="3466" y="11058"/>
                      <a:pt x="3466" y="10082"/>
                    </a:cubicBezTo>
                    <a:cubicBezTo>
                      <a:pt x="3466" y="9231"/>
                      <a:pt x="2868" y="8538"/>
                      <a:pt x="2080" y="8380"/>
                    </a:cubicBezTo>
                    <a:lnTo>
                      <a:pt x="2080" y="7971"/>
                    </a:lnTo>
                    <a:cubicBezTo>
                      <a:pt x="2080" y="7782"/>
                      <a:pt x="2238" y="7624"/>
                      <a:pt x="2458" y="7624"/>
                    </a:cubicBezTo>
                    <a:lnTo>
                      <a:pt x="5609" y="7624"/>
                    </a:lnTo>
                    <a:lnTo>
                      <a:pt x="5609" y="8349"/>
                    </a:lnTo>
                    <a:cubicBezTo>
                      <a:pt x="4821" y="8506"/>
                      <a:pt x="4223" y="9200"/>
                      <a:pt x="4223" y="10019"/>
                    </a:cubicBezTo>
                    <a:cubicBezTo>
                      <a:pt x="4223" y="10964"/>
                      <a:pt x="5010" y="11814"/>
                      <a:pt x="5955" y="11814"/>
                    </a:cubicBezTo>
                    <a:cubicBezTo>
                      <a:pt x="6900" y="11814"/>
                      <a:pt x="7688" y="11027"/>
                      <a:pt x="7688" y="10019"/>
                    </a:cubicBezTo>
                    <a:cubicBezTo>
                      <a:pt x="7688" y="9200"/>
                      <a:pt x="7090" y="8506"/>
                      <a:pt x="6302" y="8349"/>
                    </a:cubicBezTo>
                    <a:lnTo>
                      <a:pt x="6302" y="7624"/>
                    </a:lnTo>
                    <a:lnTo>
                      <a:pt x="9452" y="7624"/>
                    </a:lnTo>
                    <a:cubicBezTo>
                      <a:pt x="9641" y="7624"/>
                      <a:pt x="9799" y="7782"/>
                      <a:pt x="9799" y="7971"/>
                    </a:cubicBezTo>
                    <a:lnTo>
                      <a:pt x="9799" y="8380"/>
                    </a:lnTo>
                    <a:cubicBezTo>
                      <a:pt x="9011" y="8538"/>
                      <a:pt x="8444" y="9231"/>
                      <a:pt x="8444" y="10082"/>
                    </a:cubicBezTo>
                    <a:cubicBezTo>
                      <a:pt x="8444" y="11027"/>
                      <a:pt x="9232" y="11846"/>
                      <a:pt x="10177" y="11846"/>
                    </a:cubicBezTo>
                    <a:cubicBezTo>
                      <a:pt x="11122" y="11846"/>
                      <a:pt x="11910" y="11058"/>
                      <a:pt x="11910" y="10082"/>
                    </a:cubicBezTo>
                    <a:cubicBezTo>
                      <a:pt x="11910" y="9231"/>
                      <a:pt x="11311" y="8538"/>
                      <a:pt x="10524" y="8380"/>
                    </a:cubicBezTo>
                    <a:lnTo>
                      <a:pt x="10524" y="7971"/>
                    </a:lnTo>
                    <a:cubicBezTo>
                      <a:pt x="10524" y="7404"/>
                      <a:pt x="10051" y="6963"/>
                      <a:pt x="9484" y="6963"/>
                    </a:cubicBezTo>
                    <a:lnTo>
                      <a:pt x="6333" y="6963"/>
                    </a:lnTo>
                    <a:lnTo>
                      <a:pt x="6333" y="6207"/>
                    </a:lnTo>
                    <a:cubicBezTo>
                      <a:pt x="7909" y="6049"/>
                      <a:pt x="9106" y="4726"/>
                      <a:pt x="9106" y="3088"/>
                    </a:cubicBezTo>
                    <a:cubicBezTo>
                      <a:pt x="9106" y="1355"/>
                      <a:pt x="7688" y="0"/>
                      <a:pt x="59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33" name="Google Shape;9213;p73">
                <a:extLst>
                  <a:ext uri="{FF2B5EF4-FFF2-40B4-BE49-F238E27FC236}">
                    <a16:creationId xmlns:a16="http://schemas.microsoft.com/office/drawing/2014/main" id="{CE81E558-38E6-050A-2DF2-DEB1BD86FBB3}"/>
                  </a:ext>
                </a:extLst>
              </p:cNvPr>
              <p:cNvGrpSpPr/>
              <p:nvPr/>
            </p:nvGrpSpPr>
            <p:grpSpPr>
              <a:xfrm>
                <a:off x="8378520" y="1688743"/>
                <a:ext cx="501923" cy="498881"/>
                <a:chOff x="5045775" y="1946400"/>
                <a:chExt cx="296950" cy="295150"/>
              </a:xfrm>
              <a:grpFill/>
            </p:grpSpPr>
            <p:sp>
              <p:nvSpPr>
                <p:cNvPr id="430" name="Google Shape;9214;p73">
                  <a:extLst>
                    <a:ext uri="{FF2B5EF4-FFF2-40B4-BE49-F238E27FC236}">
                      <a16:creationId xmlns:a16="http://schemas.microsoft.com/office/drawing/2014/main" id="{0A8A82C8-8569-8209-1EE7-059A28744867}"/>
                    </a:ext>
                  </a:extLst>
                </p:cNvPr>
                <p:cNvSpPr/>
                <p:nvPr/>
              </p:nvSpPr>
              <p:spPr>
                <a:xfrm>
                  <a:off x="5113500" y="1998600"/>
                  <a:ext cx="160700" cy="1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8" h="6238" extrusionOk="0">
                      <a:moveTo>
                        <a:pt x="3309" y="2079"/>
                      </a:moveTo>
                      <a:cubicBezTo>
                        <a:pt x="3718" y="2079"/>
                        <a:pt x="4033" y="2394"/>
                        <a:pt x="4033" y="2804"/>
                      </a:cubicBezTo>
                      <a:cubicBezTo>
                        <a:pt x="4033" y="3182"/>
                        <a:pt x="3718" y="3497"/>
                        <a:pt x="3309" y="3497"/>
                      </a:cubicBezTo>
                      <a:cubicBezTo>
                        <a:pt x="2931" y="3497"/>
                        <a:pt x="2616" y="3150"/>
                        <a:pt x="2616" y="2804"/>
                      </a:cubicBezTo>
                      <a:cubicBezTo>
                        <a:pt x="2616" y="2394"/>
                        <a:pt x="2931" y="2079"/>
                        <a:pt x="3309" y="2079"/>
                      </a:cubicBezTo>
                      <a:close/>
                      <a:moveTo>
                        <a:pt x="3403" y="662"/>
                      </a:moveTo>
                      <a:cubicBezTo>
                        <a:pt x="4726" y="662"/>
                        <a:pt x="5798" y="1764"/>
                        <a:pt x="5798" y="3119"/>
                      </a:cubicBezTo>
                      <a:cubicBezTo>
                        <a:pt x="5703" y="3655"/>
                        <a:pt x="5546" y="4222"/>
                        <a:pt x="5199" y="4663"/>
                      </a:cubicBezTo>
                      <a:cubicBezTo>
                        <a:pt x="5010" y="4253"/>
                        <a:pt x="4726" y="3938"/>
                        <a:pt x="4348" y="3686"/>
                      </a:cubicBezTo>
                      <a:cubicBezTo>
                        <a:pt x="4569" y="3466"/>
                        <a:pt x="4726" y="3119"/>
                        <a:pt x="4726" y="2741"/>
                      </a:cubicBezTo>
                      <a:cubicBezTo>
                        <a:pt x="4726" y="2016"/>
                        <a:pt x="4096" y="1386"/>
                        <a:pt x="3340" y="1386"/>
                      </a:cubicBezTo>
                      <a:cubicBezTo>
                        <a:pt x="2616" y="1386"/>
                        <a:pt x="1986" y="2016"/>
                        <a:pt x="1986" y="2741"/>
                      </a:cubicBezTo>
                      <a:cubicBezTo>
                        <a:pt x="1986" y="3119"/>
                        <a:pt x="2143" y="3466"/>
                        <a:pt x="2364" y="3686"/>
                      </a:cubicBezTo>
                      <a:cubicBezTo>
                        <a:pt x="1986" y="3907"/>
                        <a:pt x="1702" y="4253"/>
                        <a:pt x="1513" y="4663"/>
                      </a:cubicBezTo>
                      <a:cubicBezTo>
                        <a:pt x="1072" y="4096"/>
                        <a:pt x="883" y="3434"/>
                        <a:pt x="977" y="2772"/>
                      </a:cubicBezTo>
                      <a:cubicBezTo>
                        <a:pt x="1135" y="1670"/>
                        <a:pt x="2143" y="662"/>
                        <a:pt x="3403" y="662"/>
                      </a:cubicBezTo>
                      <a:close/>
                      <a:moveTo>
                        <a:pt x="3309" y="4190"/>
                      </a:moveTo>
                      <a:cubicBezTo>
                        <a:pt x="3939" y="4190"/>
                        <a:pt x="4443" y="4600"/>
                        <a:pt x="4663" y="5167"/>
                      </a:cubicBezTo>
                      <a:cubicBezTo>
                        <a:pt x="4254" y="5450"/>
                        <a:pt x="3781" y="5545"/>
                        <a:pt x="3309" y="5545"/>
                      </a:cubicBezTo>
                      <a:cubicBezTo>
                        <a:pt x="2836" y="5545"/>
                        <a:pt x="2364" y="5387"/>
                        <a:pt x="1986" y="5167"/>
                      </a:cubicBezTo>
                      <a:cubicBezTo>
                        <a:pt x="2143" y="4568"/>
                        <a:pt x="2679" y="4190"/>
                        <a:pt x="3309" y="4190"/>
                      </a:cubicBezTo>
                      <a:close/>
                      <a:moveTo>
                        <a:pt x="3309" y="0"/>
                      </a:moveTo>
                      <a:cubicBezTo>
                        <a:pt x="1733" y="0"/>
                        <a:pt x="410" y="1229"/>
                        <a:pt x="253" y="2678"/>
                      </a:cubicBezTo>
                      <a:cubicBezTo>
                        <a:pt x="1" y="4600"/>
                        <a:pt x="1450" y="6238"/>
                        <a:pt x="3309" y="6238"/>
                      </a:cubicBezTo>
                      <a:cubicBezTo>
                        <a:pt x="5042" y="6238"/>
                        <a:pt x="6428" y="4820"/>
                        <a:pt x="6428" y="3119"/>
                      </a:cubicBezTo>
                      <a:cubicBezTo>
                        <a:pt x="6428" y="1418"/>
                        <a:pt x="5042" y="0"/>
                        <a:pt x="33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31" name="Google Shape;9215;p73">
                  <a:extLst>
                    <a:ext uri="{FF2B5EF4-FFF2-40B4-BE49-F238E27FC236}">
                      <a16:creationId xmlns:a16="http://schemas.microsoft.com/office/drawing/2014/main" id="{1C122A2C-F152-5F85-37EB-49715F6106C7}"/>
                    </a:ext>
                  </a:extLst>
                </p:cNvPr>
                <p:cNvSpPr/>
                <p:nvPr/>
              </p:nvSpPr>
              <p:spPr>
                <a:xfrm>
                  <a:off x="5045775" y="1946400"/>
                  <a:ext cx="296950" cy="29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8" h="11806" extrusionOk="0">
                      <a:moveTo>
                        <a:pt x="6018" y="765"/>
                      </a:moveTo>
                      <a:lnTo>
                        <a:pt x="6868" y="1426"/>
                      </a:lnTo>
                      <a:cubicBezTo>
                        <a:pt x="6963" y="1458"/>
                        <a:pt x="7026" y="1489"/>
                        <a:pt x="7152" y="1489"/>
                      </a:cubicBezTo>
                      <a:lnTo>
                        <a:pt x="8223" y="1332"/>
                      </a:lnTo>
                      <a:lnTo>
                        <a:pt x="8664" y="2372"/>
                      </a:lnTo>
                      <a:cubicBezTo>
                        <a:pt x="8696" y="2435"/>
                        <a:pt x="8790" y="2529"/>
                        <a:pt x="8853" y="2561"/>
                      </a:cubicBezTo>
                      <a:lnTo>
                        <a:pt x="9893" y="2970"/>
                      </a:lnTo>
                      <a:lnTo>
                        <a:pt x="9735" y="4073"/>
                      </a:lnTo>
                      <a:cubicBezTo>
                        <a:pt x="9735" y="4136"/>
                        <a:pt x="9735" y="4262"/>
                        <a:pt x="9798" y="4325"/>
                      </a:cubicBezTo>
                      <a:lnTo>
                        <a:pt x="10460" y="5207"/>
                      </a:lnTo>
                      <a:lnTo>
                        <a:pt x="9798" y="6058"/>
                      </a:lnTo>
                      <a:cubicBezTo>
                        <a:pt x="9767" y="6152"/>
                        <a:pt x="9735" y="6215"/>
                        <a:pt x="9735" y="6341"/>
                      </a:cubicBezTo>
                      <a:lnTo>
                        <a:pt x="9893" y="7444"/>
                      </a:lnTo>
                      <a:lnTo>
                        <a:pt x="8853" y="7853"/>
                      </a:lnTo>
                      <a:cubicBezTo>
                        <a:pt x="8790" y="7885"/>
                        <a:pt x="8696" y="7948"/>
                        <a:pt x="8664" y="8042"/>
                      </a:cubicBezTo>
                      <a:lnTo>
                        <a:pt x="8255" y="9051"/>
                      </a:lnTo>
                      <a:lnTo>
                        <a:pt x="7120" y="8893"/>
                      </a:lnTo>
                      <a:cubicBezTo>
                        <a:pt x="7057" y="8893"/>
                        <a:pt x="6931" y="8893"/>
                        <a:pt x="6837" y="8988"/>
                      </a:cubicBezTo>
                      <a:lnTo>
                        <a:pt x="5986" y="9649"/>
                      </a:lnTo>
                      <a:lnTo>
                        <a:pt x="5104" y="8988"/>
                      </a:lnTo>
                      <a:cubicBezTo>
                        <a:pt x="5041" y="8925"/>
                        <a:pt x="5010" y="8893"/>
                        <a:pt x="4915" y="8893"/>
                      </a:cubicBezTo>
                      <a:lnTo>
                        <a:pt x="4884" y="8893"/>
                      </a:lnTo>
                      <a:lnTo>
                        <a:pt x="3781" y="9051"/>
                      </a:lnTo>
                      <a:lnTo>
                        <a:pt x="3371" y="8042"/>
                      </a:lnTo>
                      <a:cubicBezTo>
                        <a:pt x="3340" y="7948"/>
                        <a:pt x="3277" y="7885"/>
                        <a:pt x="3182" y="7853"/>
                      </a:cubicBezTo>
                      <a:lnTo>
                        <a:pt x="2143" y="7444"/>
                      </a:lnTo>
                      <a:lnTo>
                        <a:pt x="2300" y="6341"/>
                      </a:lnTo>
                      <a:cubicBezTo>
                        <a:pt x="2300" y="6278"/>
                        <a:pt x="2300" y="6152"/>
                        <a:pt x="2237" y="6058"/>
                      </a:cubicBezTo>
                      <a:lnTo>
                        <a:pt x="1576" y="5207"/>
                      </a:lnTo>
                      <a:lnTo>
                        <a:pt x="2237" y="4325"/>
                      </a:lnTo>
                      <a:cubicBezTo>
                        <a:pt x="2269" y="4262"/>
                        <a:pt x="2300" y="4167"/>
                        <a:pt x="2300" y="4073"/>
                      </a:cubicBezTo>
                      <a:lnTo>
                        <a:pt x="2143" y="2970"/>
                      </a:lnTo>
                      <a:lnTo>
                        <a:pt x="3182" y="2561"/>
                      </a:lnTo>
                      <a:cubicBezTo>
                        <a:pt x="3277" y="2529"/>
                        <a:pt x="3340" y="2435"/>
                        <a:pt x="3371" y="2372"/>
                      </a:cubicBezTo>
                      <a:lnTo>
                        <a:pt x="3812" y="1332"/>
                      </a:lnTo>
                      <a:lnTo>
                        <a:pt x="4884" y="1489"/>
                      </a:lnTo>
                      <a:cubicBezTo>
                        <a:pt x="4947" y="1489"/>
                        <a:pt x="5073" y="1489"/>
                        <a:pt x="5167" y="1426"/>
                      </a:cubicBezTo>
                      <a:lnTo>
                        <a:pt x="6018" y="765"/>
                      </a:lnTo>
                      <a:close/>
                      <a:moveTo>
                        <a:pt x="2174" y="8168"/>
                      </a:moveTo>
                      <a:lnTo>
                        <a:pt x="2804" y="8420"/>
                      </a:lnTo>
                      <a:lnTo>
                        <a:pt x="3277" y="9586"/>
                      </a:lnTo>
                      <a:cubicBezTo>
                        <a:pt x="3308" y="9681"/>
                        <a:pt x="3434" y="9775"/>
                        <a:pt x="3529" y="9775"/>
                      </a:cubicBezTo>
                      <a:lnTo>
                        <a:pt x="2647" y="10720"/>
                      </a:lnTo>
                      <a:lnTo>
                        <a:pt x="2426" y="9649"/>
                      </a:lnTo>
                      <a:cubicBezTo>
                        <a:pt x="2395" y="9523"/>
                        <a:pt x="2332" y="9429"/>
                        <a:pt x="2174" y="9366"/>
                      </a:cubicBezTo>
                      <a:lnTo>
                        <a:pt x="1134" y="9177"/>
                      </a:lnTo>
                      <a:lnTo>
                        <a:pt x="2174" y="8168"/>
                      </a:lnTo>
                      <a:close/>
                      <a:moveTo>
                        <a:pt x="9861" y="8105"/>
                      </a:moveTo>
                      <a:lnTo>
                        <a:pt x="10901" y="9145"/>
                      </a:lnTo>
                      <a:lnTo>
                        <a:pt x="9893" y="9366"/>
                      </a:lnTo>
                      <a:cubicBezTo>
                        <a:pt x="9767" y="9429"/>
                        <a:pt x="9641" y="9492"/>
                        <a:pt x="9609" y="9649"/>
                      </a:cubicBezTo>
                      <a:lnTo>
                        <a:pt x="9389" y="10720"/>
                      </a:lnTo>
                      <a:lnTo>
                        <a:pt x="8507" y="9712"/>
                      </a:lnTo>
                      <a:cubicBezTo>
                        <a:pt x="8601" y="9712"/>
                        <a:pt x="8727" y="9649"/>
                        <a:pt x="8759" y="9523"/>
                      </a:cubicBezTo>
                      <a:lnTo>
                        <a:pt x="9231" y="8389"/>
                      </a:lnTo>
                      <a:lnTo>
                        <a:pt x="9861" y="8105"/>
                      </a:lnTo>
                      <a:close/>
                      <a:moveTo>
                        <a:pt x="6002" y="1"/>
                      </a:moveTo>
                      <a:cubicBezTo>
                        <a:pt x="5923" y="1"/>
                        <a:pt x="5844" y="24"/>
                        <a:pt x="5797" y="72"/>
                      </a:cubicBezTo>
                      <a:lnTo>
                        <a:pt x="4852" y="828"/>
                      </a:lnTo>
                      <a:lnTo>
                        <a:pt x="3623" y="670"/>
                      </a:lnTo>
                      <a:cubicBezTo>
                        <a:pt x="3607" y="667"/>
                        <a:pt x="3590" y="665"/>
                        <a:pt x="3573" y="665"/>
                      </a:cubicBezTo>
                      <a:cubicBezTo>
                        <a:pt x="3434" y="665"/>
                        <a:pt x="3305" y="775"/>
                        <a:pt x="3277" y="859"/>
                      </a:cubicBezTo>
                      <a:lnTo>
                        <a:pt x="2804" y="2025"/>
                      </a:lnTo>
                      <a:lnTo>
                        <a:pt x="1639" y="2498"/>
                      </a:lnTo>
                      <a:cubicBezTo>
                        <a:pt x="1481" y="2561"/>
                        <a:pt x="1418" y="2687"/>
                        <a:pt x="1450" y="2844"/>
                      </a:cubicBezTo>
                      <a:lnTo>
                        <a:pt x="1607" y="4073"/>
                      </a:lnTo>
                      <a:lnTo>
                        <a:pt x="851" y="5018"/>
                      </a:lnTo>
                      <a:cubicBezTo>
                        <a:pt x="788" y="5112"/>
                        <a:pt x="788" y="5333"/>
                        <a:pt x="851" y="5428"/>
                      </a:cubicBezTo>
                      <a:lnTo>
                        <a:pt x="1607" y="6373"/>
                      </a:lnTo>
                      <a:lnTo>
                        <a:pt x="1450" y="7601"/>
                      </a:lnTo>
                      <a:cubicBezTo>
                        <a:pt x="1450" y="7696"/>
                        <a:pt x="1450" y="7759"/>
                        <a:pt x="1481" y="7853"/>
                      </a:cubicBezTo>
                      <a:lnTo>
                        <a:pt x="189" y="9145"/>
                      </a:lnTo>
                      <a:cubicBezTo>
                        <a:pt x="0" y="9334"/>
                        <a:pt x="126" y="9649"/>
                        <a:pt x="347" y="9744"/>
                      </a:cubicBezTo>
                      <a:lnTo>
                        <a:pt x="1765" y="10059"/>
                      </a:lnTo>
                      <a:lnTo>
                        <a:pt x="2080" y="11539"/>
                      </a:lnTo>
                      <a:cubicBezTo>
                        <a:pt x="2099" y="11714"/>
                        <a:pt x="2250" y="11805"/>
                        <a:pt x="2407" y="11805"/>
                      </a:cubicBezTo>
                      <a:cubicBezTo>
                        <a:pt x="2505" y="11805"/>
                        <a:pt x="2606" y="11770"/>
                        <a:pt x="2678" y="11697"/>
                      </a:cubicBezTo>
                      <a:cubicBezTo>
                        <a:pt x="4410" y="9858"/>
                        <a:pt x="4587" y="9665"/>
                        <a:pt x="4601" y="9649"/>
                      </a:cubicBezTo>
                      <a:lnTo>
                        <a:pt x="4601" y="9649"/>
                      </a:lnTo>
                      <a:lnTo>
                        <a:pt x="4789" y="9618"/>
                      </a:lnTo>
                      <a:lnTo>
                        <a:pt x="5734" y="10374"/>
                      </a:lnTo>
                      <a:cubicBezTo>
                        <a:pt x="5829" y="10405"/>
                        <a:pt x="5860" y="10437"/>
                        <a:pt x="5955" y="10437"/>
                      </a:cubicBezTo>
                      <a:cubicBezTo>
                        <a:pt x="6018" y="10437"/>
                        <a:pt x="6112" y="10405"/>
                        <a:pt x="6144" y="10374"/>
                      </a:cubicBezTo>
                      <a:lnTo>
                        <a:pt x="7089" y="9618"/>
                      </a:lnTo>
                      <a:lnTo>
                        <a:pt x="7278" y="9649"/>
                      </a:lnTo>
                      <a:lnTo>
                        <a:pt x="9200" y="11697"/>
                      </a:lnTo>
                      <a:cubicBezTo>
                        <a:pt x="9284" y="11770"/>
                        <a:pt x="9388" y="11805"/>
                        <a:pt x="9485" y="11805"/>
                      </a:cubicBezTo>
                      <a:cubicBezTo>
                        <a:pt x="9640" y="11805"/>
                        <a:pt x="9779" y="11714"/>
                        <a:pt x="9798" y="11539"/>
                      </a:cubicBezTo>
                      <a:lnTo>
                        <a:pt x="10113" y="10059"/>
                      </a:lnTo>
                      <a:lnTo>
                        <a:pt x="11531" y="9744"/>
                      </a:lnTo>
                      <a:cubicBezTo>
                        <a:pt x="11815" y="9681"/>
                        <a:pt x="11878" y="9334"/>
                        <a:pt x="11689" y="9145"/>
                      </a:cubicBezTo>
                      <a:lnTo>
                        <a:pt x="10523" y="7853"/>
                      </a:lnTo>
                      <a:cubicBezTo>
                        <a:pt x="10554" y="7759"/>
                        <a:pt x="10586" y="7696"/>
                        <a:pt x="10554" y="7601"/>
                      </a:cubicBezTo>
                      <a:lnTo>
                        <a:pt x="10397" y="6373"/>
                      </a:lnTo>
                      <a:lnTo>
                        <a:pt x="11153" y="5428"/>
                      </a:lnTo>
                      <a:cubicBezTo>
                        <a:pt x="11216" y="5333"/>
                        <a:pt x="11216" y="5112"/>
                        <a:pt x="11153" y="5018"/>
                      </a:cubicBezTo>
                      <a:lnTo>
                        <a:pt x="10397" y="4073"/>
                      </a:lnTo>
                      <a:lnTo>
                        <a:pt x="10554" y="2844"/>
                      </a:lnTo>
                      <a:cubicBezTo>
                        <a:pt x="10586" y="2687"/>
                        <a:pt x="10460" y="2529"/>
                        <a:pt x="10365" y="2498"/>
                      </a:cubicBezTo>
                      <a:lnTo>
                        <a:pt x="9200" y="2025"/>
                      </a:lnTo>
                      <a:lnTo>
                        <a:pt x="8727" y="859"/>
                      </a:lnTo>
                      <a:cubicBezTo>
                        <a:pt x="8675" y="728"/>
                        <a:pt x="8578" y="662"/>
                        <a:pt x="8457" y="662"/>
                      </a:cubicBezTo>
                      <a:cubicBezTo>
                        <a:pt x="8432" y="662"/>
                        <a:pt x="8407" y="665"/>
                        <a:pt x="8381" y="670"/>
                      </a:cubicBezTo>
                      <a:lnTo>
                        <a:pt x="7152" y="828"/>
                      </a:lnTo>
                      <a:lnTo>
                        <a:pt x="6207" y="72"/>
                      </a:lnTo>
                      <a:cubicBezTo>
                        <a:pt x="6160" y="24"/>
                        <a:pt x="6081" y="1"/>
                        <a:pt x="600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34" name="Google Shape;9216;p73">
                <a:extLst>
                  <a:ext uri="{FF2B5EF4-FFF2-40B4-BE49-F238E27FC236}">
                    <a16:creationId xmlns:a16="http://schemas.microsoft.com/office/drawing/2014/main" id="{BAEDF046-0562-5456-33B7-806917915D9D}"/>
                  </a:ext>
                </a:extLst>
              </p:cNvPr>
              <p:cNvGrpSpPr/>
              <p:nvPr/>
            </p:nvGrpSpPr>
            <p:grpSpPr>
              <a:xfrm>
                <a:off x="8376514" y="2310252"/>
                <a:ext cx="505937" cy="442045"/>
                <a:chOff x="5046550" y="2327025"/>
                <a:chExt cx="299325" cy="261525"/>
              </a:xfrm>
              <a:grpFill/>
            </p:grpSpPr>
            <p:sp>
              <p:nvSpPr>
                <p:cNvPr id="427" name="Google Shape;9217;p73">
                  <a:extLst>
                    <a:ext uri="{FF2B5EF4-FFF2-40B4-BE49-F238E27FC236}">
                      <a16:creationId xmlns:a16="http://schemas.microsoft.com/office/drawing/2014/main" id="{25A69DDA-5586-21B0-E49F-B026E11A3009}"/>
                    </a:ext>
                  </a:extLst>
                </p:cNvPr>
                <p:cNvSpPr/>
                <p:nvPr/>
              </p:nvSpPr>
              <p:spPr>
                <a:xfrm>
                  <a:off x="5046550" y="2448325"/>
                  <a:ext cx="297750" cy="1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5609" extrusionOk="0">
                      <a:moveTo>
                        <a:pt x="4569" y="1386"/>
                      </a:moveTo>
                      <a:cubicBezTo>
                        <a:pt x="4538" y="1575"/>
                        <a:pt x="4506" y="1828"/>
                        <a:pt x="4443" y="2111"/>
                      </a:cubicBezTo>
                      <a:lnTo>
                        <a:pt x="757" y="2111"/>
                      </a:lnTo>
                      <a:lnTo>
                        <a:pt x="757" y="1386"/>
                      </a:lnTo>
                      <a:close/>
                      <a:moveTo>
                        <a:pt x="11185" y="1386"/>
                      </a:moveTo>
                      <a:lnTo>
                        <a:pt x="11185" y="2111"/>
                      </a:lnTo>
                      <a:lnTo>
                        <a:pt x="7530" y="2111"/>
                      </a:lnTo>
                      <a:cubicBezTo>
                        <a:pt x="7467" y="1828"/>
                        <a:pt x="7436" y="1575"/>
                        <a:pt x="7373" y="1386"/>
                      </a:cubicBezTo>
                      <a:close/>
                      <a:moveTo>
                        <a:pt x="5955" y="725"/>
                      </a:moveTo>
                      <a:cubicBezTo>
                        <a:pt x="6270" y="725"/>
                        <a:pt x="6396" y="788"/>
                        <a:pt x="6491" y="1071"/>
                      </a:cubicBezTo>
                      <a:cubicBezTo>
                        <a:pt x="6743" y="1639"/>
                        <a:pt x="6900" y="2804"/>
                        <a:pt x="7247" y="4852"/>
                      </a:cubicBezTo>
                      <a:lnTo>
                        <a:pt x="4664" y="4852"/>
                      </a:lnTo>
                      <a:cubicBezTo>
                        <a:pt x="5010" y="2804"/>
                        <a:pt x="5168" y="1639"/>
                        <a:pt x="5388" y="1071"/>
                      </a:cubicBezTo>
                      <a:cubicBezTo>
                        <a:pt x="5514" y="788"/>
                        <a:pt x="5640" y="725"/>
                        <a:pt x="5955" y="725"/>
                      </a:cubicBezTo>
                      <a:close/>
                      <a:moveTo>
                        <a:pt x="5955" y="0"/>
                      </a:moveTo>
                      <a:cubicBezTo>
                        <a:pt x="5357" y="0"/>
                        <a:pt x="5010" y="221"/>
                        <a:pt x="4758" y="725"/>
                      </a:cubicBezTo>
                      <a:lnTo>
                        <a:pt x="347" y="725"/>
                      </a:lnTo>
                      <a:cubicBezTo>
                        <a:pt x="158" y="725"/>
                        <a:pt x="1" y="882"/>
                        <a:pt x="1" y="1071"/>
                      </a:cubicBezTo>
                      <a:lnTo>
                        <a:pt x="1" y="2458"/>
                      </a:lnTo>
                      <a:cubicBezTo>
                        <a:pt x="1" y="2647"/>
                        <a:pt x="158" y="2804"/>
                        <a:pt x="347" y="2804"/>
                      </a:cubicBezTo>
                      <a:lnTo>
                        <a:pt x="4254" y="2804"/>
                      </a:lnTo>
                      <a:cubicBezTo>
                        <a:pt x="4191" y="3371"/>
                        <a:pt x="4065" y="4064"/>
                        <a:pt x="3907" y="4884"/>
                      </a:cubicBezTo>
                      <a:lnTo>
                        <a:pt x="3498" y="4884"/>
                      </a:lnTo>
                      <a:cubicBezTo>
                        <a:pt x="3309" y="4884"/>
                        <a:pt x="3151" y="5041"/>
                        <a:pt x="3151" y="5262"/>
                      </a:cubicBezTo>
                      <a:cubicBezTo>
                        <a:pt x="3151" y="5451"/>
                        <a:pt x="3309" y="5608"/>
                        <a:pt x="3498" y="5608"/>
                      </a:cubicBezTo>
                      <a:lnTo>
                        <a:pt x="8350" y="5608"/>
                      </a:lnTo>
                      <a:cubicBezTo>
                        <a:pt x="8539" y="5608"/>
                        <a:pt x="8696" y="5451"/>
                        <a:pt x="8696" y="5262"/>
                      </a:cubicBezTo>
                      <a:cubicBezTo>
                        <a:pt x="8696" y="5041"/>
                        <a:pt x="8539" y="4884"/>
                        <a:pt x="8350" y="4884"/>
                      </a:cubicBezTo>
                      <a:lnTo>
                        <a:pt x="7972" y="4884"/>
                      </a:lnTo>
                      <a:cubicBezTo>
                        <a:pt x="7814" y="4064"/>
                        <a:pt x="7688" y="3403"/>
                        <a:pt x="7593" y="2804"/>
                      </a:cubicBezTo>
                      <a:lnTo>
                        <a:pt x="11500" y="2804"/>
                      </a:lnTo>
                      <a:cubicBezTo>
                        <a:pt x="11689" y="2804"/>
                        <a:pt x="11847" y="2647"/>
                        <a:pt x="11847" y="2458"/>
                      </a:cubicBezTo>
                      <a:lnTo>
                        <a:pt x="11847" y="1071"/>
                      </a:lnTo>
                      <a:cubicBezTo>
                        <a:pt x="11910" y="882"/>
                        <a:pt x="11752" y="725"/>
                        <a:pt x="11532" y="725"/>
                      </a:cubicBezTo>
                      <a:lnTo>
                        <a:pt x="7121" y="725"/>
                      </a:lnTo>
                      <a:cubicBezTo>
                        <a:pt x="6900" y="252"/>
                        <a:pt x="655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8" name="Google Shape;9218;p73">
                  <a:extLst>
                    <a:ext uri="{FF2B5EF4-FFF2-40B4-BE49-F238E27FC236}">
                      <a16:creationId xmlns:a16="http://schemas.microsoft.com/office/drawing/2014/main" id="{4761D984-3D38-13B6-C8D4-54512E513032}"/>
                    </a:ext>
                  </a:extLst>
                </p:cNvPr>
                <p:cNvSpPr/>
                <p:nvPr/>
              </p:nvSpPr>
              <p:spPr>
                <a:xfrm>
                  <a:off x="5241900" y="2327025"/>
                  <a:ext cx="103975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853" extrusionOk="0">
                      <a:moveTo>
                        <a:pt x="1985" y="725"/>
                      </a:moveTo>
                      <a:cubicBezTo>
                        <a:pt x="2394" y="725"/>
                        <a:pt x="2709" y="1040"/>
                        <a:pt x="2709" y="1450"/>
                      </a:cubicBezTo>
                      <a:cubicBezTo>
                        <a:pt x="2709" y="1828"/>
                        <a:pt x="2394" y="2143"/>
                        <a:pt x="1985" y="2143"/>
                      </a:cubicBezTo>
                      <a:cubicBezTo>
                        <a:pt x="1607" y="2143"/>
                        <a:pt x="1292" y="1828"/>
                        <a:pt x="1292" y="1450"/>
                      </a:cubicBezTo>
                      <a:cubicBezTo>
                        <a:pt x="1292" y="1040"/>
                        <a:pt x="1638" y="725"/>
                        <a:pt x="1985" y="725"/>
                      </a:cubicBezTo>
                      <a:close/>
                      <a:moveTo>
                        <a:pt x="1985" y="2804"/>
                      </a:moveTo>
                      <a:cubicBezTo>
                        <a:pt x="2741" y="2804"/>
                        <a:pt x="3371" y="3435"/>
                        <a:pt x="3371" y="4191"/>
                      </a:cubicBezTo>
                      <a:lnTo>
                        <a:pt x="630" y="4191"/>
                      </a:lnTo>
                      <a:cubicBezTo>
                        <a:pt x="630" y="3435"/>
                        <a:pt x="1260" y="2804"/>
                        <a:pt x="1985" y="2804"/>
                      </a:cubicBezTo>
                      <a:close/>
                      <a:moveTo>
                        <a:pt x="2048" y="1"/>
                      </a:moveTo>
                      <a:cubicBezTo>
                        <a:pt x="1292" y="1"/>
                        <a:pt x="662" y="631"/>
                        <a:pt x="662" y="1387"/>
                      </a:cubicBezTo>
                      <a:cubicBezTo>
                        <a:pt x="662" y="1765"/>
                        <a:pt x="819" y="2111"/>
                        <a:pt x="1040" y="2332"/>
                      </a:cubicBezTo>
                      <a:cubicBezTo>
                        <a:pt x="410" y="2710"/>
                        <a:pt x="0" y="3372"/>
                        <a:pt x="0" y="4159"/>
                      </a:cubicBezTo>
                      <a:lnTo>
                        <a:pt x="0" y="4506"/>
                      </a:lnTo>
                      <a:cubicBezTo>
                        <a:pt x="0" y="4695"/>
                        <a:pt x="158" y="4852"/>
                        <a:pt x="347" y="4852"/>
                      </a:cubicBezTo>
                      <a:lnTo>
                        <a:pt x="3812" y="4852"/>
                      </a:lnTo>
                      <a:cubicBezTo>
                        <a:pt x="4001" y="4852"/>
                        <a:pt x="4159" y="4695"/>
                        <a:pt x="4159" y="4506"/>
                      </a:cubicBezTo>
                      <a:lnTo>
                        <a:pt x="4159" y="4159"/>
                      </a:lnTo>
                      <a:cubicBezTo>
                        <a:pt x="4096" y="3403"/>
                        <a:pt x="3655" y="2710"/>
                        <a:pt x="3025" y="2332"/>
                      </a:cubicBezTo>
                      <a:cubicBezTo>
                        <a:pt x="3245" y="2111"/>
                        <a:pt x="3403" y="1765"/>
                        <a:pt x="3403" y="1387"/>
                      </a:cubicBezTo>
                      <a:cubicBezTo>
                        <a:pt x="3403" y="631"/>
                        <a:pt x="2772" y="1"/>
                        <a:pt x="20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9" name="Google Shape;9219;p73">
                  <a:extLst>
                    <a:ext uri="{FF2B5EF4-FFF2-40B4-BE49-F238E27FC236}">
                      <a16:creationId xmlns:a16="http://schemas.microsoft.com/office/drawing/2014/main" id="{795E1D7E-65EE-54A5-7519-FBED91300AC7}"/>
                    </a:ext>
                  </a:extLst>
                </p:cNvPr>
                <p:cNvSpPr/>
                <p:nvPr/>
              </p:nvSpPr>
              <p:spPr>
                <a:xfrm>
                  <a:off x="5048925" y="2328600"/>
                  <a:ext cx="103975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853" extrusionOk="0">
                      <a:moveTo>
                        <a:pt x="2048" y="662"/>
                      </a:moveTo>
                      <a:cubicBezTo>
                        <a:pt x="2426" y="662"/>
                        <a:pt x="2741" y="977"/>
                        <a:pt x="2741" y="1387"/>
                      </a:cubicBezTo>
                      <a:cubicBezTo>
                        <a:pt x="2741" y="1765"/>
                        <a:pt x="2426" y="2080"/>
                        <a:pt x="2048" y="2080"/>
                      </a:cubicBezTo>
                      <a:cubicBezTo>
                        <a:pt x="1639" y="2080"/>
                        <a:pt x="1324" y="1765"/>
                        <a:pt x="1324" y="1387"/>
                      </a:cubicBezTo>
                      <a:cubicBezTo>
                        <a:pt x="1324" y="977"/>
                        <a:pt x="1670" y="662"/>
                        <a:pt x="2048" y="662"/>
                      </a:cubicBezTo>
                      <a:close/>
                      <a:moveTo>
                        <a:pt x="2048" y="2710"/>
                      </a:moveTo>
                      <a:cubicBezTo>
                        <a:pt x="2773" y="2710"/>
                        <a:pt x="3403" y="3340"/>
                        <a:pt x="3403" y="4096"/>
                      </a:cubicBezTo>
                      <a:lnTo>
                        <a:pt x="662" y="4096"/>
                      </a:lnTo>
                      <a:cubicBezTo>
                        <a:pt x="662" y="3340"/>
                        <a:pt x="1292" y="2710"/>
                        <a:pt x="2048" y="2710"/>
                      </a:cubicBezTo>
                      <a:close/>
                      <a:moveTo>
                        <a:pt x="2111" y="1"/>
                      </a:moveTo>
                      <a:cubicBezTo>
                        <a:pt x="1355" y="1"/>
                        <a:pt x="725" y="631"/>
                        <a:pt x="725" y="1387"/>
                      </a:cubicBezTo>
                      <a:cubicBezTo>
                        <a:pt x="725" y="1733"/>
                        <a:pt x="882" y="2080"/>
                        <a:pt x="1134" y="2332"/>
                      </a:cubicBezTo>
                      <a:cubicBezTo>
                        <a:pt x="410" y="2647"/>
                        <a:pt x="0" y="3340"/>
                        <a:pt x="0" y="4128"/>
                      </a:cubicBezTo>
                      <a:lnTo>
                        <a:pt x="0" y="4474"/>
                      </a:lnTo>
                      <a:cubicBezTo>
                        <a:pt x="0" y="4695"/>
                        <a:pt x="158" y="4852"/>
                        <a:pt x="347" y="4852"/>
                      </a:cubicBezTo>
                      <a:lnTo>
                        <a:pt x="3812" y="4852"/>
                      </a:lnTo>
                      <a:cubicBezTo>
                        <a:pt x="4001" y="4852"/>
                        <a:pt x="4159" y="4695"/>
                        <a:pt x="4159" y="4474"/>
                      </a:cubicBezTo>
                      <a:lnTo>
                        <a:pt x="4159" y="4128"/>
                      </a:lnTo>
                      <a:cubicBezTo>
                        <a:pt x="4159" y="3340"/>
                        <a:pt x="3718" y="2678"/>
                        <a:pt x="3088" y="2332"/>
                      </a:cubicBezTo>
                      <a:cubicBezTo>
                        <a:pt x="3340" y="2080"/>
                        <a:pt x="3497" y="1733"/>
                        <a:pt x="3497" y="1387"/>
                      </a:cubicBezTo>
                      <a:cubicBezTo>
                        <a:pt x="3497" y="631"/>
                        <a:pt x="2867" y="1"/>
                        <a:pt x="21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35" name="Google Shape;9220;p73">
                <a:extLst>
                  <a:ext uri="{FF2B5EF4-FFF2-40B4-BE49-F238E27FC236}">
                    <a16:creationId xmlns:a16="http://schemas.microsoft.com/office/drawing/2014/main" id="{C242E500-4251-EB03-F4D7-AEEC15158015}"/>
                  </a:ext>
                </a:extLst>
              </p:cNvPr>
              <p:cNvSpPr/>
              <p:nvPr/>
            </p:nvSpPr>
            <p:spPr>
              <a:xfrm>
                <a:off x="8489608" y="2923979"/>
                <a:ext cx="279612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1878" extrusionOk="0">
                    <a:moveTo>
                      <a:pt x="2962" y="725"/>
                    </a:moveTo>
                    <a:lnTo>
                      <a:pt x="2489" y="2111"/>
                    </a:lnTo>
                    <a:lnTo>
                      <a:pt x="1575" y="2111"/>
                    </a:lnTo>
                    <a:lnTo>
                      <a:pt x="1103" y="725"/>
                    </a:lnTo>
                    <a:close/>
                    <a:moveTo>
                      <a:pt x="3277" y="3529"/>
                    </a:moveTo>
                    <a:lnTo>
                      <a:pt x="5892" y="6144"/>
                    </a:lnTo>
                    <a:lnTo>
                      <a:pt x="5892" y="6616"/>
                    </a:lnTo>
                    <a:lnTo>
                      <a:pt x="5419" y="6616"/>
                    </a:lnTo>
                    <a:lnTo>
                      <a:pt x="3434" y="4663"/>
                    </a:lnTo>
                    <a:lnTo>
                      <a:pt x="3277" y="3529"/>
                    </a:lnTo>
                    <a:close/>
                    <a:moveTo>
                      <a:pt x="2458" y="2804"/>
                    </a:moveTo>
                    <a:lnTo>
                      <a:pt x="3434" y="9357"/>
                    </a:lnTo>
                    <a:lnTo>
                      <a:pt x="2048" y="10964"/>
                    </a:lnTo>
                    <a:lnTo>
                      <a:pt x="693" y="9357"/>
                    </a:lnTo>
                    <a:lnTo>
                      <a:pt x="1670" y="2804"/>
                    </a:lnTo>
                    <a:close/>
                    <a:moveTo>
                      <a:pt x="693" y="0"/>
                    </a:moveTo>
                    <a:cubicBezTo>
                      <a:pt x="567" y="0"/>
                      <a:pt x="473" y="32"/>
                      <a:pt x="410" y="158"/>
                    </a:cubicBezTo>
                    <a:cubicBezTo>
                      <a:pt x="315" y="252"/>
                      <a:pt x="315" y="378"/>
                      <a:pt x="378" y="473"/>
                    </a:cubicBezTo>
                    <a:lnTo>
                      <a:pt x="1040" y="2489"/>
                    </a:lnTo>
                    <a:lnTo>
                      <a:pt x="0" y="9389"/>
                    </a:lnTo>
                    <a:cubicBezTo>
                      <a:pt x="0" y="9452"/>
                      <a:pt x="0" y="9578"/>
                      <a:pt x="95" y="9672"/>
                    </a:cubicBezTo>
                    <a:lnTo>
                      <a:pt x="1828" y="11751"/>
                    </a:lnTo>
                    <a:cubicBezTo>
                      <a:pt x="1891" y="11814"/>
                      <a:pt x="1985" y="11877"/>
                      <a:pt x="2080" y="11877"/>
                    </a:cubicBezTo>
                    <a:cubicBezTo>
                      <a:pt x="2206" y="11877"/>
                      <a:pt x="2300" y="11814"/>
                      <a:pt x="2363" y="11751"/>
                    </a:cubicBezTo>
                    <a:lnTo>
                      <a:pt x="4096" y="9672"/>
                    </a:lnTo>
                    <a:cubicBezTo>
                      <a:pt x="4190" y="9578"/>
                      <a:pt x="4190" y="9483"/>
                      <a:pt x="4190" y="9389"/>
                    </a:cubicBezTo>
                    <a:lnTo>
                      <a:pt x="3623" y="5797"/>
                    </a:lnTo>
                    <a:lnTo>
                      <a:pt x="5041" y="7183"/>
                    </a:lnTo>
                    <a:cubicBezTo>
                      <a:pt x="5136" y="7246"/>
                      <a:pt x="5199" y="7309"/>
                      <a:pt x="5293" y="7309"/>
                    </a:cubicBezTo>
                    <a:lnTo>
                      <a:pt x="6270" y="7309"/>
                    </a:lnTo>
                    <a:cubicBezTo>
                      <a:pt x="6459" y="7309"/>
                      <a:pt x="6616" y="7152"/>
                      <a:pt x="6616" y="6931"/>
                    </a:cubicBezTo>
                    <a:lnTo>
                      <a:pt x="6616" y="5955"/>
                    </a:lnTo>
                    <a:cubicBezTo>
                      <a:pt x="6616" y="5892"/>
                      <a:pt x="6585" y="5766"/>
                      <a:pt x="6490" y="5734"/>
                    </a:cubicBezTo>
                    <a:lnTo>
                      <a:pt x="3119" y="2426"/>
                    </a:lnTo>
                    <a:lnTo>
                      <a:pt x="3749" y="473"/>
                    </a:lnTo>
                    <a:cubicBezTo>
                      <a:pt x="3781" y="378"/>
                      <a:pt x="3749" y="252"/>
                      <a:pt x="3718" y="158"/>
                    </a:cubicBezTo>
                    <a:cubicBezTo>
                      <a:pt x="3623" y="95"/>
                      <a:pt x="3560" y="0"/>
                      <a:pt x="3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36" name="Google Shape;9221;p73">
                <a:extLst>
                  <a:ext uri="{FF2B5EF4-FFF2-40B4-BE49-F238E27FC236}">
                    <a16:creationId xmlns:a16="http://schemas.microsoft.com/office/drawing/2014/main" id="{8EF03161-1BFA-C58E-B542-4AF4D8E1CB70}"/>
                  </a:ext>
                </a:extLst>
              </p:cNvPr>
              <p:cNvGrpSpPr/>
              <p:nvPr/>
            </p:nvGrpSpPr>
            <p:grpSpPr>
              <a:xfrm>
                <a:off x="10278360" y="2925316"/>
                <a:ext cx="503276" cy="499261"/>
                <a:chOff x="6167350" y="2672800"/>
                <a:chExt cx="297750" cy="295375"/>
              </a:xfrm>
              <a:grpFill/>
            </p:grpSpPr>
            <p:sp>
              <p:nvSpPr>
                <p:cNvPr id="422" name="Google Shape;9222;p73">
                  <a:extLst>
                    <a:ext uri="{FF2B5EF4-FFF2-40B4-BE49-F238E27FC236}">
                      <a16:creationId xmlns:a16="http://schemas.microsoft.com/office/drawing/2014/main" id="{25F368E2-3B41-74AC-4F86-47D2D037B253}"/>
                    </a:ext>
                  </a:extLst>
                </p:cNvPr>
                <p:cNvSpPr/>
                <p:nvPr/>
              </p:nvSpPr>
              <p:spPr>
                <a:xfrm>
                  <a:off x="6167350" y="2672800"/>
                  <a:ext cx="226850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1815" extrusionOk="0">
                      <a:moveTo>
                        <a:pt x="4537" y="725"/>
                      </a:moveTo>
                      <a:cubicBezTo>
                        <a:pt x="4758" y="725"/>
                        <a:pt x="4915" y="882"/>
                        <a:pt x="4915" y="1071"/>
                      </a:cubicBezTo>
                      <a:cubicBezTo>
                        <a:pt x="4915" y="1260"/>
                        <a:pt x="5073" y="1418"/>
                        <a:pt x="5262" y="1418"/>
                      </a:cubicBezTo>
                      <a:lnTo>
                        <a:pt x="5955" y="1418"/>
                      </a:lnTo>
                      <a:cubicBezTo>
                        <a:pt x="6175" y="1418"/>
                        <a:pt x="6333" y="1575"/>
                        <a:pt x="6333" y="1796"/>
                      </a:cubicBezTo>
                      <a:cubicBezTo>
                        <a:pt x="6333" y="1985"/>
                        <a:pt x="6175" y="2142"/>
                        <a:pt x="5955" y="2142"/>
                      </a:cubicBezTo>
                      <a:lnTo>
                        <a:pt x="3119" y="2142"/>
                      </a:lnTo>
                      <a:cubicBezTo>
                        <a:pt x="2930" y="2142"/>
                        <a:pt x="2773" y="1985"/>
                        <a:pt x="2773" y="1796"/>
                      </a:cubicBezTo>
                      <a:cubicBezTo>
                        <a:pt x="2773" y="1575"/>
                        <a:pt x="2930" y="1418"/>
                        <a:pt x="3151" y="1418"/>
                      </a:cubicBezTo>
                      <a:lnTo>
                        <a:pt x="3844" y="1418"/>
                      </a:lnTo>
                      <a:cubicBezTo>
                        <a:pt x="4033" y="1418"/>
                        <a:pt x="4191" y="1260"/>
                        <a:pt x="4191" y="1071"/>
                      </a:cubicBezTo>
                      <a:cubicBezTo>
                        <a:pt x="4191" y="882"/>
                        <a:pt x="4348" y="725"/>
                        <a:pt x="4537" y="725"/>
                      </a:cubicBezTo>
                      <a:close/>
                      <a:moveTo>
                        <a:pt x="8066" y="2111"/>
                      </a:moveTo>
                      <a:cubicBezTo>
                        <a:pt x="8255" y="2111"/>
                        <a:pt x="8412" y="2268"/>
                        <a:pt x="8412" y="2458"/>
                      </a:cubicBezTo>
                      <a:lnTo>
                        <a:pt x="8412" y="10806"/>
                      </a:lnTo>
                      <a:lnTo>
                        <a:pt x="8381" y="10806"/>
                      </a:lnTo>
                      <a:cubicBezTo>
                        <a:pt x="8381" y="10995"/>
                        <a:pt x="8223" y="11153"/>
                        <a:pt x="8034" y="11153"/>
                      </a:cubicBezTo>
                      <a:lnTo>
                        <a:pt x="1040" y="11153"/>
                      </a:lnTo>
                      <a:cubicBezTo>
                        <a:pt x="851" y="11153"/>
                        <a:pt x="693" y="10995"/>
                        <a:pt x="693" y="10806"/>
                      </a:cubicBezTo>
                      <a:lnTo>
                        <a:pt x="693" y="2458"/>
                      </a:lnTo>
                      <a:cubicBezTo>
                        <a:pt x="693" y="2268"/>
                        <a:pt x="851" y="2111"/>
                        <a:pt x="1040" y="2111"/>
                      </a:cubicBezTo>
                      <a:lnTo>
                        <a:pt x="2143" y="2111"/>
                      </a:lnTo>
                      <a:cubicBezTo>
                        <a:pt x="2300" y="2489"/>
                        <a:pt x="2647" y="2804"/>
                        <a:pt x="3119" y="2804"/>
                      </a:cubicBezTo>
                      <a:lnTo>
                        <a:pt x="5986" y="2804"/>
                      </a:lnTo>
                      <a:cubicBezTo>
                        <a:pt x="6396" y="2804"/>
                        <a:pt x="6805" y="2521"/>
                        <a:pt x="6963" y="2111"/>
                      </a:cubicBezTo>
                      <a:close/>
                      <a:moveTo>
                        <a:pt x="4506" y="0"/>
                      </a:moveTo>
                      <a:cubicBezTo>
                        <a:pt x="4096" y="0"/>
                        <a:pt x="3686" y="284"/>
                        <a:pt x="3529" y="725"/>
                      </a:cubicBezTo>
                      <a:lnTo>
                        <a:pt x="3088" y="725"/>
                      </a:lnTo>
                      <a:cubicBezTo>
                        <a:pt x="2678" y="725"/>
                        <a:pt x="2269" y="1008"/>
                        <a:pt x="2111" y="1418"/>
                      </a:cubicBezTo>
                      <a:lnTo>
                        <a:pt x="1009" y="1418"/>
                      </a:lnTo>
                      <a:cubicBezTo>
                        <a:pt x="410" y="1418"/>
                        <a:pt x="0" y="1890"/>
                        <a:pt x="0" y="2458"/>
                      </a:cubicBezTo>
                      <a:lnTo>
                        <a:pt x="0" y="10806"/>
                      </a:lnTo>
                      <a:cubicBezTo>
                        <a:pt x="0" y="11405"/>
                        <a:pt x="473" y="11814"/>
                        <a:pt x="1009" y="11814"/>
                      </a:cubicBezTo>
                      <a:lnTo>
                        <a:pt x="7971" y="11814"/>
                      </a:lnTo>
                      <a:cubicBezTo>
                        <a:pt x="8570" y="11814"/>
                        <a:pt x="9011" y="11342"/>
                        <a:pt x="9011" y="10806"/>
                      </a:cubicBezTo>
                      <a:lnTo>
                        <a:pt x="9011" y="2458"/>
                      </a:lnTo>
                      <a:cubicBezTo>
                        <a:pt x="9074" y="1859"/>
                        <a:pt x="8601" y="1418"/>
                        <a:pt x="8034" y="1418"/>
                      </a:cubicBezTo>
                      <a:lnTo>
                        <a:pt x="6931" y="1418"/>
                      </a:lnTo>
                      <a:cubicBezTo>
                        <a:pt x="6774" y="1040"/>
                        <a:pt x="6396" y="725"/>
                        <a:pt x="5923" y="725"/>
                      </a:cubicBezTo>
                      <a:lnTo>
                        <a:pt x="5545" y="725"/>
                      </a:lnTo>
                      <a:cubicBezTo>
                        <a:pt x="5514" y="567"/>
                        <a:pt x="5388" y="441"/>
                        <a:pt x="5262" y="315"/>
                      </a:cubicBezTo>
                      <a:cubicBezTo>
                        <a:pt x="5073" y="126"/>
                        <a:pt x="4789" y="0"/>
                        <a:pt x="4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3" name="Google Shape;9223;p73">
                  <a:extLst>
                    <a:ext uri="{FF2B5EF4-FFF2-40B4-BE49-F238E27FC236}">
                      <a16:creationId xmlns:a16="http://schemas.microsoft.com/office/drawing/2014/main" id="{109CF15D-6610-D9D0-784F-4CA3F43F37E9}"/>
                    </a:ext>
                  </a:extLst>
                </p:cNvPr>
                <p:cNvSpPr/>
                <p:nvPr/>
              </p:nvSpPr>
              <p:spPr>
                <a:xfrm>
                  <a:off x="6201225" y="2762575"/>
                  <a:ext cx="5277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986" extrusionOk="0">
                      <a:moveTo>
                        <a:pt x="406" y="1"/>
                      </a:moveTo>
                      <a:cubicBezTo>
                        <a:pt x="315" y="1"/>
                        <a:pt x="221" y="32"/>
                        <a:pt x="158" y="95"/>
                      </a:cubicBezTo>
                      <a:cubicBezTo>
                        <a:pt x="63" y="190"/>
                        <a:pt x="63" y="442"/>
                        <a:pt x="158" y="568"/>
                      </a:cubicBezTo>
                      <a:lnTo>
                        <a:pt x="599" y="977"/>
                      </a:lnTo>
                      <a:lnTo>
                        <a:pt x="158" y="1418"/>
                      </a:lnTo>
                      <a:cubicBezTo>
                        <a:pt x="0" y="1544"/>
                        <a:pt x="0" y="1733"/>
                        <a:pt x="158" y="1891"/>
                      </a:cubicBezTo>
                      <a:cubicBezTo>
                        <a:pt x="221" y="1954"/>
                        <a:pt x="315" y="1985"/>
                        <a:pt x="406" y="1985"/>
                      </a:cubicBezTo>
                      <a:cubicBezTo>
                        <a:pt x="496" y="1985"/>
                        <a:pt x="583" y="1954"/>
                        <a:pt x="630" y="1891"/>
                      </a:cubicBezTo>
                      <a:lnTo>
                        <a:pt x="1071" y="1450"/>
                      </a:lnTo>
                      <a:lnTo>
                        <a:pt x="1512" y="1891"/>
                      </a:lnTo>
                      <a:cubicBezTo>
                        <a:pt x="1575" y="1954"/>
                        <a:pt x="1662" y="1985"/>
                        <a:pt x="1749" y="1985"/>
                      </a:cubicBezTo>
                      <a:cubicBezTo>
                        <a:pt x="1835" y="1985"/>
                        <a:pt x="1922" y="1954"/>
                        <a:pt x="1985" y="1891"/>
                      </a:cubicBezTo>
                      <a:cubicBezTo>
                        <a:pt x="2111" y="1765"/>
                        <a:pt x="2111" y="1544"/>
                        <a:pt x="1985" y="1418"/>
                      </a:cubicBezTo>
                      <a:lnTo>
                        <a:pt x="1544" y="977"/>
                      </a:lnTo>
                      <a:lnTo>
                        <a:pt x="1985" y="568"/>
                      </a:lnTo>
                      <a:cubicBezTo>
                        <a:pt x="2111" y="442"/>
                        <a:pt x="2111" y="190"/>
                        <a:pt x="1985" y="95"/>
                      </a:cubicBezTo>
                      <a:cubicBezTo>
                        <a:pt x="1922" y="32"/>
                        <a:pt x="1835" y="1"/>
                        <a:pt x="1749" y="1"/>
                      </a:cubicBezTo>
                      <a:cubicBezTo>
                        <a:pt x="1662" y="1"/>
                        <a:pt x="1575" y="32"/>
                        <a:pt x="1512" y="95"/>
                      </a:cubicBezTo>
                      <a:lnTo>
                        <a:pt x="1071" y="505"/>
                      </a:lnTo>
                      <a:lnTo>
                        <a:pt x="630" y="95"/>
                      </a:lnTo>
                      <a:cubicBezTo>
                        <a:pt x="583" y="32"/>
                        <a:pt x="496" y="1"/>
                        <a:pt x="4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4" name="Google Shape;9224;p73">
                  <a:extLst>
                    <a:ext uri="{FF2B5EF4-FFF2-40B4-BE49-F238E27FC236}">
                      <a16:creationId xmlns:a16="http://schemas.microsoft.com/office/drawing/2014/main" id="{F761849E-723B-D546-66B5-53ACB3BC7803}"/>
                    </a:ext>
                  </a:extLst>
                </p:cNvPr>
                <p:cNvSpPr/>
                <p:nvPr/>
              </p:nvSpPr>
              <p:spPr>
                <a:xfrm>
                  <a:off x="6308325" y="2882300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63" y="0"/>
                      </a:moveTo>
                      <a:cubicBezTo>
                        <a:pt x="276" y="0"/>
                        <a:pt x="190" y="32"/>
                        <a:pt x="127" y="95"/>
                      </a:cubicBezTo>
                      <a:cubicBezTo>
                        <a:pt x="1" y="221"/>
                        <a:pt x="1" y="441"/>
                        <a:pt x="127" y="567"/>
                      </a:cubicBezTo>
                      <a:lnTo>
                        <a:pt x="568" y="1009"/>
                      </a:lnTo>
                      <a:lnTo>
                        <a:pt x="127" y="1450"/>
                      </a:lnTo>
                      <a:cubicBezTo>
                        <a:pt x="1" y="1544"/>
                        <a:pt x="1" y="1796"/>
                        <a:pt x="127" y="1891"/>
                      </a:cubicBezTo>
                      <a:cubicBezTo>
                        <a:pt x="190" y="1954"/>
                        <a:pt x="276" y="1985"/>
                        <a:pt x="363" y="1985"/>
                      </a:cubicBezTo>
                      <a:cubicBezTo>
                        <a:pt x="450" y="1985"/>
                        <a:pt x="536" y="1954"/>
                        <a:pt x="599" y="1891"/>
                      </a:cubicBezTo>
                      <a:lnTo>
                        <a:pt x="1040" y="1481"/>
                      </a:lnTo>
                      <a:lnTo>
                        <a:pt x="1481" y="1891"/>
                      </a:lnTo>
                      <a:cubicBezTo>
                        <a:pt x="1529" y="1954"/>
                        <a:pt x="1615" y="1985"/>
                        <a:pt x="1706" y="1985"/>
                      </a:cubicBezTo>
                      <a:cubicBezTo>
                        <a:pt x="1797" y="1985"/>
                        <a:pt x="1891" y="1954"/>
                        <a:pt x="1954" y="1891"/>
                      </a:cubicBezTo>
                      <a:cubicBezTo>
                        <a:pt x="2049" y="1796"/>
                        <a:pt x="2049" y="1544"/>
                        <a:pt x="1954" y="1450"/>
                      </a:cubicBezTo>
                      <a:lnTo>
                        <a:pt x="1513" y="1009"/>
                      </a:lnTo>
                      <a:lnTo>
                        <a:pt x="1954" y="567"/>
                      </a:lnTo>
                      <a:cubicBezTo>
                        <a:pt x="2049" y="441"/>
                        <a:pt x="2049" y="252"/>
                        <a:pt x="1954" y="95"/>
                      </a:cubicBezTo>
                      <a:cubicBezTo>
                        <a:pt x="1891" y="32"/>
                        <a:pt x="1804" y="0"/>
                        <a:pt x="1718" y="0"/>
                      </a:cubicBezTo>
                      <a:cubicBezTo>
                        <a:pt x="1631" y="0"/>
                        <a:pt x="1544" y="32"/>
                        <a:pt x="1481" y="95"/>
                      </a:cubicBezTo>
                      <a:lnTo>
                        <a:pt x="1040" y="536"/>
                      </a:lnTo>
                      <a:lnTo>
                        <a:pt x="599" y="95"/>
                      </a:lnTo>
                      <a:cubicBezTo>
                        <a:pt x="536" y="32"/>
                        <a:pt x="450" y="0"/>
                        <a:pt x="3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5" name="Google Shape;9225;p73">
                  <a:extLst>
                    <a:ext uri="{FF2B5EF4-FFF2-40B4-BE49-F238E27FC236}">
                      <a16:creationId xmlns:a16="http://schemas.microsoft.com/office/drawing/2014/main" id="{CC058268-04DF-6967-DB5A-544E21028C1A}"/>
                    </a:ext>
                  </a:extLst>
                </p:cNvPr>
                <p:cNvSpPr/>
                <p:nvPr/>
              </p:nvSpPr>
              <p:spPr>
                <a:xfrm>
                  <a:off x="6200425" y="2759425"/>
                  <a:ext cx="156775" cy="17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6995" extrusionOk="0">
                      <a:moveTo>
                        <a:pt x="1103" y="5609"/>
                      </a:moveTo>
                      <a:cubicBezTo>
                        <a:pt x="1292" y="5609"/>
                        <a:pt x="1450" y="5766"/>
                        <a:pt x="1450" y="5955"/>
                      </a:cubicBezTo>
                      <a:cubicBezTo>
                        <a:pt x="1450" y="6144"/>
                        <a:pt x="1292" y="6302"/>
                        <a:pt x="1103" y="6302"/>
                      </a:cubicBezTo>
                      <a:cubicBezTo>
                        <a:pt x="914" y="6302"/>
                        <a:pt x="757" y="6144"/>
                        <a:pt x="757" y="5955"/>
                      </a:cubicBezTo>
                      <a:cubicBezTo>
                        <a:pt x="757" y="5766"/>
                        <a:pt x="914" y="5609"/>
                        <a:pt x="1103" y="5609"/>
                      </a:cubicBezTo>
                      <a:close/>
                      <a:moveTo>
                        <a:pt x="5325" y="1"/>
                      </a:moveTo>
                      <a:cubicBezTo>
                        <a:pt x="5230" y="1"/>
                        <a:pt x="5136" y="64"/>
                        <a:pt x="5073" y="127"/>
                      </a:cubicBezTo>
                      <a:lnTo>
                        <a:pt x="4380" y="851"/>
                      </a:lnTo>
                      <a:cubicBezTo>
                        <a:pt x="4254" y="946"/>
                        <a:pt x="4254" y="1198"/>
                        <a:pt x="4380" y="1324"/>
                      </a:cubicBezTo>
                      <a:cubicBezTo>
                        <a:pt x="4443" y="1371"/>
                        <a:pt x="4529" y="1395"/>
                        <a:pt x="4616" y="1395"/>
                      </a:cubicBezTo>
                      <a:cubicBezTo>
                        <a:pt x="4703" y="1395"/>
                        <a:pt x="4789" y="1371"/>
                        <a:pt x="4852" y="1324"/>
                      </a:cubicBezTo>
                      <a:lnTo>
                        <a:pt x="4978" y="1198"/>
                      </a:lnTo>
                      <a:lnTo>
                        <a:pt x="4978" y="2458"/>
                      </a:lnTo>
                      <a:cubicBezTo>
                        <a:pt x="4978" y="2647"/>
                        <a:pt x="4821" y="2805"/>
                        <a:pt x="4600" y="2805"/>
                      </a:cubicBezTo>
                      <a:lnTo>
                        <a:pt x="1765" y="2805"/>
                      </a:lnTo>
                      <a:cubicBezTo>
                        <a:pt x="1513" y="2805"/>
                        <a:pt x="1229" y="2931"/>
                        <a:pt x="1040" y="3120"/>
                      </a:cubicBezTo>
                      <a:cubicBezTo>
                        <a:pt x="820" y="3309"/>
                        <a:pt x="725" y="3592"/>
                        <a:pt x="725" y="3876"/>
                      </a:cubicBezTo>
                      <a:lnTo>
                        <a:pt x="725" y="4978"/>
                      </a:lnTo>
                      <a:cubicBezTo>
                        <a:pt x="316" y="5136"/>
                        <a:pt x="1" y="5482"/>
                        <a:pt x="1" y="5955"/>
                      </a:cubicBezTo>
                      <a:cubicBezTo>
                        <a:pt x="1" y="6554"/>
                        <a:pt x="473" y="6995"/>
                        <a:pt x="1040" y="6995"/>
                      </a:cubicBezTo>
                      <a:cubicBezTo>
                        <a:pt x="1607" y="6995"/>
                        <a:pt x="2048" y="6522"/>
                        <a:pt x="2048" y="5955"/>
                      </a:cubicBezTo>
                      <a:cubicBezTo>
                        <a:pt x="2048" y="5514"/>
                        <a:pt x="1765" y="5136"/>
                        <a:pt x="1355" y="4978"/>
                      </a:cubicBezTo>
                      <a:lnTo>
                        <a:pt x="1355" y="3876"/>
                      </a:lnTo>
                      <a:cubicBezTo>
                        <a:pt x="1355" y="3687"/>
                        <a:pt x="1513" y="3529"/>
                        <a:pt x="1702" y="3529"/>
                      </a:cubicBezTo>
                      <a:lnTo>
                        <a:pt x="4537" y="3529"/>
                      </a:lnTo>
                      <a:cubicBezTo>
                        <a:pt x="5136" y="3529"/>
                        <a:pt x="5545" y="3057"/>
                        <a:pt x="5545" y="2490"/>
                      </a:cubicBezTo>
                      <a:lnTo>
                        <a:pt x="5545" y="1229"/>
                      </a:lnTo>
                      <a:lnTo>
                        <a:pt x="5671" y="1355"/>
                      </a:lnTo>
                      <a:cubicBezTo>
                        <a:pt x="5734" y="1418"/>
                        <a:pt x="5821" y="1450"/>
                        <a:pt x="5908" y="1450"/>
                      </a:cubicBezTo>
                      <a:cubicBezTo>
                        <a:pt x="5994" y="1450"/>
                        <a:pt x="6081" y="1418"/>
                        <a:pt x="6144" y="1355"/>
                      </a:cubicBezTo>
                      <a:cubicBezTo>
                        <a:pt x="6270" y="1229"/>
                        <a:pt x="6270" y="1009"/>
                        <a:pt x="6144" y="883"/>
                      </a:cubicBezTo>
                      <a:lnTo>
                        <a:pt x="5545" y="127"/>
                      </a:lnTo>
                      <a:cubicBezTo>
                        <a:pt x="5482" y="64"/>
                        <a:pt x="5388" y="1"/>
                        <a:pt x="53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6" name="Google Shape;9226;p73">
                  <a:extLst>
                    <a:ext uri="{FF2B5EF4-FFF2-40B4-BE49-F238E27FC236}">
                      <a16:creationId xmlns:a16="http://schemas.microsoft.com/office/drawing/2014/main" id="{010006D4-AEAA-3EA8-3A70-D924FC2FDE73}"/>
                    </a:ext>
                  </a:extLst>
                </p:cNvPr>
                <p:cNvSpPr/>
                <p:nvPr/>
              </p:nvSpPr>
              <p:spPr>
                <a:xfrm>
                  <a:off x="6412300" y="2742900"/>
                  <a:ext cx="52800" cy="20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8349" extrusionOk="0">
                      <a:moveTo>
                        <a:pt x="1009" y="662"/>
                      </a:moveTo>
                      <a:cubicBezTo>
                        <a:pt x="1229" y="662"/>
                        <a:pt x="1387" y="819"/>
                        <a:pt x="1387" y="1040"/>
                      </a:cubicBezTo>
                      <a:lnTo>
                        <a:pt x="1387" y="1386"/>
                      </a:lnTo>
                      <a:lnTo>
                        <a:pt x="662" y="1386"/>
                      </a:lnTo>
                      <a:lnTo>
                        <a:pt x="662" y="1040"/>
                      </a:lnTo>
                      <a:cubicBezTo>
                        <a:pt x="662" y="819"/>
                        <a:pt x="820" y="662"/>
                        <a:pt x="1009" y="662"/>
                      </a:cubicBezTo>
                      <a:close/>
                      <a:moveTo>
                        <a:pt x="1387" y="2048"/>
                      </a:moveTo>
                      <a:lnTo>
                        <a:pt x="1387" y="6017"/>
                      </a:lnTo>
                      <a:cubicBezTo>
                        <a:pt x="1261" y="5986"/>
                        <a:pt x="1142" y="5970"/>
                        <a:pt x="1024" y="5970"/>
                      </a:cubicBezTo>
                      <a:cubicBezTo>
                        <a:pt x="906" y="5970"/>
                        <a:pt x="788" y="5986"/>
                        <a:pt x="662" y="6017"/>
                      </a:cubicBezTo>
                      <a:lnTo>
                        <a:pt x="662" y="2048"/>
                      </a:lnTo>
                      <a:close/>
                      <a:moveTo>
                        <a:pt x="1009" y="6711"/>
                      </a:moveTo>
                      <a:cubicBezTo>
                        <a:pt x="1103" y="6711"/>
                        <a:pt x="1166" y="6711"/>
                        <a:pt x="1261" y="6742"/>
                      </a:cubicBezTo>
                      <a:lnTo>
                        <a:pt x="1009" y="7246"/>
                      </a:lnTo>
                      <a:lnTo>
                        <a:pt x="788" y="6742"/>
                      </a:lnTo>
                      <a:cubicBezTo>
                        <a:pt x="851" y="6711"/>
                        <a:pt x="946" y="6711"/>
                        <a:pt x="1009" y="6711"/>
                      </a:cubicBezTo>
                      <a:close/>
                      <a:moveTo>
                        <a:pt x="1009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6616"/>
                      </a:lnTo>
                      <a:cubicBezTo>
                        <a:pt x="0" y="6648"/>
                        <a:pt x="0" y="6742"/>
                        <a:pt x="32" y="6774"/>
                      </a:cubicBezTo>
                      <a:lnTo>
                        <a:pt x="757" y="8160"/>
                      </a:lnTo>
                      <a:cubicBezTo>
                        <a:pt x="788" y="8286"/>
                        <a:pt x="946" y="8349"/>
                        <a:pt x="1040" y="8349"/>
                      </a:cubicBezTo>
                      <a:cubicBezTo>
                        <a:pt x="1166" y="8349"/>
                        <a:pt x="1292" y="8286"/>
                        <a:pt x="1355" y="8160"/>
                      </a:cubicBezTo>
                      <a:lnTo>
                        <a:pt x="2080" y="6774"/>
                      </a:lnTo>
                      <a:cubicBezTo>
                        <a:pt x="2111" y="6742"/>
                        <a:pt x="2111" y="6648"/>
                        <a:pt x="2111" y="6616"/>
                      </a:cubicBezTo>
                      <a:lnTo>
                        <a:pt x="2111" y="1040"/>
                      </a:lnTo>
                      <a:cubicBezTo>
                        <a:pt x="2048" y="473"/>
                        <a:pt x="1576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37" name="Google Shape;9227;p73">
                <a:extLst>
                  <a:ext uri="{FF2B5EF4-FFF2-40B4-BE49-F238E27FC236}">
                    <a16:creationId xmlns:a16="http://schemas.microsoft.com/office/drawing/2014/main" id="{9D85DA47-ADB2-8933-3F5B-D1410AE674F5}"/>
                  </a:ext>
                </a:extLst>
              </p:cNvPr>
              <p:cNvGrpSpPr/>
              <p:nvPr/>
            </p:nvGrpSpPr>
            <p:grpSpPr>
              <a:xfrm>
                <a:off x="2672056" y="1687222"/>
                <a:ext cx="497951" cy="501923"/>
                <a:chOff x="1777925" y="1953700"/>
                <a:chExt cx="294600" cy="296950"/>
              </a:xfrm>
              <a:grpFill/>
            </p:grpSpPr>
            <p:sp>
              <p:nvSpPr>
                <p:cNvPr id="418" name="Google Shape;9228;p73">
                  <a:extLst>
                    <a:ext uri="{FF2B5EF4-FFF2-40B4-BE49-F238E27FC236}">
                      <a16:creationId xmlns:a16="http://schemas.microsoft.com/office/drawing/2014/main" id="{18B97038-90EF-AE5B-1714-85FB72EDA41A}"/>
                    </a:ext>
                  </a:extLst>
                </p:cNvPr>
                <p:cNvSpPr/>
                <p:nvPr/>
              </p:nvSpPr>
              <p:spPr>
                <a:xfrm>
                  <a:off x="1794450" y="2052125"/>
                  <a:ext cx="278075" cy="19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3" h="7941" extrusionOk="0">
                      <a:moveTo>
                        <a:pt x="10545" y="1"/>
                      </a:moveTo>
                      <a:cubicBezTo>
                        <a:pt x="10499" y="1"/>
                        <a:pt x="10449" y="11"/>
                        <a:pt x="10397" y="33"/>
                      </a:cubicBezTo>
                      <a:cubicBezTo>
                        <a:pt x="10208" y="64"/>
                        <a:pt x="10145" y="253"/>
                        <a:pt x="10177" y="474"/>
                      </a:cubicBezTo>
                      <a:cubicBezTo>
                        <a:pt x="10334" y="1009"/>
                        <a:pt x="10460" y="1514"/>
                        <a:pt x="10460" y="1986"/>
                      </a:cubicBezTo>
                      <a:cubicBezTo>
                        <a:pt x="10460" y="4885"/>
                        <a:pt x="8129" y="7247"/>
                        <a:pt x="5199" y="7247"/>
                      </a:cubicBezTo>
                      <a:cubicBezTo>
                        <a:pt x="3561" y="7247"/>
                        <a:pt x="2017" y="6460"/>
                        <a:pt x="1040" y="5137"/>
                      </a:cubicBezTo>
                      <a:lnTo>
                        <a:pt x="1734" y="5137"/>
                      </a:lnTo>
                      <a:cubicBezTo>
                        <a:pt x="1954" y="5137"/>
                        <a:pt x="2112" y="4979"/>
                        <a:pt x="2112" y="4790"/>
                      </a:cubicBezTo>
                      <a:cubicBezTo>
                        <a:pt x="2112" y="4601"/>
                        <a:pt x="1954" y="4444"/>
                        <a:pt x="1734" y="4444"/>
                      </a:cubicBezTo>
                      <a:lnTo>
                        <a:pt x="379" y="4444"/>
                      </a:lnTo>
                      <a:cubicBezTo>
                        <a:pt x="158" y="4444"/>
                        <a:pt x="1" y="4601"/>
                        <a:pt x="1" y="4790"/>
                      </a:cubicBezTo>
                      <a:lnTo>
                        <a:pt x="1" y="6176"/>
                      </a:lnTo>
                      <a:cubicBezTo>
                        <a:pt x="1" y="6365"/>
                        <a:pt x="158" y="6523"/>
                        <a:pt x="379" y="6523"/>
                      </a:cubicBezTo>
                      <a:cubicBezTo>
                        <a:pt x="568" y="6523"/>
                        <a:pt x="725" y="6365"/>
                        <a:pt x="725" y="6176"/>
                      </a:cubicBezTo>
                      <a:lnTo>
                        <a:pt x="725" y="5830"/>
                      </a:lnTo>
                      <a:cubicBezTo>
                        <a:pt x="1860" y="7184"/>
                        <a:pt x="3529" y="7941"/>
                        <a:pt x="5199" y="7941"/>
                      </a:cubicBezTo>
                      <a:cubicBezTo>
                        <a:pt x="8476" y="7941"/>
                        <a:pt x="11122" y="5294"/>
                        <a:pt x="11122" y="2049"/>
                      </a:cubicBezTo>
                      <a:cubicBezTo>
                        <a:pt x="11122" y="1482"/>
                        <a:pt x="11028" y="883"/>
                        <a:pt x="10839" y="253"/>
                      </a:cubicBezTo>
                      <a:cubicBezTo>
                        <a:pt x="10814" y="109"/>
                        <a:pt x="10698" y="1"/>
                        <a:pt x="1054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19" name="Google Shape;9229;p73">
                  <a:extLst>
                    <a:ext uri="{FF2B5EF4-FFF2-40B4-BE49-F238E27FC236}">
                      <a16:creationId xmlns:a16="http://schemas.microsoft.com/office/drawing/2014/main" id="{15878C65-098D-B832-084A-A26E1E200A79}"/>
                    </a:ext>
                  </a:extLst>
                </p:cNvPr>
                <p:cNvSpPr/>
                <p:nvPr/>
              </p:nvSpPr>
              <p:spPr>
                <a:xfrm>
                  <a:off x="1777925" y="1953700"/>
                  <a:ext cx="278050" cy="19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2" h="7947" extrusionOk="0">
                      <a:moveTo>
                        <a:pt x="5892" y="0"/>
                      </a:moveTo>
                      <a:cubicBezTo>
                        <a:pt x="2647" y="0"/>
                        <a:pt x="0" y="2615"/>
                        <a:pt x="0" y="5892"/>
                      </a:cubicBezTo>
                      <a:cubicBezTo>
                        <a:pt x="0" y="6459"/>
                        <a:pt x="63" y="7026"/>
                        <a:pt x="284" y="7656"/>
                      </a:cubicBezTo>
                      <a:cubicBezTo>
                        <a:pt x="310" y="7869"/>
                        <a:pt x="450" y="7947"/>
                        <a:pt x="606" y="7947"/>
                      </a:cubicBezTo>
                      <a:cubicBezTo>
                        <a:pt x="635" y="7947"/>
                        <a:pt x="664" y="7944"/>
                        <a:pt x="693" y="7939"/>
                      </a:cubicBezTo>
                      <a:cubicBezTo>
                        <a:pt x="914" y="7908"/>
                        <a:pt x="977" y="7719"/>
                        <a:pt x="945" y="7498"/>
                      </a:cubicBezTo>
                      <a:cubicBezTo>
                        <a:pt x="788" y="6963"/>
                        <a:pt x="662" y="6459"/>
                        <a:pt x="662" y="5923"/>
                      </a:cubicBezTo>
                      <a:cubicBezTo>
                        <a:pt x="662" y="3056"/>
                        <a:pt x="2993" y="693"/>
                        <a:pt x="5923" y="693"/>
                      </a:cubicBezTo>
                      <a:cubicBezTo>
                        <a:pt x="7561" y="693"/>
                        <a:pt x="9105" y="1481"/>
                        <a:pt x="10082" y="2773"/>
                      </a:cubicBezTo>
                      <a:lnTo>
                        <a:pt x="9389" y="2773"/>
                      </a:lnTo>
                      <a:cubicBezTo>
                        <a:pt x="9168" y="2773"/>
                        <a:pt x="9011" y="2930"/>
                        <a:pt x="9011" y="3151"/>
                      </a:cubicBezTo>
                      <a:cubicBezTo>
                        <a:pt x="9011" y="3340"/>
                        <a:pt x="9168" y="3497"/>
                        <a:pt x="9389" y="3497"/>
                      </a:cubicBezTo>
                      <a:lnTo>
                        <a:pt x="10743" y="3497"/>
                      </a:lnTo>
                      <a:cubicBezTo>
                        <a:pt x="10964" y="3497"/>
                        <a:pt x="11121" y="3340"/>
                        <a:pt x="11121" y="3151"/>
                      </a:cubicBezTo>
                      <a:lnTo>
                        <a:pt x="11121" y="1765"/>
                      </a:lnTo>
                      <a:cubicBezTo>
                        <a:pt x="11121" y="1575"/>
                        <a:pt x="10964" y="1418"/>
                        <a:pt x="10743" y="1418"/>
                      </a:cubicBezTo>
                      <a:cubicBezTo>
                        <a:pt x="10554" y="1418"/>
                        <a:pt x="10397" y="1575"/>
                        <a:pt x="10397" y="1765"/>
                      </a:cubicBezTo>
                      <a:lnTo>
                        <a:pt x="10397" y="2111"/>
                      </a:lnTo>
                      <a:cubicBezTo>
                        <a:pt x="9263" y="725"/>
                        <a:pt x="7593" y="0"/>
                        <a:pt x="58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0" name="Google Shape;9230;p73">
                  <a:extLst>
                    <a:ext uri="{FF2B5EF4-FFF2-40B4-BE49-F238E27FC236}">
                      <a16:creationId xmlns:a16="http://schemas.microsoft.com/office/drawing/2014/main" id="{A565BE24-1F5F-A3C8-4B00-910E0FAEEF90}"/>
                    </a:ext>
                  </a:extLst>
                </p:cNvPr>
                <p:cNvSpPr/>
                <p:nvPr/>
              </p:nvSpPr>
              <p:spPr>
                <a:xfrm>
                  <a:off x="1829125" y="2006475"/>
                  <a:ext cx="191400" cy="1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7656" extrusionOk="0">
                      <a:moveTo>
                        <a:pt x="4190" y="693"/>
                      </a:moveTo>
                      <a:cubicBezTo>
                        <a:pt x="4757" y="788"/>
                        <a:pt x="5324" y="1008"/>
                        <a:pt x="5797" y="1386"/>
                      </a:cubicBezTo>
                      <a:lnTo>
                        <a:pt x="5545" y="1607"/>
                      </a:lnTo>
                      <a:cubicBezTo>
                        <a:pt x="5450" y="1733"/>
                        <a:pt x="5450" y="1953"/>
                        <a:pt x="5545" y="2079"/>
                      </a:cubicBezTo>
                      <a:cubicBezTo>
                        <a:pt x="5608" y="2142"/>
                        <a:pt x="5702" y="2174"/>
                        <a:pt x="5793" y="2174"/>
                      </a:cubicBezTo>
                      <a:cubicBezTo>
                        <a:pt x="5884" y="2174"/>
                        <a:pt x="5970" y="2142"/>
                        <a:pt x="6017" y="2079"/>
                      </a:cubicBezTo>
                      <a:lnTo>
                        <a:pt x="6270" y="1859"/>
                      </a:lnTo>
                      <a:cubicBezTo>
                        <a:pt x="6616" y="2268"/>
                        <a:pt x="6868" y="2835"/>
                        <a:pt x="6931" y="3466"/>
                      </a:cubicBezTo>
                      <a:lnTo>
                        <a:pt x="6616" y="3466"/>
                      </a:lnTo>
                      <a:cubicBezTo>
                        <a:pt x="6427" y="3466"/>
                        <a:pt x="6270" y="3623"/>
                        <a:pt x="6270" y="3812"/>
                      </a:cubicBezTo>
                      <a:cubicBezTo>
                        <a:pt x="6270" y="4001"/>
                        <a:pt x="6427" y="4159"/>
                        <a:pt x="6616" y="4159"/>
                      </a:cubicBezTo>
                      <a:lnTo>
                        <a:pt x="6931" y="4159"/>
                      </a:lnTo>
                      <a:cubicBezTo>
                        <a:pt x="6868" y="4757"/>
                        <a:pt x="6616" y="5324"/>
                        <a:pt x="6270" y="5797"/>
                      </a:cubicBezTo>
                      <a:lnTo>
                        <a:pt x="6017" y="5545"/>
                      </a:lnTo>
                      <a:cubicBezTo>
                        <a:pt x="5970" y="5482"/>
                        <a:pt x="5884" y="5450"/>
                        <a:pt x="5793" y="5450"/>
                      </a:cubicBezTo>
                      <a:cubicBezTo>
                        <a:pt x="5702" y="5450"/>
                        <a:pt x="5608" y="5482"/>
                        <a:pt x="5545" y="5545"/>
                      </a:cubicBezTo>
                      <a:cubicBezTo>
                        <a:pt x="5450" y="5671"/>
                        <a:pt x="5450" y="5923"/>
                        <a:pt x="5545" y="6017"/>
                      </a:cubicBezTo>
                      <a:lnTo>
                        <a:pt x="5797" y="6270"/>
                      </a:lnTo>
                      <a:cubicBezTo>
                        <a:pt x="5356" y="6616"/>
                        <a:pt x="4820" y="6837"/>
                        <a:pt x="4190" y="6931"/>
                      </a:cubicBezTo>
                      <a:lnTo>
                        <a:pt x="4190" y="6616"/>
                      </a:lnTo>
                      <a:cubicBezTo>
                        <a:pt x="4190" y="6427"/>
                        <a:pt x="4033" y="6270"/>
                        <a:pt x="3812" y="6270"/>
                      </a:cubicBezTo>
                      <a:cubicBezTo>
                        <a:pt x="3623" y="6270"/>
                        <a:pt x="3466" y="6427"/>
                        <a:pt x="3466" y="6616"/>
                      </a:cubicBezTo>
                      <a:lnTo>
                        <a:pt x="3466" y="6931"/>
                      </a:lnTo>
                      <a:cubicBezTo>
                        <a:pt x="2867" y="6837"/>
                        <a:pt x="2331" y="6616"/>
                        <a:pt x="1859" y="6270"/>
                      </a:cubicBezTo>
                      <a:lnTo>
                        <a:pt x="2079" y="6017"/>
                      </a:lnTo>
                      <a:cubicBezTo>
                        <a:pt x="2205" y="5891"/>
                        <a:pt x="2205" y="5671"/>
                        <a:pt x="2079" y="5545"/>
                      </a:cubicBezTo>
                      <a:cubicBezTo>
                        <a:pt x="2032" y="5482"/>
                        <a:pt x="1945" y="5450"/>
                        <a:pt x="1855" y="5450"/>
                      </a:cubicBezTo>
                      <a:cubicBezTo>
                        <a:pt x="1764" y="5450"/>
                        <a:pt x="1670" y="5482"/>
                        <a:pt x="1607" y="5545"/>
                      </a:cubicBezTo>
                      <a:lnTo>
                        <a:pt x="1386" y="5797"/>
                      </a:lnTo>
                      <a:cubicBezTo>
                        <a:pt x="1040" y="5356"/>
                        <a:pt x="788" y="4789"/>
                        <a:pt x="725" y="4159"/>
                      </a:cubicBezTo>
                      <a:lnTo>
                        <a:pt x="1040" y="4159"/>
                      </a:lnTo>
                      <a:cubicBezTo>
                        <a:pt x="1229" y="4159"/>
                        <a:pt x="1386" y="4001"/>
                        <a:pt x="1386" y="3812"/>
                      </a:cubicBezTo>
                      <a:cubicBezTo>
                        <a:pt x="1386" y="3623"/>
                        <a:pt x="1229" y="3466"/>
                        <a:pt x="1040" y="3466"/>
                      </a:cubicBezTo>
                      <a:lnTo>
                        <a:pt x="725" y="3466"/>
                      </a:lnTo>
                      <a:cubicBezTo>
                        <a:pt x="788" y="2867"/>
                        <a:pt x="1040" y="2331"/>
                        <a:pt x="1386" y="1859"/>
                      </a:cubicBezTo>
                      <a:lnTo>
                        <a:pt x="1607" y="2079"/>
                      </a:lnTo>
                      <a:cubicBezTo>
                        <a:pt x="1701" y="2174"/>
                        <a:pt x="1764" y="2205"/>
                        <a:pt x="1859" y="2205"/>
                      </a:cubicBezTo>
                      <a:cubicBezTo>
                        <a:pt x="1922" y="2205"/>
                        <a:pt x="2048" y="2174"/>
                        <a:pt x="2079" y="2079"/>
                      </a:cubicBezTo>
                      <a:cubicBezTo>
                        <a:pt x="2205" y="1953"/>
                        <a:pt x="2205" y="1733"/>
                        <a:pt x="2079" y="1607"/>
                      </a:cubicBezTo>
                      <a:lnTo>
                        <a:pt x="1859" y="1386"/>
                      </a:lnTo>
                      <a:cubicBezTo>
                        <a:pt x="2300" y="1008"/>
                        <a:pt x="2835" y="788"/>
                        <a:pt x="3466" y="693"/>
                      </a:cubicBezTo>
                      <a:lnTo>
                        <a:pt x="3466" y="1008"/>
                      </a:lnTo>
                      <a:cubicBezTo>
                        <a:pt x="3466" y="1229"/>
                        <a:pt x="3623" y="1386"/>
                        <a:pt x="3812" y="1386"/>
                      </a:cubicBezTo>
                      <a:cubicBezTo>
                        <a:pt x="4033" y="1386"/>
                        <a:pt x="4190" y="1229"/>
                        <a:pt x="4190" y="1008"/>
                      </a:cubicBezTo>
                      <a:lnTo>
                        <a:pt x="4190" y="693"/>
                      </a:lnTo>
                      <a:close/>
                      <a:moveTo>
                        <a:pt x="3812" y="0"/>
                      </a:moveTo>
                      <a:cubicBezTo>
                        <a:pt x="1733" y="0"/>
                        <a:pt x="0" y="1701"/>
                        <a:pt x="0" y="3812"/>
                      </a:cubicBezTo>
                      <a:cubicBezTo>
                        <a:pt x="0" y="5923"/>
                        <a:pt x="1701" y="7656"/>
                        <a:pt x="3812" y="7656"/>
                      </a:cubicBezTo>
                      <a:cubicBezTo>
                        <a:pt x="5923" y="7656"/>
                        <a:pt x="7656" y="5954"/>
                        <a:pt x="7656" y="3812"/>
                      </a:cubicBezTo>
                      <a:cubicBezTo>
                        <a:pt x="7656" y="1733"/>
                        <a:pt x="5954" y="0"/>
                        <a:pt x="38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1" name="Google Shape;9231;p73">
                  <a:extLst>
                    <a:ext uri="{FF2B5EF4-FFF2-40B4-BE49-F238E27FC236}">
                      <a16:creationId xmlns:a16="http://schemas.microsoft.com/office/drawing/2014/main" id="{218C1EEB-9911-40ED-AC15-7A72C18EDF7C}"/>
                    </a:ext>
                  </a:extLst>
                </p:cNvPr>
                <p:cNvSpPr/>
                <p:nvPr/>
              </p:nvSpPr>
              <p:spPr>
                <a:xfrm>
                  <a:off x="1915750" y="2058450"/>
                  <a:ext cx="35475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2112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lnTo>
                        <a:pt x="1" y="1733"/>
                      </a:lnTo>
                      <a:cubicBezTo>
                        <a:pt x="1" y="1954"/>
                        <a:pt x="158" y="2111"/>
                        <a:pt x="347" y="2111"/>
                      </a:cubicBezTo>
                      <a:lnTo>
                        <a:pt x="1072" y="2111"/>
                      </a:lnTo>
                      <a:cubicBezTo>
                        <a:pt x="1261" y="2111"/>
                        <a:pt x="1418" y="1954"/>
                        <a:pt x="1418" y="1733"/>
                      </a:cubicBezTo>
                      <a:cubicBezTo>
                        <a:pt x="1418" y="1544"/>
                        <a:pt x="1261" y="1387"/>
                        <a:pt x="1072" y="1387"/>
                      </a:cubicBezTo>
                      <a:lnTo>
                        <a:pt x="725" y="1387"/>
                      </a:lnTo>
                      <a:lnTo>
                        <a:pt x="725" y="378"/>
                      </a:lnTo>
                      <a:cubicBezTo>
                        <a:pt x="725" y="158"/>
                        <a:pt x="568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38" name="Google Shape;9232;p73">
                <a:extLst>
                  <a:ext uri="{FF2B5EF4-FFF2-40B4-BE49-F238E27FC236}">
                    <a16:creationId xmlns:a16="http://schemas.microsoft.com/office/drawing/2014/main" id="{8861C904-0070-A865-8449-3738311571C8}"/>
                  </a:ext>
                </a:extLst>
              </p:cNvPr>
              <p:cNvGrpSpPr/>
              <p:nvPr/>
            </p:nvGrpSpPr>
            <p:grpSpPr>
              <a:xfrm>
                <a:off x="2694705" y="2282300"/>
                <a:ext cx="452652" cy="497951"/>
                <a:chOff x="1790525" y="2319150"/>
                <a:chExt cx="267800" cy="294600"/>
              </a:xfrm>
              <a:grpFill/>
            </p:grpSpPr>
            <p:sp>
              <p:nvSpPr>
                <p:cNvPr id="416" name="Google Shape;9233;p73">
                  <a:extLst>
                    <a:ext uri="{FF2B5EF4-FFF2-40B4-BE49-F238E27FC236}">
                      <a16:creationId xmlns:a16="http://schemas.microsoft.com/office/drawing/2014/main" id="{2030F310-2A18-A600-B8B5-7B6FC0BFFD55}"/>
                    </a:ext>
                  </a:extLst>
                </p:cNvPr>
                <p:cNvSpPr/>
                <p:nvPr/>
              </p:nvSpPr>
              <p:spPr>
                <a:xfrm>
                  <a:off x="1881100" y="2423125"/>
                  <a:ext cx="88225" cy="1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6207" extrusionOk="0">
                      <a:moveTo>
                        <a:pt x="1418" y="1323"/>
                      </a:moveTo>
                      <a:lnTo>
                        <a:pt x="1418" y="2741"/>
                      </a:lnTo>
                      <a:lnTo>
                        <a:pt x="1072" y="2741"/>
                      </a:lnTo>
                      <a:cubicBezTo>
                        <a:pt x="882" y="2741"/>
                        <a:pt x="725" y="2583"/>
                        <a:pt x="725" y="2394"/>
                      </a:cubicBezTo>
                      <a:lnTo>
                        <a:pt x="725" y="1701"/>
                      </a:lnTo>
                      <a:cubicBezTo>
                        <a:pt x="725" y="1481"/>
                        <a:pt x="882" y="1323"/>
                        <a:pt x="1072" y="1323"/>
                      </a:cubicBezTo>
                      <a:close/>
                      <a:moveTo>
                        <a:pt x="2458" y="3466"/>
                      </a:moveTo>
                      <a:cubicBezTo>
                        <a:pt x="2647" y="3466"/>
                        <a:pt x="2804" y="3623"/>
                        <a:pt x="2804" y="3812"/>
                      </a:cubicBezTo>
                      <a:lnTo>
                        <a:pt x="2804" y="4537"/>
                      </a:lnTo>
                      <a:cubicBezTo>
                        <a:pt x="2804" y="4726"/>
                        <a:pt x="2647" y="4883"/>
                        <a:pt x="2458" y="4883"/>
                      </a:cubicBezTo>
                      <a:lnTo>
                        <a:pt x="2111" y="4883"/>
                      </a:lnTo>
                      <a:lnTo>
                        <a:pt x="2111" y="3466"/>
                      </a:lnTo>
                      <a:close/>
                      <a:moveTo>
                        <a:pt x="1796" y="0"/>
                      </a:moveTo>
                      <a:cubicBezTo>
                        <a:pt x="1576" y="0"/>
                        <a:pt x="1418" y="158"/>
                        <a:pt x="1418" y="347"/>
                      </a:cubicBezTo>
                      <a:lnTo>
                        <a:pt x="1418" y="693"/>
                      </a:lnTo>
                      <a:lnTo>
                        <a:pt x="1072" y="693"/>
                      </a:lnTo>
                      <a:cubicBezTo>
                        <a:pt x="473" y="693"/>
                        <a:pt x="63" y="1166"/>
                        <a:pt x="63" y="1733"/>
                      </a:cubicBezTo>
                      <a:lnTo>
                        <a:pt x="63" y="2426"/>
                      </a:lnTo>
                      <a:cubicBezTo>
                        <a:pt x="63" y="3025"/>
                        <a:pt x="536" y="3466"/>
                        <a:pt x="1072" y="3466"/>
                      </a:cubicBezTo>
                      <a:lnTo>
                        <a:pt x="1418" y="3466"/>
                      </a:lnTo>
                      <a:lnTo>
                        <a:pt x="1418" y="4852"/>
                      </a:lnTo>
                      <a:lnTo>
                        <a:pt x="1072" y="4852"/>
                      </a:lnTo>
                      <a:cubicBezTo>
                        <a:pt x="882" y="4852"/>
                        <a:pt x="725" y="4694"/>
                        <a:pt x="725" y="4474"/>
                      </a:cubicBezTo>
                      <a:cubicBezTo>
                        <a:pt x="725" y="4285"/>
                        <a:pt x="567" y="4127"/>
                        <a:pt x="378" y="4127"/>
                      </a:cubicBezTo>
                      <a:cubicBezTo>
                        <a:pt x="158" y="4127"/>
                        <a:pt x="0" y="4285"/>
                        <a:pt x="0" y="4474"/>
                      </a:cubicBezTo>
                      <a:cubicBezTo>
                        <a:pt x="0" y="5072"/>
                        <a:pt x="473" y="5513"/>
                        <a:pt x="1040" y="5513"/>
                      </a:cubicBezTo>
                      <a:lnTo>
                        <a:pt x="1387" y="5513"/>
                      </a:lnTo>
                      <a:lnTo>
                        <a:pt x="1387" y="5860"/>
                      </a:lnTo>
                      <a:cubicBezTo>
                        <a:pt x="1387" y="6049"/>
                        <a:pt x="1544" y="6207"/>
                        <a:pt x="1733" y="6207"/>
                      </a:cubicBezTo>
                      <a:cubicBezTo>
                        <a:pt x="1954" y="6207"/>
                        <a:pt x="2111" y="6049"/>
                        <a:pt x="2111" y="5860"/>
                      </a:cubicBezTo>
                      <a:lnTo>
                        <a:pt x="2111" y="5545"/>
                      </a:lnTo>
                      <a:lnTo>
                        <a:pt x="2458" y="5545"/>
                      </a:lnTo>
                      <a:cubicBezTo>
                        <a:pt x="3056" y="5545"/>
                        <a:pt x="3466" y="5072"/>
                        <a:pt x="3466" y="4537"/>
                      </a:cubicBezTo>
                      <a:lnTo>
                        <a:pt x="3466" y="3812"/>
                      </a:lnTo>
                      <a:cubicBezTo>
                        <a:pt x="3466" y="3214"/>
                        <a:pt x="2993" y="2804"/>
                        <a:pt x="2458" y="2804"/>
                      </a:cubicBezTo>
                      <a:lnTo>
                        <a:pt x="2111" y="2804"/>
                      </a:lnTo>
                      <a:lnTo>
                        <a:pt x="2111" y="1386"/>
                      </a:lnTo>
                      <a:lnTo>
                        <a:pt x="2458" y="1386"/>
                      </a:lnTo>
                      <a:cubicBezTo>
                        <a:pt x="2647" y="1386"/>
                        <a:pt x="2804" y="1544"/>
                        <a:pt x="2804" y="1733"/>
                      </a:cubicBezTo>
                      <a:cubicBezTo>
                        <a:pt x="2804" y="1922"/>
                        <a:pt x="2962" y="2079"/>
                        <a:pt x="3151" y="2079"/>
                      </a:cubicBezTo>
                      <a:cubicBezTo>
                        <a:pt x="3371" y="2079"/>
                        <a:pt x="3529" y="1922"/>
                        <a:pt x="3529" y="1733"/>
                      </a:cubicBezTo>
                      <a:cubicBezTo>
                        <a:pt x="3529" y="1134"/>
                        <a:pt x="3056" y="693"/>
                        <a:pt x="2489" y="693"/>
                      </a:cubicBezTo>
                      <a:lnTo>
                        <a:pt x="2143" y="693"/>
                      </a:lnTo>
                      <a:lnTo>
                        <a:pt x="2143" y="347"/>
                      </a:lnTo>
                      <a:cubicBezTo>
                        <a:pt x="2143" y="158"/>
                        <a:pt x="1985" y="0"/>
                        <a:pt x="17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17" name="Google Shape;9234;p73">
                  <a:extLst>
                    <a:ext uri="{FF2B5EF4-FFF2-40B4-BE49-F238E27FC236}">
                      <a16:creationId xmlns:a16="http://schemas.microsoft.com/office/drawing/2014/main" id="{4207203C-08D7-BF7C-3EA1-8F29D78194F4}"/>
                    </a:ext>
                  </a:extLst>
                </p:cNvPr>
                <p:cNvSpPr/>
                <p:nvPr/>
              </p:nvSpPr>
              <p:spPr>
                <a:xfrm>
                  <a:off x="1790525" y="2319150"/>
                  <a:ext cx="267800" cy="2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2" h="11784" extrusionOk="0">
                      <a:moveTo>
                        <a:pt x="6427" y="662"/>
                      </a:moveTo>
                      <a:cubicBezTo>
                        <a:pt x="6837" y="662"/>
                        <a:pt x="7152" y="977"/>
                        <a:pt x="7152" y="1355"/>
                      </a:cubicBezTo>
                      <a:cubicBezTo>
                        <a:pt x="7152" y="1765"/>
                        <a:pt x="6837" y="2080"/>
                        <a:pt x="6427" y="2080"/>
                      </a:cubicBezTo>
                      <a:lnTo>
                        <a:pt x="6427" y="1702"/>
                      </a:lnTo>
                      <a:cubicBezTo>
                        <a:pt x="6427" y="1513"/>
                        <a:pt x="6270" y="1355"/>
                        <a:pt x="6081" y="1355"/>
                      </a:cubicBezTo>
                      <a:lnTo>
                        <a:pt x="4695" y="1355"/>
                      </a:lnTo>
                      <a:cubicBezTo>
                        <a:pt x="4505" y="1355"/>
                        <a:pt x="4348" y="1513"/>
                        <a:pt x="4348" y="1702"/>
                      </a:cubicBezTo>
                      <a:lnTo>
                        <a:pt x="4348" y="2080"/>
                      </a:lnTo>
                      <a:cubicBezTo>
                        <a:pt x="3938" y="2017"/>
                        <a:pt x="3623" y="1765"/>
                        <a:pt x="3623" y="1355"/>
                      </a:cubicBezTo>
                      <a:cubicBezTo>
                        <a:pt x="3623" y="977"/>
                        <a:pt x="3938" y="662"/>
                        <a:pt x="4348" y="662"/>
                      </a:cubicBezTo>
                      <a:close/>
                      <a:moveTo>
                        <a:pt x="5734" y="2017"/>
                      </a:moveTo>
                      <a:lnTo>
                        <a:pt x="5734" y="2741"/>
                      </a:lnTo>
                      <a:lnTo>
                        <a:pt x="5010" y="2741"/>
                      </a:lnTo>
                      <a:lnTo>
                        <a:pt x="5010" y="2017"/>
                      </a:lnTo>
                      <a:close/>
                      <a:moveTo>
                        <a:pt x="1418" y="1985"/>
                      </a:moveTo>
                      <a:lnTo>
                        <a:pt x="1859" y="2489"/>
                      </a:lnTo>
                      <a:lnTo>
                        <a:pt x="1355" y="2930"/>
                      </a:lnTo>
                      <a:lnTo>
                        <a:pt x="914" y="2426"/>
                      </a:lnTo>
                      <a:lnTo>
                        <a:pt x="1418" y="1985"/>
                      </a:lnTo>
                      <a:close/>
                      <a:moveTo>
                        <a:pt x="9357" y="1985"/>
                      </a:moveTo>
                      <a:lnTo>
                        <a:pt x="9861" y="2426"/>
                      </a:lnTo>
                      <a:lnTo>
                        <a:pt x="9420" y="2930"/>
                      </a:lnTo>
                      <a:lnTo>
                        <a:pt x="8916" y="2489"/>
                      </a:lnTo>
                      <a:lnTo>
                        <a:pt x="9357" y="1985"/>
                      </a:lnTo>
                      <a:close/>
                      <a:moveTo>
                        <a:pt x="5356" y="3434"/>
                      </a:moveTo>
                      <a:cubicBezTo>
                        <a:pt x="7467" y="3434"/>
                        <a:pt x="9200" y="5167"/>
                        <a:pt x="9200" y="7278"/>
                      </a:cubicBezTo>
                      <a:cubicBezTo>
                        <a:pt x="9200" y="9389"/>
                        <a:pt x="7498" y="11090"/>
                        <a:pt x="5356" y="11090"/>
                      </a:cubicBezTo>
                      <a:cubicBezTo>
                        <a:pt x="3277" y="11090"/>
                        <a:pt x="1544" y="9357"/>
                        <a:pt x="1544" y="7278"/>
                      </a:cubicBezTo>
                      <a:cubicBezTo>
                        <a:pt x="1576" y="5136"/>
                        <a:pt x="3277" y="3434"/>
                        <a:pt x="5356" y="3434"/>
                      </a:cubicBezTo>
                      <a:close/>
                      <a:moveTo>
                        <a:pt x="4316" y="0"/>
                      </a:moveTo>
                      <a:cubicBezTo>
                        <a:pt x="3560" y="0"/>
                        <a:pt x="2930" y="631"/>
                        <a:pt x="2930" y="1387"/>
                      </a:cubicBezTo>
                      <a:cubicBezTo>
                        <a:pt x="2930" y="2143"/>
                        <a:pt x="3560" y="2773"/>
                        <a:pt x="4316" y="2773"/>
                      </a:cubicBezTo>
                      <a:lnTo>
                        <a:pt x="4316" y="2899"/>
                      </a:lnTo>
                      <a:cubicBezTo>
                        <a:pt x="3749" y="3025"/>
                        <a:pt x="3214" y="3277"/>
                        <a:pt x="2741" y="3592"/>
                      </a:cubicBezTo>
                      <a:lnTo>
                        <a:pt x="2269" y="3056"/>
                      </a:lnTo>
                      <a:lnTo>
                        <a:pt x="2521" y="2804"/>
                      </a:lnTo>
                      <a:cubicBezTo>
                        <a:pt x="2741" y="2678"/>
                        <a:pt x="2741" y="2458"/>
                        <a:pt x="2615" y="2332"/>
                      </a:cubicBezTo>
                      <a:lnTo>
                        <a:pt x="1702" y="1292"/>
                      </a:lnTo>
                      <a:cubicBezTo>
                        <a:pt x="1631" y="1203"/>
                        <a:pt x="1530" y="1165"/>
                        <a:pt x="1432" y="1165"/>
                      </a:cubicBezTo>
                      <a:cubicBezTo>
                        <a:pt x="1357" y="1165"/>
                        <a:pt x="1284" y="1188"/>
                        <a:pt x="1229" y="1229"/>
                      </a:cubicBezTo>
                      <a:lnTo>
                        <a:pt x="158" y="2143"/>
                      </a:lnTo>
                      <a:cubicBezTo>
                        <a:pt x="0" y="2269"/>
                        <a:pt x="0" y="2489"/>
                        <a:pt x="126" y="2615"/>
                      </a:cubicBezTo>
                      <a:lnTo>
                        <a:pt x="1040" y="3687"/>
                      </a:lnTo>
                      <a:cubicBezTo>
                        <a:pt x="1106" y="3770"/>
                        <a:pt x="1199" y="3809"/>
                        <a:pt x="1291" y="3809"/>
                      </a:cubicBezTo>
                      <a:cubicBezTo>
                        <a:pt x="1372" y="3809"/>
                        <a:pt x="1453" y="3778"/>
                        <a:pt x="1513" y="3718"/>
                      </a:cubicBezTo>
                      <a:lnTo>
                        <a:pt x="1796" y="3498"/>
                      </a:lnTo>
                      <a:lnTo>
                        <a:pt x="2269" y="4033"/>
                      </a:lnTo>
                      <a:cubicBezTo>
                        <a:pt x="1387" y="4852"/>
                        <a:pt x="882" y="6018"/>
                        <a:pt x="882" y="7278"/>
                      </a:cubicBezTo>
                      <a:cubicBezTo>
                        <a:pt x="882" y="9735"/>
                        <a:pt x="2899" y="11783"/>
                        <a:pt x="5356" y="11783"/>
                      </a:cubicBezTo>
                      <a:cubicBezTo>
                        <a:pt x="7845" y="11783"/>
                        <a:pt x="9861" y="9735"/>
                        <a:pt x="9861" y="7278"/>
                      </a:cubicBezTo>
                      <a:cubicBezTo>
                        <a:pt x="9861" y="6081"/>
                        <a:pt x="9389" y="4915"/>
                        <a:pt x="8475" y="4033"/>
                      </a:cubicBezTo>
                      <a:lnTo>
                        <a:pt x="8948" y="3498"/>
                      </a:lnTo>
                      <a:lnTo>
                        <a:pt x="9231" y="3718"/>
                      </a:lnTo>
                      <a:cubicBezTo>
                        <a:pt x="9306" y="3778"/>
                        <a:pt x="9387" y="3809"/>
                        <a:pt x="9465" y="3809"/>
                      </a:cubicBezTo>
                      <a:cubicBezTo>
                        <a:pt x="9553" y="3809"/>
                        <a:pt x="9637" y="3770"/>
                        <a:pt x="9704" y="3687"/>
                      </a:cubicBezTo>
                      <a:lnTo>
                        <a:pt x="10617" y="2615"/>
                      </a:lnTo>
                      <a:cubicBezTo>
                        <a:pt x="10712" y="2458"/>
                        <a:pt x="10712" y="2269"/>
                        <a:pt x="10554" y="2143"/>
                      </a:cubicBezTo>
                      <a:lnTo>
                        <a:pt x="9515" y="1229"/>
                      </a:lnTo>
                      <a:cubicBezTo>
                        <a:pt x="9446" y="1188"/>
                        <a:pt x="9365" y="1165"/>
                        <a:pt x="9288" y="1165"/>
                      </a:cubicBezTo>
                      <a:cubicBezTo>
                        <a:pt x="9189" y="1165"/>
                        <a:pt x="9095" y="1203"/>
                        <a:pt x="9042" y="1292"/>
                      </a:cubicBezTo>
                      <a:lnTo>
                        <a:pt x="8129" y="2332"/>
                      </a:lnTo>
                      <a:cubicBezTo>
                        <a:pt x="8003" y="2489"/>
                        <a:pt x="8003" y="2710"/>
                        <a:pt x="8160" y="2804"/>
                      </a:cubicBezTo>
                      <a:lnTo>
                        <a:pt x="8444" y="3056"/>
                      </a:lnTo>
                      <a:lnTo>
                        <a:pt x="7971" y="3592"/>
                      </a:lnTo>
                      <a:cubicBezTo>
                        <a:pt x="7498" y="3245"/>
                        <a:pt x="6931" y="3025"/>
                        <a:pt x="6396" y="2899"/>
                      </a:cubicBezTo>
                      <a:lnTo>
                        <a:pt x="6396" y="2773"/>
                      </a:lnTo>
                      <a:cubicBezTo>
                        <a:pt x="7152" y="2773"/>
                        <a:pt x="7782" y="2143"/>
                        <a:pt x="7782" y="1387"/>
                      </a:cubicBezTo>
                      <a:cubicBezTo>
                        <a:pt x="7782" y="631"/>
                        <a:pt x="7152" y="0"/>
                        <a:pt x="63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39" name="Google Shape;9235;p73">
                <a:extLst>
                  <a:ext uri="{FF2B5EF4-FFF2-40B4-BE49-F238E27FC236}">
                    <a16:creationId xmlns:a16="http://schemas.microsoft.com/office/drawing/2014/main" id="{C0144A86-28B4-5233-0FFF-E444B5CB44ED}"/>
                  </a:ext>
                </a:extLst>
              </p:cNvPr>
              <p:cNvSpPr/>
              <p:nvPr/>
            </p:nvSpPr>
            <p:spPr>
              <a:xfrm>
                <a:off x="2670025" y="2923979"/>
                <a:ext cx="501965" cy="501923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11878" extrusionOk="0">
                    <a:moveTo>
                      <a:pt x="5892" y="693"/>
                    </a:moveTo>
                    <a:cubicBezTo>
                      <a:pt x="6302" y="693"/>
                      <a:pt x="6617" y="1008"/>
                      <a:pt x="6617" y="1418"/>
                    </a:cubicBezTo>
                    <a:cubicBezTo>
                      <a:pt x="6617" y="1796"/>
                      <a:pt x="6302" y="2111"/>
                      <a:pt x="5892" y="2111"/>
                    </a:cubicBezTo>
                    <a:cubicBezTo>
                      <a:pt x="5514" y="2111"/>
                      <a:pt x="5199" y="1796"/>
                      <a:pt x="5199" y="1418"/>
                    </a:cubicBezTo>
                    <a:cubicBezTo>
                      <a:pt x="5231" y="1008"/>
                      <a:pt x="5546" y="693"/>
                      <a:pt x="5892" y="693"/>
                    </a:cubicBezTo>
                    <a:close/>
                    <a:moveTo>
                      <a:pt x="5892" y="2741"/>
                    </a:moveTo>
                    <a:cubicBezTo>
                      <a:pt x="6837" y="2741"/>
                      <a:pt x="7625" y="3529"/>
                      <a:pt x="7625" y="4505"/>
                    </a:cubicBezTo>
                    <a:lnTo>
                      <a:pt x="7625" y="5545"/>
                    </a:lnTo>
                    <a:lnTo>
                      <a:pt x="4159" y="5545"/>
                    </a:lnTo>
                    <a:lnTo>
                      <a:pt x="4159" y="4505"/>
                    </a:lnTo>
                    <a:cubicBezTo>
                      <a:pt x="4159" y="3529"/>
                      <a:pt x="4947" y="2741"/>
                      <a:pt x="5892" y="2741"/>
                    </a:cubicBezTo>
                    <a:close/>
                    <a:moveTo>
                      <a:pt x="8381" y="5104"/>
                    </a:moveTo>
                    <a:cubicBezTo>
                      <a:pt x="9326" y="5356"/>
                      <a:pt x="9767" y="5703"/>
                      <a:pt x="9767" y="5892"/>
                    </a:cubicBezTo>
                    <a:cubicBezTo>
                      <a:pt x="9767" y="6238"/>
                      <a:pt x="8381" y="6931"/>
                      <a:pt x="5955" y="6931"/>
                    </a:cubicBezTo>
                    <a:cubicBezTo>
                      <a:pt x="5898" y="6932"/>
                      <a:pt x="5842" y="6932"/>
                      <a:pt x="5787" y="6932"/>
                    </a:cubicBezTo>
                    <a:cubicBezTo>
                      <a:pt x="3434" y="6932"/>
                      <a:pt x="2112" y="6292"/>
                      <a:pt x="2112" y="5892"/>
                    </a:cubicBezTo>
                    <a:cubicBezTo>
                      <a:pt x="2112" y="5703"/>
                      <a:pt x="2553" y="5388"/>
                      <a:pt x="3498" y="5104"/>
                    </a:cubicBezTo>
                    <a:lnTo>
                      <a:pt x="3498" y="5892"/>
                    </a:lnTo>
                    <a:cubicBezTo>
                      <a:pt x="3498" y="6081"/>
                      <a:pt x="3655" y="6238"/>
                      <a:pt x="3844" y="6238"/>
                    </a:cubicBezTo>
                    <a:lnTo>
                      <a:pt x="8034" y="6238"/>
                    </a:lnTo>
                    <a:cubicBezTo>
                      <a:pt x="8223" y="6238"/>
                      <a:pt x="8381" y="6081"/>
                      <a:pt x="8381" y="5892"/>
                    </a:cubicBezTo>
                    <a:lnTo>
                      <a:pt x="8381" y="5104"/>
                    </a:lnTo>
                    <a:close/>
                    <a:moveTo>
                      <a:pt x="1765" y="10428"/>
                    </a:moveTo>
                    <a:cubicBezTo>
                      <a:pt x="2427" y="10428"/>
                      <a:pt x="2805" y="10680"/>
                      <a:pt x="2805" y="10775"/>
                    </a:cubicBezTo>
                    <a:cubicBezTo>
                      <a:pt x="2805" y="10869"/>
                      <a:pt x="2427" y="11121"/>
                      <a:pt x="1765" y="11121"/>
                    </a:cubicBezTo>
                    <a:cubicBezTo>
                      <a:pt x="1072" y="11121"/>
                      <a:pt x="694" y="10869"/>
                      <a:pt x="694" y="10775"/>
                    </a:cubicBezTo>
                    <a:cubicBezTo>
                      <a:pt x="694" y="10712"/>
                      <a:pt x="1072" y="10428"/>
                      <a:pt x="1765" y="10428"/>
                    </a:cubicBezTo>
                    <a:close/>
                    <a:moveTo>
                      <a:pt x="5955" y="10428"/>
                    </a:moveTo>
                    <a:cubicBezTo>
                      <a:pt x="6617" y="10428"/>
                      <a:pt x="6963" y="10712"/>
                      <a:pt x="6963" y="10775"/>
                    </a:cubicBezTo>
                    <a:cubicBezTo>
                      <a:pt x="6963" y="10869"/>
                      <a:pt x="6617" y="11121"/>
                      <a:pt x="5955" y="11121"/>
                    </a:cubicBezTo>
                    <a:cubicBezTo>
                      <a:pt x="5262" y="11121"/>
                      <a:pt x="4915" y="10869"/>
                      <a:pt x="4915" y="10775"/>
                    </a:cubicBezTo>
                    <a:cubicBezTo>
                      <a:pt x="4915" y="10712"/>
                      <a:pt x="5262" y="10428"/>
                      <a:pt x="5955" y="10428"/>
                    </a:cubicBezTo>
                    <a:close/>
                    <a:moveTo>
                      <a:pt x="10082" y="10428"/>
                    </a:moveTo>
                    <a:cubicBezTo>
                      <a:pt x="10775" y="10428"/>
                      <a:pt x="11153" y="10680"/>
                      <a:pt x="11153" y="10775"/>
                    </a:cubicBezTo>
                    <a:cubicBezTo>
                      <a:pt x="11153" y="10869"/>
                      <a:pt x="10775" y="11121"/>
                      <a:pt x="10082" y="11121"/>
                    </a:cubicBezTo>
                    <a:cubicBezTo>
                      <a:pt x="9421" y="11121"/>
                      <a:pt x="9043" y="10869"/>
                      <a:pt x="9043" y="10775"/>
                    </a:cubicBezTo>
                    <a:cubicBezTo>
                      <a:pt x="9043" y="10712"/>
                      <a:pt x="9421" y="10428"/>
                      <a:pt x="10082" y="10428"/>
                    </a:cubicBezTo>
                    <a:close/>
                    <a:moveTo>
                      <a:pt x="5987" y="0"/>
                    </a:moveTo>
                    <a:cubicBezTo>
                      <a:pt x="5231" y="0"/>
                      <a:pt x="4600" y="630"/>
                      <a:pt x="4600" y="1355"/>
                    </a:cubicBezTo>
                    <a:cubicBezTo>
                      <a:pt x="4600" y="1733"/>
                      <a:pt x="4726" y="2016"/>
                      <a:pt x="4947" y="2300"/>
                    </a:cubicBezTo>
                    <a:cubicBezTo>
                      <a:pt x="4159" y="2710"/>
                      <a:pt x="3624" y="3497"/>
                      <a:pt x="3561" y="4442"/>
                    </a:cubicBezTo>
                    <a:cubicBezTo>
                      <a:pt x="2742" y="4631"/>
                      <a:pt x="1481" y="5072"/>
                      <a:pt x="1481" y="5923"/>
                    </a:cubicBezTo>
                    <a:cubicBezTo>
                      <a:pt x="1481" y="6679"/>
                      <a:pt x="2427" y="7120"/>
                      <a:pt x="3151" y="7309"/>
                    </a:cubicBezTo>
                    <a:lnTo>
                      <a:pt x="1954" y="9798"/>
                    </a:lnTo>
                    <a:lnTo>
                      <a:pt x="1828" y="9798"/>
                    </a:lnTo>
                    <a:cubicBezTo>
                      <a:pt x="851" y="9798"/>
                      <a:pt x="64" y="10239"/>
                      <a:pt x="64" y="10806"/>
                    </a:cubicBezTo>
                    <a:cubicBezTo>
                      <a:pt x="1" y="11373"/>
                      <a:pt x="725" y="11846"/>
                      <a:pt x="1765" y="11846"/>
                    </a:cubicBezTo>
                    <a:cubicBezTo>
                      <a:pt x="2679" y="11846"/>
                      <a:pt x="3498" y="11436"/>
                      <a:pt x="3498" y="10806"/>
                    </a:cubicBezTo>
                    <a:cubicBezTo>
                      <a:pt x="3498" y="10334"/>
                      <a:pt x="3057" y="10019"/>
                      <a:pt x="2584" y="9924"/>
                    </a:cubicBezTo>
                    <a:lnTo>
                      <a:pt x="3781" y="7498"/>
                    </a:lnTo>
                    <a:cubicBezTo>
                      <a:pt x="4317" y="7624"/>
                      <a:pt x="4947" y="7656"/>
                      <a:pt x="5577" y="7719"/>
                    </a:cubicBezTo>
                    <a:lnTo>
                      <a:pt x="5577" y="9830"/>
                    </a:lnTo>
                    <a:cubicBezTo>
                      <a:pt x="4947" y="9924"/>
                      <a:pt x="4222" y="10239"/>
                      <a:pt x="4222" y="10869"/>
                    </a:cubicBezTo>
                    <a:cubicBezTo>
                      <a:pt x="4222" y="11499"/>
                      <a:pt x="5041" y="11877"/>
                      <a:pt x="5955" y="11877"/>
                    </a:cubicBezTo>
                    <a:cubicBezTo>
                      <a:pt x="6837" y="11877"/>
                      <a:pt x="7688" y="11499"/>
                      <a:pt x="7688" y="10869"/>
                    </a:cubicBezTo>
                    <a:cubicBezTo>
                      <a:pt x="7688" y="10239"/>
                      <a:pt x="6932" y="9924"/>
                      <a:pt x="6302" y="9830"/>
                    </a:cubicBezTo>
                    <a:lnTo>
                      <a:pt x="6302" y="7719"/>
                    </a:lnTo>
                    <a:cubicBezTo>
                      <a:pt x="6932" y="7719"/>
                      <a:pt x="7562" y="7624"/>
                      <a:pt x="8097" y="7498"/>
                    </a:cubicBezTo>
                    <a:lnTo>
                      <a:pt x="9295" y="9924"/>
                    </a:lnTo>
                    <a:cubicBezTo>
                      <a:pt x="8822" y="10082"/>
                      <a:pt x="8381" y="10334"/>
                      <a:pt x="8381" y="10806"/>
                    </a:cubicBezTo>
                    <a:cubicBezTo>
                      <a:pt x="8381" y="11436"/>
                      <a:pt x="9200" y="11846"/>
                      <a:pt x="10114" y="11846"/>
                    </a:cubicBezTo>
                    <a:cubicBezTo>
                      <a:pt x="11090" y="11846"/>
                      <a:pt x="11878" y="11405"/>
                      <a:pt x="11878" y="10806"/>
                    </a:cubicBezTo>
                    <a:cubicBezTo>
                      <a:pt x="11878" y="10239"/>
                      <a:pt x="11153" y="9798"/>
                      <a:pt x="10114" y="9798"/>
                    </a:cubicBezTo>
                    <a:lnTo>
                      <a:pt x="9988" y="9798"/>
                    </a:lnTo>
                    <a:lnTo>
                      <a:pt x="8822" y="7309"/>
                    </a:lnTo>
                    <a:cubicBezTo>
                      <a:pt x="9515" y="7120"/>
                      <a:pt x="10460" y="6679"/>
                      <a:pt x="10460" y="5923"/>
                    </a:cubicBezTo>
                    <a:cubicBezTo>
                      <a:pt x="10460" y="5072"/>
                      <a:pt x="9200" y="4631"/>
                      <a:pt x="8381" y="4442"/>
                    </a:cubicBezTo>
                    <a:cubicBezTo>
                      <a:pt x="8350" y="3497"/>
                      <a:pt x="7782" y="2710"/>
                      <a:pt x="6995" y="2300"/>
                    </a:cubicBezTo>
                    <a:cubicBezTo>
                      <a:pt x="7247" y="2080"/>
                      <a:pt x="7341" y="1764"/>
                      <a:pt x="7341" y="1355"/>
                    </a:cubicBezTo>
                    <a:cubicBezTo>
                      <a:pt x="7341" y="630"/>
                      <a:pt x="6711" y="0"/>
                      <a:pt x="59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40" name="Google Shape;9236;p73">
                <a:extLst>
                  <a:ext uri="{FF2B5EF4-FFF2-40B4-BE49-F238E27FC236}">
                    <a16:creationId xmlns:a16="http://schemas.microsoft.com/office/drawing/2014/main" id="{94E95402-D0B0-D511-AD24-E9AF35D5AA81}"/>
                  </a:ext>
                </a:extLst>
              </p:cNvPr>
              <p:cNvGrpSpPr/>
              <p:nvPr/>
            </p:nvGrpSpPr>
            <p:grpSpPr>
              <a:xfrm>
                <a:off x="5851480" y="1688532"/>
                <a:ext cx="500612" cy="499303"/>
                <a:chOff x="3599700" y="1954475"/>
                <a:chExt cx="296175" cy="295400"/>
              </a:xfrm>
              <a:grpFill/>
            </p:grpSpPr>
            <p:sp>
              <p:nvSpPr>
                <p:cNvPr id="413" name="Google Shape;9237;p73">
                  <a:extLst>
                    <a:ext uri="{FF2B5EF4-FFF2-40B4-BE49-F238E27FC236}">
                      <a16:creationId xmlns:a16="http://schemas.microsoft.com/office/drawing/2014/main" id="{3768221A-D78A-CCD5-F6BA-B9EBCDB14C9A}"/>
                    </a:ext>
                  </a:extLst>
                </p:cNvPr>
                <p:cNvSpPr/>
                <p:nvPr/>
              </p:nvSpPr>
              <p:spPr>
                <a:xfrm>
                  <a:off x="3599700" y="1954475"/>
                  <a:ext cx="296175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11816" extrusionOk="0">
                      <a:moveTo>
                        <a:pt x="3151" y="694"/>
                      </a:moveTo>
                      <a:cubicBezTo>
                        <a:pt x="3718" y="694"/>
                        <a:pt x="4159" y="1166"/>
                        <a:pt x="4159" y="1734"/>
                      </a:cubicBezTo>
                      <a:cubicBezTo>
                        <a:pt x="4159" y="2301"/>
                        <a:pt x="3686" y="2742"/>
                        <a:pt x="3151" y="2742"/>
                      </a:cubicBezTo>
                      <a:cubicBezTo>
                        <a:pt x="2584" y="2742"/>
                        <a:pt x="2111" y="2269"/>
                        <a:pt x="2111" y="1734"/>
                      </a:cubicBezTo>
                      <a:cubicBezTo>
                        <a:pt x="2080" y="1166"/>
                        <a:pt x="2552" y="694"/>
                        <a:pt x="3151" y="694"/>
                      </a:cubicBezTo>
                      <a:close/>
                      <a:moveTo>
                        <a:pt x="8727" y="694"/>
                      </a:moveTo>
                      <a:cubicBezTo>
                        <a:pt x="9326" y="694"/>
                        <a:pt x="9767" y="1166"/>
                        <a:pt x="9767" y="1734"/>
                      </a:cubicBezTo>
                      <a:cubicBezTo>
                        <a:pt x="9767" y="2301"/>
                        <a:pt x="9294" y="2742"/>
                        <a:pt x="8727" y="2742"/>
                      </a:cubicBezTo>
                      <a:cubicBezTo>
                        <a:pt x="8128" y="2742"/>
                        <a:pt x="7719" y="2269"/>
                        <a:pt x="7719" y="1734"/>
                      </a:cubicBezTo>
                      <a:cubicBezTo>
                        <a:pt x="7656" y="1166"/>
                        <a:pt x="8128" y="694"/>
                        <a:pt x="8727" y="694"/>
                      </a:cubicBezTo>
                      <a:close/>
                      <a:moveTo>
                        <a:pt x="5923" y="4852"/>
                      </a:moveTo>
                      <a:cubicBezTo>
                        <a:pt x="6522" y="4852"/>
                        <a:pt x="6994" y="5325"/>
                        <a:pt x="6994" y="5861"/>
                      </a:cubicBezTo>
                      <a:cubicBezTo>
                        <a:pt x="6994" y="6396"/>
                        <a:pt x="6522" y="6869"/>
                        <a:pt x="5923" y="6869"/>
                      </a:cubicBezTo>
                      <a:cubicBezTo>
                        <a:pt x="5356" y="6869"/>
                        <a:pt x="4883" y="6428"/>
                        <a:pt x="4883" y="5861"/>
                      </a:cubicBezTo>
                      <a:cubicBezTo>
                        <a:pt x="4883" y="5294"/>
                        <a:pt x="5356" y="4852"/>
                        <a:pt x="5923" y="4852"/>
                      </a:cubicBezTo>
                      <a:close/>
                      <a:moveTo>
                        <a:pt x="3151" y="3466"/>
                      </a:moveTo>
                      <a:cubicBezTo>
                        <a:pt x="3875" y="3466"/>
                        <a:pt x="4600" y="3813"/>
                        <a:pt x="5072" y="4380"/>
                      </a:cubicBezTo>
                      <a:cubicBezTo>
                        <a:pt x="4537" y="4695"/>
                        <a:pt x="4159" y="5231"/>
                        <a:pt x="4159" y="5861"/>
                      </a:cubicBezTo>
                      <a:cubicBezTo>
                        <a:pt x="4159" y="6239"/>
                        <a:pt x="4285" y="6617"/>
                        <a:pt x="4505" y="6900"/>
                      </a:cubicBezTo>
                      <a:lnTo>
                        <a:pt x="693" y="6900"/>
                      </a:lnTo>
                      <a:lnTo>
                        <a:pt x="693" y="5892"/>
                      </a:lnTo>
                      <a:cubicBezTo>
                        <a:pt x="693" y="4569"/>
                        <a:pt x="1796" y="3466"/>
                        <a:pt x="3151" y="3466"/>
                      </a:cubicBezTo>
                      <a:close/>
                      <a:moveTo>
                        <a:pt x="8696" y="3498"/>
                      </a:moveTo>
                      <a:cubicBezTo>
                        <a:pt x="10019" y="3498"/>
                        <a:pt x="11121" y="4600"/>
                        <a:pt x="11121" y="5955"/>
                      </a:cubicBezTo>
                      <a:lnTo>
                        <a:pt x="11121" y="6932"/>
                      </a:lnTo>
                      <a:lnTo>
                        <a:pt x="7309" y="6932"/>
                      </a:lnTo>
                      <a:cubicBezTo>
                        <a:pt x="7561" y="6617"/>
                        <a:pt x="7656" y="6270"/>
                        <a:pt x="7656" y="5892"/>
                      </a:cubicBezTo>
                      <a:cubicBezTo>
                        <a:pt x="7656" y="5262"/>
                        <a:pt x="7309" y="4726"/>
                        <a:pt x="6774" y="4411"/>
                      </a:cubicBezTo>
                      <a:cubicBezTo>
                        <a:pt x="7215" y="3813"/>
                        <a:pt x="7939" y="3498"/>
                        <a:pt x="8696" y="3498"/>
                      </a:cubicBezTo>
                      <a:close/>
                      <a:moveTo>
                        <a:pt x="5923" y="7625"/>
                      </a:moveTo>
                      <a:cubicBezTo>
                        <a:pt x="6207" y="7625"/>
                        <a:pt x="6490" y="7656"/>
                        <a:pt x="6711" y="7751"/>
                      </a:cubicBezTo>
                      <a:lnTo>
                        <a:pt x="5923" y="8791"/>
                      </a:lnTo>
                      <a:lnTo>
                        <a:pt x="5135" y="7751"/>
                      </a:lnTo>
                      <a:cubicBezTo>
                        <a:pt x="5388" y="7688"/>
                        <a:pt x="5671" y="7625"/>
                        <a:pt x="5923" y="7625"/>
                      </a:cubicBezTo>
                      <a:close/>
                      <a:moveTo>
                        <a:pt x="4505" y="8066"/>
                      </a:moveTo>
                      <a:lnTo>
                        <a:pt x="5577" y="9484"/>
                      </a:lnTo>
                      <a:lnTo>
                        <a:pt x="5577" y="11153"/>
                      </a:lnTo>
                      <a:lnTo>
                        <a:pt x="3497" y="11153"/>
                      </a:lnTo>
                      <a:lnTo>
                        <a:pt x="3497" y="10019"/>
                      </a:lnTo>
                      <a:cubicBezTo>
                        <a:pt x="3497" y="9200"/>
                        <a:pt x="3875" y="8507"/>
                        <a:pt x="4505" y="8066"/>
                      </a:cubicBezTo>
                      <a:close/>
                      <a:moveTo>
                        <a:pt x="7341" y="8066"/>
                      </a:moveTo>
                      <a:cubicBezTo>
                        <a:pt x="7939" y="8507"/>
                        <a:pt x="8381" y="9263"/>
                        <a:pt x="8381" y="10051"/>
                      </a:cubicBezTo>
                      <a:lnTo>
                        <a:pt x="8381" y="11153"/>
                      </a:lnTo>
                      <a:lnTo>
                        <a:pt x="6301" y="11153"/>
                      </a:lnTo>
                      <a:lnTo>
                        <a:pt x="6301" y="9484"/>
                      </a:lnTo>
                      <a:lnTo>
                        <a:pt x="7341" y="8066"/>
                      </a:lnTo>
                      <a:close/>
                      <a:moveTo>
                        <a:pt x="3088" y="1"/>
                      </a:moveTo>
                      <a:cubicBezTo>
                        <a:pt x="2143" y="1"/>
                        <a:pt x="1355" y="788"/>
                        <a:pt x="1355" y="1734"/>
                      </a:cubicBezTo>
                      <a:cubicBezTo>
                        <a:pt x="1355" y="2238"/>
                        <a:pt x="1575" y="2679"/>
                        <a:pt x="1922" y="2994"/>
                      </a:cubicBezTo>
                      <a:cubicBezTo>
                        <a:pt x="788" y="3466"/>
                        <a:pt x="0" y="4569"/>
                        <a:pt x="0" y="5861"/>
                      </a:cubicBezTo>
                      <a:lnTo>
                        <a:pt x="0" y="7247"/>
                      </a:lnTo>
                      <a:cubicBezTo>
                        <a:pt x="0" y="7436"/>
                        <a:pt x="158" y="7593"/>
                        <a:pt x="347" y="7593"/>
                      </a:cubicBezTo>
                      <a:lnTo>
                        <a:pt x="3938" y="7593"/>
                      </a:lnTo>
                      <a:cubicBezTo>
                        <a:pt x="3214" y="8192"/>
                        <a:pt x="2741" y="9043"/>
                        <a:pt x="2741" y="10019"/>
                      </a:cubicBezTo>
                      <a:lnTo>
                        <a:pt x="2741" y="11437"/>
                      </a:lnTo>
                      <a:cubicBezTo>
                        <a:pt x="2741" y="11658"/>
                        <a:pt x="2899" y="11815"/>
                        <a:pt x="3088" y="11815"/>
                      </a:cubicBezTo>
                      <a:lnTo>
                        <a:pt x="8696" y="11815"/>
                      </a:lnTo>
                      <a:cubicBezTo>
                        <a:pt x="8885" y="11815"/>
                        <a:pt x="9042" y="11658"/>
                        <a:pt x="9042" y="11437"/>
                      </a:cubicBezTo>
                      <a:lnTo>
                        <a:pt x="9042" y="10019"/>
                      </a:lnTo>
                      <a:cubicBezTo>
                        <a:pt x="9042" y="9043"/>
                        <a:pt x="8570" y="8192"/>
                        <a:pt x="7876" y="7593"/>
                      </a:cubicBezTo>
                      <a:lnTo>
                        <a:pt x="11436" y="7593"/>
                      </a:lnTo>
                      <a:cubicBezTo>
                        <a:pt x="11657" y="7593"/>
                        <a:pt x="11815" y="7436"/>
                        <a:pt x="11815" y="7247"/>
                      </a:cubicBezTo>
                      <a:lnTo>
                        <a:pt x="11815" y="5861"/>
                      </a:lnTo>
                      <a:cubicBezTo>
                        <a:pt x="11846" y="4600"/>
                        <a:pt x="11027" y="3466"/>
                        <a:pt x="9861" y="2994"/>
                      </a:cubicBezTo>
                      <a:cubicBezTo>
                        <a:pt x="10239" y="2679"/>
                        <a:pt x="10428" y="2206"/>
                        <a:pt x="10428" y="1734"/>
                      </a:cubicBezTo>
                      <a:cubicBezTo>
                        <a:pt x="10428" y="788"/>
                        <a:pt x="9641" y="1"/>
                        <a:pt x="8696" y="1"/>
                      </a:cubicBezTo>
                      <a:cubicBezTo>
                        <a:pt x="7750" y="1"/>
                        <a:pt x="6963" y="788"/>
                        <a:pt x="6963" y="1734"/>
                      </a:cubicBezTo>
                      <a:cubicBezTo>
                        <a:pt x="6963" y="2238"/>
                        <a:pt x="7152" y="2679"/>
                        <a:pt x="7498" y="2994"/>
                      </a:cubicBezTo>
                      <a:cubicBezTo>
                        <a:pt x="6931" y="3214"/>
                        <a:pt x="6396" y="3624"/>
                        <a:pt x="6049" y="4159"/>
                      </a:cubicBezTo>
                      <a:lnTo>
                        <a:pt x="5734" y="4159"/>
                      </a:lnTo>
                      <a:cubicBezTo>
                        <a:pt x="5388" y="3655"/>
                        <a:pt x="4883" y="3214"/>
                        <a:pt x="4285" y="2994"/>
                      </a:cubicBezTo>
                      <a:cubicBezTo>
                        <a:pt x="4631" y="2679"/>
                        <a:pt x="4820" y="2238"/>
                        <a:pt x="4820" y="1734"/>
                      </a:cubicBezTo>
                      <a:cubicBezTo>
                        <a:pt x="4820" y="788"/>
                        <a:pt x="4033" y="1"/>
                        <a:pt x="3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14" name="Google Shape;9238;p73">
                  <a:extLst>
                    <a:ext uri="{FF2B5EF4-FFF2-40B4-BE49-F238E27FC236}">
                      <a16:creationId xmlns:a16="http://schemas.microsoft.com/office/drawing/2014/main" id="{68C18DE5-75FB-B9E7-19F8-E8F6418D5274}"/>
                    </a:ext>
                  </a:extLst>
                </p:cNvPr>
                <p:cNvSpPr/>
                <p:nvPr/>
              </p:nvSpPr>
              <p:spPr>
                <a:xfrm>
                  <a:off x="3825750" y="2075775"/>
                  <a:ext cx="35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lnTo>
                        <a:pt x="1071" y="694"/>
                      </a:lnTo>
                      <a:cubicBezTo>
                        <a:pt x="1260" y="694"/>
                        <a:pt x="1418" y="536"/>
                        <a:pt x="1418" y="347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15" name="Google Shape;9239;p73">
                  <a:extLst>
                    <a:ext uri="{FF2B5EF4-FFF2-40B4-BE49-F238E27FC236}">
                      <a16:creationId xmlns:a16="http://schemas.microsoft.com/office/drawing/2014/main" id="{636D14A6-4220-ED69-81F5-88A353F20141}"/>
                    </a:ext>
                  </a:extLst>
                </p:cNvPr>
                <p:cNvSpPr/>
                <p:nvPr/>
              </p:nvSpPr>
              <p:spPr>
                <a:xfrm>
                  <a:off x="3633550" y="2075775"/>
                  <a:ext cx="354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694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79" y="694"/>
                      </a:cubicBezTo>
                      <a:lnTo>
                        <a:pt x="1072" y="694"/>
                      </a:lnTo>
                      <a:cubicBezTo>
                        <a:pt x="1261" y="694"/>
                        <a:pt x="1419" y="536"/>
                        <a:pt x="1419" y="347"/>
                      </a:cubicBezTo>
                      <a:cubicBezTo>
                        <a:pt x="1419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41" name="Google Shape;9240;p73">
                <a:extLst>
                  <a:ext uri="{FF2B5EF4-FFF2-40B4-BE49-F238E27FC236}">
                    <a16:creationId xmlns:a16="http://schemas.microsoft.com/office/drawing/2014/main" id="{91774ED5-9B74-D871-4AC6-58AA5AA450DA}"/>
                  </a:ext>
                </a:extLst>
              </p:cNvPr>
              <p:cNvGrpSpPr/>
              <p:nvPr/>
            </p:nvGrpSpPr>
            <p:grpSpPr>
              <a:xfrm>
                <a:off x="5852810" y="2282300"/>
                <a:ext cx="497951" cy="497951"/>
                <a:chOff x="3601275" y="2319150"/>
                <a:chExt cx="294600" cy="294600"/>
              </a:xfrm>
              <a:grpFill/>
            </p:grpSpPr>
            <p:sp>
              <p:nvSpPr>
                <p:cNvPr id="411" name="Google Shape;9241;p73">
                  <a:extLst>
                    <a:ext uri="{FF2B5EF4-FFF2-40B4-BE49-F238E27FC236}">
                      <a16:creationId xmlns:a16="http://schemas.microsoft.com/office/drawing/2014/main" id="{0A85B8FF-4C41-6911-E474-08100B1F721D}"/>
                    </a:ext>
                  </a:extLst>
                </p:cNvPr>
                <p:cNvSpPr/>
                <p:nvPr/>
              </p:nvSpPr>
              <p:spPr>
                <a:xfrm>
                  <a:off x="3601275" y="2319150"/>
                  <a:ext cx="294600" cy="2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784" extrusionOk="0">
                      <a:moveTo>
                        <a:pt x="8223" y="694"/>
                      </a:moveTo>
                      <a:cubicBezTo>
                        <a:pt x="8696" y="725"/>
                        <a:pt x="9168" y="914"/>
                        <a:pt x="9546" y="1198"/>
                      </a:cubicBezTo>
                      <a:lnTo>
                        <a:pt x="7057" y="3687"/>
                      </a:lnTo>
                      <a:cubicBezTo>
                        <a:pt x="6774" y="3498"/>
                        <a:pt x="6459" y="3340"/>
                        <a:pt x="6144" y="3245"/>
                      </a:cubicBezTo>
                      <a:lnTo>
                        <a:pt x="8223" y="694"/>
                      </a:lnTo>
                      <a:close/>
                      <a:moveTo>
                        <a:pt x="10523" y="1198"/>
                      </a:moveTo>
                      <a:cubicBezTo>
                        <a:pt x="10838" y="1576"/>
                        <a:pt x="11027" y="2111"/>
                        <a:pt x="11027" y="2615"/>
                      </a:cubicBezTo>
                      <a:lnTo>
                        <a:pt x="8286" y="4852"/>
                      </a:lnTo>
                      <a:lnTo>
                        <a:pt x="7561" y="4159"/>
                      </a:lnTo>
                      <a:lnTo>
                        <a:pt x="10523" y="1198"/>
                      </a:lnTo>
                      <a:close/>
                      <a:moveTo>
                        <a:pt x="5592" y="3923"/>
                      </a:moveTo>
                      <a:cubicBezTo>
                        <a:pt x="6033" y="3923"/>
                        <a:pt x="6474" y="4096"/>
                        <a:pt x="6805" y="4443"/>
                      </a:cubicBezTo>
                      <a:cubicBezTo>
                        <a:pt x="7498" y="5104"/>
                        <a:pt x="7498" y="6207"/>
                        <a:pt x="6805" y="6869"/>
                      </a:cubicBezTo>
                      <a:cubicBezTo>
                        <a:pt x="6474" y="7199"/>
                        <a:pt x="6033" y="7365"/>
                        <a:pt x="5592" y="7365"/>
                      </a:cubicBezTo>
                      <a:cubicBezTo>
                        <a:pt x="5151" y="7365"/>
                        <a:pt x="4710" y="7199"/>
                        <a:pt x="4379" y="6869"/>
                      </a:cubicBezTo>
                      <a:cubicBezTo>
                        <a:pt x="3718" y="6207"/>
                        <a:pt x="3718" y="5104"/>
                        <a:pt x="4379" y="4443"/>
                      </a:cubicBezTo>
                      <a:cubicBezTo>
                        <a:pt x="4710" y="4096"/>
                        <a:pt x="5151" y="3923"/>
                        <a:pt x="5592" y="3923"/>
                      </a:cubicBezTo>
                      <a:close/>
                      <a:moveTo>
                        <a:pt x="8034" y="5577"/>
                      </a:moveTo>
                      <a:lnTo>
                        <a:pt x="8191" y="5734"/>
                      </a:lnTo>
                      <a:cubicBezTo>
                        <a:pt x="8696" y="6270"/>
                        <a:pt x="9326" y="6742"/>
                        <a:pt x="10019" y="7058"/>
                      </a:cubicBezTo>
                      <a:lnTo>
                        <a:pt x="9420" y="7278"/>
                      </a:lnTo>
                      <a:cubicBezTo>
                        <a:pt x="9263" y="7310"/>
                        <a:pt x="9168" y="7467"/>
                        <a:pt x="9168" y="7593"/>
                      </a:cubicBezTo>
                      <a:lnTo>
                        <a:pt x="9168" y="8066"/>
                      </a:lnTo>
                      <a:cubicBezTo>
                        <a:pt x="8601" y="7814"/>
                        <a:pt x="8034" y="7467"/>
                        <a:pt x="7561" y="7058"/>
                      </a:cubicBezTo>
                      <a:cubicBezTo>
                        <a:pt x="7876" y="6648"/>
                        <a:pt x="8034" y="6175"/>
                        <a:pt x="8034" y="5608"/>
                      </a:cubicBezTo>
                      <a:lnTo>
                        <a:pt x="8034" y="5577"/>
                      </a:lnTo>
                      <a:close/>
                      <a:moveTo>
                        <a:pt x="3245" y="6081"/>
                      </a:moveTo>
                      <a:cubicBezTo>
                        <a:pt x="3308" y="6427"/>
                        <a:pt x="3466" y="6806"/>
                        <a:pt x="3655" y="7058"/>
                      </a:cubicBezTo>
                      <a:lnTo>
                        <a:pt x="1197" y="9546"/>
                      </a:lnTo>
                      <a:cubicBezTo>
                        <a:pt x="882" y="9200"/>
                        <a:pt x="662" y="8696"/>
                        <a:pt x="630" y="8160"/>
                      </a:cubicBezTo>
                      <a:lnTo>
                        <a:pt x="3245" y="6081"/>
                      </a:lnTo>
                      <a:close/>
                      <a:moveTo>
                        <a:pt x="7057" y="7593"/>
                      </a:moveTo>
                      <a:cubicBezTo>
                        <a:pt x="7435" y="8066"/>
                        <a:pt x="7813" y="8601"/>
                        <a:pt x="8034" y="9200"/>
                      </a:cubicBezTo>
                      <a:lnTo>
                        <a:pt x="7561" y="9200"/>
                      </a:lnTo>
                      <a:cubicBezTo>
                        <a:pt x="7404" y="9200"/>
                        <a:pt x="7278" y="9263"/>
                        <a:pt x="7246" y="9420"/>
                      </a:cubicBezTo>
                      <a:lnTo>
                        <a:pt x="7057" y="10019"/>
                      </a:lnTo>
                      <a:cubicBezTo>
                        <a:pt x="6742" y="9357"/>
                        <a:pt x="6270" y="8727"/>
                        <a:pt x="5766" y="8223"/>
                      </a:cubicBezTo>
                      <a:lnTo>
                        <a:pt x="5608" y="8066"/>
                      </a:lnTo>
                      <a:lnTo>
                        <a:pt x="5640" y="8066"/>
                      </a:lnTo>
                      <a:cubicBezTo>
                        <a:pt x="6144" y="8066"/>
                        <a:pt x="6648" y="7877"/>
                        <a:pt x="7057" y="7593"/>
                      </a:cubicBezTo>
                      <a:close/>
                      <a:moveTo>
                        <a:pt x="4096" y="7625"/>
                      </a:moveTo>
                      <a:lnTo>
                        <a:pt x="4820" y="8318"/>
                      </a:lnTo>
                      <a:lnTo>
                        <a:pt x="2552" y="11090"/>
                      </a:lnTo>
                      <a:cubicBezTo>
                        <a:pt x="2048" y="11059"/>
                        <a:pt x="1575" y="10901"/>
                        <a:pt x="1134" y="10586"/>
                      </a:cubicBezTo>
                      <a:lnTo>
                        <a:pt x="4096" y="7625"/>
                      </a:lnTo>
                      <a:close/>
                      <a:moveTo>
                        <a:pt x="8160" y="0"/>
                      </a:moveTo>
                      <a:cubicBezTo>
                        <a:pt x="8034" y="0"/>
                        <a:pt x="7971" y="63"/>
                        <a:pt x="7876" y="126"/>
                      </a:cubicBezTo>
                      <a:lnTo>
                        <a:pt x="5356" y="3245"/>
                      </a:lnTo>
                      <a:cubicBezTo>
                        <a:pt x="4852" y="3308"/>
                        <a:pt x="4348" y="3529"/>
                        <a:pt x="3938" y="3970"/>
                      </a:cubicBezTo>
                      <a:cubicBezTo>
                        <a:pt x="3592" y="4317"/>
                        <a:pt x="3340" y="4758"/>
                        <a:pt x="3277" y="5262"/>
                      </a:cubicBezTo>
                      <a:lnTo>
                        <a:pt x="126" y="7782"/>
                      </a:lnTo>
                      <a:cubicBezTo>
                        <a:pt x="32" y="7845"/>
                        <a:pt x="0" y="7940"/>
                        <a:pt x="0" y="8066"/>
                      </a:cubicBezTo>
                      <a:cubicBezTo>
                        <a:pt x="0" y="8790"/>
                        <a:pt x="284" y="9546"/>
                        <a:pt x="756" y="10114"/>
                      </a:cubicBezTo>
                      <a:lnTo>
                        <a:pt x="473" y="10366"/>
                      </a:lnTo>
                      <a:cubicBezTo>
                        <a:pt x="410" y="10460"/>
                        <a:pt x="347" y="10523"/>
                        <a:pt x="347" y="10618"/>
                      </a:cubicBezTo>
                      <a:cubicBezTo>
                        <a:pt x="347" y="10681"/>
                        <a:pt x="410" y="10807"/>
                        <a:pt x="473" y="10838"/>
                      </a:cubicBezTo>
                      <a:cubicBezTo>
                        <a:pt x="1103" y="11468"/>
                        <a:pt x="1922" y="11783"/>
                        <a:pt x="2804" y="11783"/>
                      </a:cubicBezTo>
                      <a:cubicBezTo>
                        <a:pt x="2930" y="11783"/>
                        <a:pt x="2993" y="11752"/>
                        <a:pt x="3088" y="11657"/>
                      </a:cubicBezTo>
                      <a:lnTo>
                        <a:pt x="5388" y="8790"/>
                      </a:lnTo>
                      <a:cubicBezTo>
                        <a:pt x="6018" y="9452"/>
                        <a:pt x="6553" y="10303"/>
                        <a:pt x="6805" y="11153"/>
                      </a:cubicBezTo>
                      <a:cubicBezTo>
                        <a:pt x="6868" y="11311"/>
                        <a:pt x="7026" y="11405"/>
                        <a:pt x="7120" y="11405"/>
                      </a:cubicBezTo>
                      <a:cubicBezTo>
                        <a:pt x="7278" y="11405"/>
                        <a:pt x="7404" y="11311"/>
                        <a:pt x="7435" y="11153"/>
                      </a:cubicBezTo>
                      <a:lnTo>
                        <a:pt x="7845" y="9924"/>
                      </a:lnTo>
                      <a:lnTo>
                        <a:pt x="8601" y="9924"/>
                      </a:lnTo>
                      <a:cubicBezTo>
                        <a:pt x="8696" y="9924"/>
                        <a:pt x="8790" y="9893"/>
                        <a:pt x="8853" y="9767"/>
                      </a:cubicBezTo>
                      <a:cubicBezTo>
                        <a:pt x="8948" y="9704"/>
                        <a:pt x="8948" y="9578"/>
                        <a:pt x="8916" y="9452"/>
                      </a:cubicBezTo>
                      <a:cubicBezTo>
                        <a:pt x="8790" y="9137"/>
                        <a:pt x="8664" y="8822"/>
                        <a:pt x="8507" y="8507"/>
                      </a:cubicBezTo>
                      <a:lnTo>
                        <a:pt x="8507" y="8507"/>
                      </a:lnTo>
                      <a:cubicBezTo>
                        <a:pt x="8822" y="8664"/>
                        <a:pt x="9137" y="8790"/>
                        <a:pt x="9452" y="8916"/>
                      </a:cubicBezTo>
                      <a:cubicBezTo>
                        <a:pt x="9489" y="8926"/>
                        <a:pt x="9526" y="8929"/>
                        <a:pt x="9561" y="8929"/>
                      </a:cubicBezTo>
                      <a:cubicBezTo>
                        <a:pt x="9646" y="8929"/>
                        <a:pt x="9722" y="8907"/>
                        <a:pt x="9767" y="8885"/>
                      </a:cubicBezTo>
                      <a:cubicBezTo>
                        <a:pt x="9861" y="8790"/>
                        <a:pt x="9924" y="8727"/>
                        <a:pt x="9924" y="8601"/>
                      </a:cubicBezTo>
                      <a:lnTo>
                        <a:pt x="9924" y="7845"/>
                      </a:lnTo>
                      <a:lnTo>
                        <a:pt x="11153" y="7467"/>
                      </a:lnTo>
                      <a:cubicBezTo>
                        <a:pt x="11310" y="7404"/>
                        <a:pt x="11373" y="7247"/>
                        <a:pt x="11373" y="7152"/>
                      </a:cubicBezTo>
                      <a:cubicBezTo>
                        <a:pt x="11373" y="6995"/>
                        <a:pt x="11310" y="6869"/>
                        <a:pt x="11153" y="6837"/>
                      </a:cubicBezTo>
                      <a:cubicBezTo>
                        <a:pt x="10271" y="6553"/>
                        <a:pt x="9452" y="6049"/>
                        <a:pt x="8790" y="5419"/>
                      </a:cubicBezTo>
                      <a:lnTo>
                        <a:pt x="11657" y="3088"/>
                      </a:lnTo>
                      <a:cubicBezTo>
                        <a:pt x="11689" y="2962"/>
                        <a:pt x="11783" y="2867"/>
                        <a:pt x="11783" y="2773"/>
                      </a:cubicBezTo>
                      <a:cubicBezTo>
                        <a:pt x="11783" y="1922"/>
                        <a:pt x="11436" y="1072"/>
                        <a:pt x="10838" y="442"/>
                      </a:cubicBezTo>
                      <a:cubicBezTo>
                        <a:pt x="10775" y="379"/>
                        <a:pt x="10688" y="347"/>
                        <a:pt x="10602" y="347"/>
                      </a:cubicBezTo>
                      <a:cubicBezTo>
                        <a:pt x="10515" y="347"/>
                        <a:pt x="10428" y="379"/>
                        <a:pt x="10365" y="442"/>
                      </a:cubicBezTo>
                      <a:lnTo>
                        <a:pt x="10082" y="725"/>
                      </a:lnTo>
                      <a:cubicBezTo>
                        <a:pt x="9546" y="284"/>
                        <a:pt x="8853" y="0"/>
                        <a:pt x="81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12" name="Google Shape;9242;p73">
                  <a:extLst>
                    <a:ext uri="{FF2B5EF4-FFF2-40B4-BE49-F238E27FC236}">
                      <a16:creationId xmlns:a16="http://schemas.microsoft.com/office/drawing/2014/main" id="{ED4F3ABF-F183-5BD4-8726-04BD19B63F21}"/>
                    </a:ext>
                  </a:extLst>
                </p:cNvPr>
                <p:cNvSpPr/>
                <p:nvPr/>
              </p:nvSpPr>
              <p:spPr>
                <a:xfrm>
                  <a:off x="3713900" y="2434350"/>
                  <a:ext cx="55950" cy="5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088" extrusionOk="0">
                      <a:moveTo>
                        <a:pt x="1087" y="685"/>
                      </a:moveTo>
                      <a:cubicBezTo>
                        <a:pt x="1174" y="685"/>
                        <a:pt x="1261" y="717"/>
                        <a:pt x="1324" y="780"/>
                      </a:cubicBezTo>
                      <a:cubicBezTo>
                        <a:pt x="1450" y="874"/>
                        <a:pt x="1450" y="1126"/>
                        <a:pt x="1324" y="1252"/>
                      </a:cubicBezTo>
                      <a:cubicBezTo>
                        <a:pt x="1261" y="1300"/>
                        <a:pt x="1174" y="1323"/>
                        <a:pt x="1087" y="1323"/>
                      </a:cubicBezTo>
                      <a:cubicBezTo>
                        <a:pt x="1001" y="1323"/>
                        <a:pt x="914" y="1300"/>
                        <a:pt x="851" y="1252"/>
                      </a:cubicBezTo>
                      <a:cubicBezTo>
                        <a:pt x="725" y="1126"/>
                        <a:pt x="725" y="937"/>
                        <a:pt x="851" y="780"/>
                      </a:cubicBezTo>
                      <a:cubicBezTo>
                        <a:pt x="914" y="717"/>
                        <a:pt x="1001" y="685"/>
                        <a:pt x="1087" y="685"/>
                      </a:cubicBezTo>
                      <a:close/>
                      <a:moveTo>
                        <a:pt x="1115" y="0"/>
                      </a:moveTo>
                      <a:cubicBezTo>
                        <a:pt x="851" y="0"/>
                        <a:pt x="583" y="102"/>
                        <a:pt x="378" y="307"/>
                      </a:cubicBezTo>
                      <a:cubicBezTo>
                        <a:pt x="0" y="685"/>
                        <a:pt x="0" y="1347"/>
                        <a:pt x="378" y="1756"/>
                      </a:cubicBezTo>
                      <a:cubicBezTo>
                        <a:pt x="583" y="1977"/>
                        <a:pt x="851" y="2087"/>
                        <a:pt x="1115" y="2087"/>
                      </a:cubicBezTo>
                      <a:cubicBezTo>
                        <a:pt x="1379" y="2087"/>
                        <a:pt x="1639" y="1977"/>
                        <a:pt x="1828" y="1756"/>
                      </a:cubicBezTo>
                      <a:cubicBezTo>
                        <a:pt x="2237" y="1347"/>
                        <a:pt x="2237" y="685"/>
                        <a:pt x="1828" y="307"/>
                      </a:cubicBezTo>
                      <a:cubicBezTo>
                        <a:pt x="1639" y="102"/>
                        <a:pt x="1379" y="0"/>
                        <a:pt x="11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42" name="Google Shape;9243;p73">
                <a:extLst>
                  <a:ext uri="{FF2B5EF4-FFF2-40B4-BE49-F238E27FC236}">
                    <a16:creationId xmlns:a16="http://schemas.microsoft.com/office/drawing/2014/main" id="{9D6D535E-4EEC-A72C-829E-3B8DAA1F47B9}"/>
                  </a:ext>
                </a:extLst>
              </p:cNvPr>
              <p:cNvSpPr/>
              <p:nvPr/>
            </p:nvSpPr>
            <p:spPr>
              <a:xfrm>
                <a:off x="5852086" y="2925310"/>
                <a:ext cx="499303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815" extrusionOk="0">
                    <a:moveTo>
                      <a:pt x="6207" y="693"/>
                    </a:moveTo>
                    <a:cubicBezTo>
                      <a:pt x="7877" y="819"/>
                      <a:pt x="9326" y="1670"/>
                      <a:pt x="10208" y="2993"/>
                    </a:cubicBezTo>
                    <a:lnTo>
                      <a:pt x="6207" y="5293"/>
                    </a:lnTo>
                    <a:lnTo>
                      <a:pt x="6207" y="693"/>
                    </a:lnTo>
                    <a:close/>
                    <a:moveTo>
                      <a:pt x="10555" y="3623"/>
                    </a:moveTo>
                    <a:cubicBezTo>
                      <a:pt x="10901" y="4316"/>
                      <a:pt x="11090" y="5104"/>
                      <a:pt x="11090" y="5923"/>
                    </a:cubicBezTo>
                    <a:cubicBezTo>
                      <a:pt x="11090" y="7026"/>
                      <a:pt x="10744" y="8097"/>
                      <a:pt x="10114" y="8979"/>
                    </a:cubicBezTo>
                    <a:lnTo>
                      <a:pt x="6491" y="5986"/>
                    </a:lnTo>
                    <a:lnTo>
                      <a:pt x="10555" y="3623"/>
                    </a:lnTo>
                    <a:close/>
                    <a:moveTo>
                      <a:pt x="5546" y="693"/>
                    </a:moveTo>
                    <a:lnTo>
                      <a:pt x="5546" y="5892"/>
                    </a:lnTo>
                    <a:cubicBezTo>
                      <a:pt x="5546" y="6018"/>
                      <a:pt x="5577" y="6081"/>
                      <a:pt x="5672" y="6175"/>
                    </a:cubicBezTo>
                    <a:lnTo>
                      <a:pt x="9673" y="9483"/>
                    </a:lnTo>
                    <a:cubicBezTo>
                      <a:pt x="8728" y="10491"/>
                      <a:pt x="7373" y="11121"/>
                      <a:pt x="5892" y="11121"/>
                    </a:cubicBezTo>
                    <a:cubicBezTo>
                      <a:pt x="3025" y="11121"/>
                      <a:pt x="662" y="8822"/>
                      <a:pt x="662" y="5892"/>
                    </a:cubicBezTo>
                    <a:cubicBezTo>
                      <a:pt x="662" y="3151"/>
                      <a:pt x="2836" y="851"/>
                      <a:pt x="5546" y="693"/>
                    </a:cubicBezTo>
                    <a:close/>
                    <a:moveTo>
                      <a:pt x="5892" y="0"/>
                    </a:moveTo>
                    <a:cubicBezTo>
                      <a:pt x="2647" y="0"/>
                      <a:pt x="1" y="2615"/>
                      <a:pt x="1" y="5892"/>
                    </a:cubicBezTo>
                    <a:cubicBezTo>
                      <a:pt x="1" y="9168"/>
                      <a:pt x="2647" y="11814"/>
                      <a:pt x="5892" y="11814"/>
                    </a:cubicBezTo>
                    <a:cubicBezTo>
                      <a:pt x="9169" y="11814"/>
                      <a:pt x="11815" y="9168"/>
                      <a:pt x="11815" y="5892"/>
                    </a:cubicBezTo>
                    <a:cubicBezTo>
                      <a:pt x="11815" y="2678"/>
                      <a:pt x="9137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43" name="Google Shape;9244;p73">
                <a:extLst>
                  <a:ext uri="{FF2B5EF4-FFF2-40B4-BE49-F238E27FC236}">
                    <a16:creationId xmlns:a16="http://schemas.microsoft.com/office/drawing/2014/main" id="{C02D1464-4686-1799-C9AF-FA3CA5D10B46}"/>
                  </a:ext>
                </a:extLst>
              </p:cNvPr>
              <p:cNvGrpSpPr/>
              <p:nvPr/>
            </p:nvGrpSpPr>
            <p:grpSpPr>
              <a:xfrm>
                <a:off x="9032639" y="1687898"/>
                <a:ext cx="469977" cy="500571"/>
                <a:chOff x="5421475" y="1945825"/>
                <a:chExt cx="278050" cy="296150"/>
              </a:xfrm>
              <a:grpFill/>
            </p:grpSpPr>
            <p:sp>
              <p:nvSpPr>
                <p:cNvPr id="403" name="Google Shape;9245;p73">
                  <a:extLst>
                    <a:ext uri="{FF2B5EF4-FFF2-40B4-BE49-F238E27FC236}">
                      <a16:creationId xmlns:a16="http://schemas.microsoft.com/office/drawing/2014/main" id="{33B2D65C-F91D-82EA-3D7A-D5B1AAEB4A38}"/>
                    </a:ext>
                  </a:extLst>
                </p:cNvPr>
                <p:cNvSpPr/>
                <p:nvPr/>
              </p:nvSpPr>
              <p:spPr>
                <a:xfrm>
                  <a:off x="5472650" y="1999375"/>
                  <a:ext cx="172525" cy="2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1" h="9704" extrusionOk="0">
                      <a:moveTo>
                        <a:pt x="1765" y="1355"/>
                      </a:moveTo>
                      <a:cubicBezTo>
                        <a:pt x="1986" y="1355"/>
                        <a:pt x="2143" y="1513"/>
                        <a:pt x="2143" y="1702"/>
                      </a:cubicBezTo>
                      <a:lnTo>
                        <a:pt x="2143" y="2048"/>
                      </a:lnTo>
                      <a:lnTo>
                        <a:pt x="1765" y="2048"/>
                      </a:lnTo>
                      <a:cubicBezTo>
                        <a:pt x="1671" y="2048"/>
                        <a:pt x="1545" y="2048"/>
                        <a:pt x="1419" y="2111"/>
                      </a:cubicBezTo>
                      <a:lnTo>
                        <a:pt x="1419" y="1702"/>
                      </a:lnTo>
                      <a:cubicBezTo>
                        <a:pt x="1419" y="1513"/>
                        <a:pt x="1576" y="1355"/>
                        <a:pt x="1765" y="1355"/>
                      </a:cubicBezTo>
                      <a:close/>
                      <a:moveTo>
                        <a:pt x="3151" y="631"/>
                      </a:moveTo>
                      <a:cubicBezTo>
                        <a:pt x="3341" y="631"/>
                        <a:pt x="3498" y="788"/>
                        <a:pt x="3498" y="1009"/>
                      </a:cubicBezTo>
                      <a:lnTo>
                        <a:pt x="3498" y="2111"/>
                      </a:lnTo>
                      <a:cubicBezTo>
                        <a:pt x="3404" y="2048"/>
                        <a:pt x="3277" y="2017"/>
                        <a:pt x="3151" y="2017"/>
                      </a:cubicBezTo>
                      <a:lnTo>
                        <a:pt x="2805" y="2017"/>
                      </a:lnTo>
                      <a:lnTo>
                        <a:pt x="2805" y="1009"/>
                      </a:lnTo>
                      <a:cubicBezTo>
                        <a:pt x="2805" y="788"/>
                        <a:pt x="2962" y="631"/>
                        <a:pt x="3151" y="631"/>
                      </a:cubicBezTo>
                      <a:close/>
                      <a:moveTo>
                        <a:pt x="4538" y="1355"/>
                      </a:moveTo>
                      <a:cubicBezTo>
                        <a:pt x="4727" y="1355"/>
                        <a:pt x="4884" y="1513"/>
                        <a:pt x="4884" y="1702"/>
                      </a:cubicBezTo>
                      <a:lnTo>
                        <a:pt x="4884" y="3088"/>
                      </a:lnTo>
                      <a:cubicBezTo>
                        <a:pt x="4884" y="3277"/>
                        <a:pt x="4727" y="3435"/>
                        <a:pt x="4538" y="3435"/>
                      </a:cubicBezTo>
                      <a:cubicBezTo>
                        <a:pt x="4349" y="3435"/>
                        <a:pt x="4191" y="3277"/>
                        <a:pt x="4191" y="3088"/>
                      </a:cubicBezTo>
                      <a:lnTo>
                        <a:pt x="4191" y="1702"/>
                      </a:lnTo>
                      <a:cubicBezTo>
                        <a:pt x="4191" y="1513"/>
                        <a:pt x="4349" y="1355"/>
                        <a:pt x="4538" y="1355"/>
                      </a:cubicBezTo>
                      <a:close/>
                      <a:moveTo>
                        <a:pt x="5924" y="2017"/>
                      </a:moveTo>
                      <a:cubicBezTo>
                        <a:pt x="6113" y="2017"/>
                        <a:pt x="6270" y="2174"/>
                        <a:pt x="6270" y="2363"/>
                      </a:cubicBezTo>
                      <a:lnTo>
                        <a:pt x="6270" y="3088"/>
                      </a:lnTo>
                      <a:cubicBezTo>
                        <a:pt x="6270" y="3277"/>
                        <a:pt x="6113" y="3435"/>
                        <a:pt x="5924" y="3435"/>
                      </a:cubicBezTo>
                      <a:cubicBezTo>
                        <a:pt x="5703" y="3435"/>
                        <a:pt x="5546" y="3277"/>
                        <a:pt x="5546" y="3088"/>
                      </a:cubicBezTo>
                      <a:lnTo>
                        <a:pt x="5546" y="2363"/>
                      </a:lnTo>
                      <a:cubicBezTo>
                        <a:pt x="5546" y="2174"/>
                        <a:pt x="5703" y="2017"/>
                        <a:pt x="5924" y="2017"/>
                      </a:cubicBezTo>
                      <a:close/>
                      <a:moveTo>
                        <a:pt x="3120" y="2741"/>
                      </a:moveTo>
                      <a:cubicBezTo>
                        <a:pt x="3309" y="2741"/>
                        <a:pt x="3467" y="2899"/>
                        <a:pt x="3467" y="3088"/>
                      </a:cubicBezTo>
                      <a:cubicBezTo>
                        <a:pt x="3467" y="3277"/>
                        <a:pt x="3309" y="3435"/>
                        <a:pt x="3120" y="3435"/>
                      </a:cubicBezTo>
                      <a:lnTo>
                        <a:pt x="1734" y="3435"/>
                      </a:lnTo>
                      <a:cubicBezTo>
                        <a:pt x="1545" y="3435"/>
                        <a:pt x="1387" y="3592"/>
                        <a:pt x="1387" y="3781"/>
                      </a:cubicBezTo>
                      <a:cubicBezTo>
                        <a:pt x="1387" y="4002"/>
                        <a:pt x="1545" y="4159"/>
                        <a:pt x="1734" y="4159"/>
                      </a:cubicBezTo>
                      <a:cubicBezTo>
                        <a:pt x="2679" y="4159"/>
                        <a:pt x="3467" y="4947"/>
                        <a:pt x="3467" y="5892"/>
                      </a:cubicBezTo>
                      <a:cubicBezTo>
                        <a:pt x="3467" y="6081"/>
                        <a:pt x="3624" y="6238"/>
                        <a:pt x="3845" y="6238"/>
                      </a:cubicBezTo>
                      <a:cubicBezTo>
                        <a:pt x="4034" y="6238"/>
                        <a:pt x="4191" y="6081"/>
                        <a:pt x="4191" y="5892"/>
                      </a:cubicBezTo>
                      <a:cubicBezTo>
                        <a:pt x="4191" y="5167"/>
                        <a:pt x="3876" y="4537"/>
                        <a:pt x="3435" y="4096"/>
                      </a:cubicBezTo>
                      <a:cubicBezTo>
                        <a:pt x="3593" y="4065"/>
                        <a:pt x="3750" y="4002"/>
                        <a:pt x="3876" y="3876"/>
                      </a:cubicBezTo>
                      <a:cubicBezTo>
                        <a:pt x="4065" y="4033"/>
                        <a:pt x="4317" y="4159"/>
                        <a:pt x="4569" y="4159"/>
                      </a:cubicBezTo>
                      <a:cubicBezTo>
                        <a:pt x="4853" y="4159"/>
                        <a:pt x="5073" y="4033"/>
                        <a:pt x="5294" y="3876"/>
                      </a:cubicBezTo>
                      <a:cubicBezTo>
                        <a:pt x="5483" y="4033"/>
                        <a:pt x="5703" y="4159"/>
                        <a:pt x="5987" y="4159"/>
                      </a:cubicBezTo>
                      <a:cubicBezTo>
                        <a:pt x="6113" y="4159"/>
                        <a:pt x="6239" y="4096"/>
                        <a:pt x="6333" y="4065"/>
                      </a:cubicBezTo>
                      <a:lnTo>
                        <a:pt x="6333" y="5167"/>
                      </a:lnTo>
                      <a:cubicBezTo>
                        <a:pt x="6333" y="5923"/>
                        <a:pt x="5861" y="6554"/>
                        <a:pt x="5199" y="6774"/>
                      </a:cubicBezTo>
                      <a:cubicBezTo>
                        <a:pt x="5042" y="6837"/>
                        <a:pt x="4979" y="6995"/>
                        <a:pt x="4979" y="7089"/>
                      </a:cubicBezTo>
                      <a:lnTo>
                        <a:pt x="4979" y="7562"/>
                      </a:lnTo>
                      <a:lnTo>
                        <a:pt x="2206" y="7562"/>
                      </a:lnTo>
                      <a:lnTo>
                        <a:pt x="2206" y="7089"/>
                      </a:lnTo>
                      <a:cubicBezTo>
                        <a:pt x="2206" y="6932"/>
                        <a:pt x="2143" y="6837"/>
                        <a:pt x="1986" y="6774"/>
                      </a:cubicBezTo>
                      <a:cubicBezTo>
                        <a:pt x="1261" y="6554"/>
                        <a:pt x="820" y="5892"/>
                        <a:pt x="820" y="5167"/>
                      </a:cubicBezTo>
                      <a:lnTo>
                        <a:pt x="820" y="3750"/>
                      </a:lnTo>
                      <a:lnTo>
                        <a:pt x="726" y="3750"/>
                      </a:lnTo>
                      <a:cubicBezTo>
                        <a:pt x="726" y="3151"/>
                        <a:pt x="1198" y="2741"/>
                        <a:pt x="1734" y="2741"/>
                      </a:cubicBezTo>
                      <a:close/>
                      <a:moveTo>
                        <a:pt x="5199" y="8286"/>
                      </a:moveTo>
                      <a:cubicBezTo>
                        <a:pt x="5388" y="8286"/>
                        <a:pt x="5546" y="8444"/>
                        <a:pt x="5546" y="8633"/>
                      </a:cubicBezTo>
                      <a:lnTo>
                        <a:pt x="5546" y="8979"/>
                      </a:lnTo>
                      <a:lnTo>
                        <a:pt x="1387" y="8979"/>
                      </a:lnTo>
                      <a:lnTo>
                        <a:pt x="1387" y="8633"/>
                      </a:lnTo>
                      <a:cubicBezTo>
                        <a:pt x="1387" y="8444"/>
                        <a:pt x="1545" y="8286"/>
                        <a:pt x="1734" y="8286"/>
                      </a:cubicBezTo>
                      <a:close/>
                      <a:moveTo>
                        <a:pt x="3120" y="1"/>
                      </a:moveTo>
                      <a:cubicBezTo>
                        <a:pt x="2647" y="1"/>
                        <a:pt x="2269" y="316"/>
                        <a:pt x="2143" y="757"/>
                      </a:cubicBezTo>
                      <a:cubicBezTo>
                        <a:pt x="2017" y="725"/>
                        <a:pt x="1891" y="694"/>
                        <a:pt x="1734" y="694"/>
                      </a:cubicBezTo>
                      <a:cubicBezTo>
                        <a:pt x="1167" y="694"/>
                        <a:pt x="726" y="1166"/>
                        <a:pt x="726" y="1702"/>
                      </a:cubicBezTo>
                      <a:lnTo>
                        <a:pt x="726" y="2426"/>
                      </a:lnTo>
                      <a:cubicBezTo>
                        <a:pt x="285" y="2678"/>
                        <a:pt x="1" y="3214"/>
                        <a:pt x="1" y="3750"/>
                      </a:cubicBezTo>
                      <a:lnTo>
                        <a:pt x="1" y="5136"/>
                      </a:lnTo>
                      <a:cubicBezTo>
                        <a:pt x="1" y="6081"/>
                        <a:pt x="568" y="6932"/>
                        <a:pt x="1387" y="7341"/>
                      </a:cubicBezTo>
                      <a:lnTo>
                        <a:pt x="1387" y="7656"/>
                      </a:lnTo>
                      <a:cubicBezTo>
                        <a:pt x="1009" y="7814"/>
                        <a:pt x="694" y="8160"/>
                        <a:pt x="694" y="8633"/>
                      </a:cubicBezTo>
                      <a:lnTo>
                        <a:pt x="694" y="9357"/>
                      </a:lnTo>
                      <a:cubicBezTo>
                        <a:pt x="694" y="9546"/>
                        <a:pt x="852" y="9704"/>
                        <a:pt x="1041" y="9704"/>
                      </a:cubicBezTo>
                      <a:lnTo>
                        <a:pt x="5892" y="9704"/>
                      </a:lnTo>
                      <a:cubicBezTo>
                        <a:pt x="6081" y="9704"/>
                        <a:pt x="6239" y="9546"/>
                        <a:pt x="6239" y="9357"/>
                      </a:cubicBezTo>
                      <a:lnTo>
                        <a:pt x="6239" y="8633"/>
                      </a:lnTo>
                      <a:cubicBezTo>
                        <a:pt x="6239" y="8192"/>
                        <a:pt x="5955" y="7814"/>
                        <a:pt x="5514" y="7656"/>
                      </a:cubicBezTo>
                      <a:lnTo>
                        <a:pt x="5514" y="7341"/>
                      </a:lnTo>
                      <a:cubicBezTo>
                        <a:pt x="6365" y="6932"/>
                        <a:pt x="6901" y="6081"/>
                        <a:pt x="6901" y="5136"/>
                      </a:cubicBezTo>
                      <a:lnTo>
                        <a:pt x="6901" y="2363"/>
                      </a:lnTo>
                      <a:cubicBezTo>
                        <a:pt x="6901" y="1796"/>
                        <a:pt x="6428" y="1355"/>
                        <a:pt x="5892" y="1355"/>
                      </a:cubicBezTo>
                      <a:cubicBezTo>
                        <a:pt x="5766" y="1355"/>
                        <a:pt x="5609" y="1387"/>
                        <a:pt x="5483" y="1418"/>
                      </a:cubicBezTo>
                      <a:cubicBezTo>
                        <a:pt x="5357" y="1009"/>
                        <a:pt x="4979" y="694"/>
                        <a:pt x="4506" y="694"/>
                      </a:cubicBezTo>
                      <a:cubicBezTo>
                        <a:pt x="4380" y="694"/>
                        <a:pt x="4223" y="725"/>
                        <a:pt x="4097" y="757"/>
                      </a:cubicBezTo>
                      <a:cubicBezTo>
                        <a:pt x="4002" y="316"/>
                        <a:pt x="3593" y="1"/>
                        <a:pt x="31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4" name="Google Shape;9246;p73">
                  <a:extLst>
                    <a:ext uri="{FF2B5EF4-FFF2-40B4-BE49-F238E27FC236}">
                      <a16:creationId xmlns:a16="http://schemas.microsoft.com/office/drawing/2014/main" id="{C3D181DB-431A-F454-0AD7-4AE24B0A2E3A}"/>
                    </a:ext>
                  </a:extLst>
                </p:cNvPr>
                <p:cNvSpPr/>
                <p:nvPr/>
              </p:nvSpPr>
              <p:spPr>
                <a:xfrm>
                  <a:off x="5559300" y="1945825"/>
                  <a:ext cx="1815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76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1418"/>
                      </a:lnTo>
                      <a:cubicBezTo>
                        <a:pt x="1" y="1607"/>
                        <a:pt x="158" y="1764"/>
                        <a:pt x="379" y="1764"/>
                      </a:cubicBezTo>
                      <a:cubicBezTo>
                        <a:pt x="568" y="1764"/>
                        <a:pt x="725" y="1607"/>
                        <a:pt x="725" y="1418"/>
                      </a:cubicBezTo>
                      <a:lnTo>
                        <a:pt x="725" y="347"/>
                      </a:lnTo>
                      <a:cubicBezTo>
                        <a:pt x="725" y="158"/>
                        <a:pt x="568" y="0"/>
                        <a:pt x="3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5" name="Google Shape;9247;p73">
                  <a:extLst>
                    <a:ext uri="{FF2B5EF4-FFF2-40B4-BE49-F238E27FC236}">
                      <a16:creationId xmlns:a16="http://schemas.microsoft.com/office/drawing/2014/main" id="{97181DFA-82B8-6A1E-EFB4-D710403F83CC}"/>
                    </a:ext>
                  </a:extLst>
                </p:cNvPr>
                <p:cNvSpPr/>
                <p:nvPr/>
              </p:nvSpPr>
              <p:spPr>
                <a:xfrm>
                  <a:off x="5611275" y="1963925"/>
                  <a:ext cx="35475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80" extrusionOk="0">
                      <a:moveTo>
                        <a:pt x="1076" y="1"/>
                      </a:moveTo>
                      <a:cubicBezTo>
                        <a:pt x="985" y="1"/>
                        <a:pt x="899" y="32"/>
                        <a:pt x="851" y="95"/>
                      </a:cubicBezTo>
                      <a:lnTo>
                        <a:pt x="127" y="788"/>
                      </a:lnTo>
                      <a:cubicBezTo>
                        <a:pt x="1" y="914"/>
                        <a:pt x="1" y="1166"/>
                        <a:pt x="127" y="1261"/>
                      </a:cubicBezTo>
                      <a:cubicBezTo>
                        <a:pt x="190" y="1340"/>
                        <a:pt x="284" y="1379"/>
                        <a:pt x="375" y="1379"/>
                      </a:cubicBezTo>
                      <a:cubicBezTo>
                        <a:pt x="466" y="1379"/>
                        <a:pt x="552" y="1340"/>
                        <a:pt x="599" y="1261"/>
                      </a:cubicBezTo>
                      <a:lnTo>
                        <a:pt x="1324" y="568"/>
                      </a:lnTo>
                      <a:cubicBezTo>
                        <a:pt x="1419" y="442"/>
                        <a:pt x="1419" y="221"/>
                        <a:pt x="1324" y="95"/>
                      </a:cubicBezTo>
                      <a:cubicBezTo>
                        <a:pt x="1261" y="32"/>
                        <a:pt x="1167" y="1"/>
                        <a:pt x="107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6" name="Google Shape;9248;p73">
                  <a:extLst>
                    <a:ext uri="{FF2B5EF4-FFF2-40B4-BE49-F238E27FC236}">
                      <a16:creationId xmlns:a16="http://schemas.microsoft.com/office/drawing/2014/main" id="{D75A155E-C010-FA93-2747-3189D74DFF62}"/>
                    </a:ext>
                  </a:extLst>
                </p:cNvPr>
                <p:cNvSpPr/>
                <p:nvPr/>
              </p:nvSpPr>
              <p:spPr>
                <a:xfrm>
                  <a:off x="5664050" y="2067900"/>
                  <a:ext cx="354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lnTo>
                        <a:pt x="1040" y="694"/>
                      </a:lnTo>
                      <a:cubicBezTo>
                        <a:pt x="1261" y="694"/>
                        <a:pt x="1418" y="536"/>
                        <a:pt x="1418" y="347"/>
                      </a:cubicBezTo>
                      <a:cubicBezTo>
                        <a:pt x="1418" y="158"/>
                        <a:pt x="1261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7" name="Google Shape;9249;p73">
                  <a:extLst>
                    <a:ext uri="{FF2B5EF4-FFF2-40B4-BE49-F238E27FC236}">
                      <a16:creationId xmlns:a16="http://schemas.microsoft.com/office/drawing/2014/main" id="{DBC21B4B-7B36-D83A-3DEB-8472065F2838}"/>
                    </a:ext>
                  </a:extLst>
                </p:cNvPr>
                <p:cNvSpPr/>
                <p:nvPr/>
              </p:nvSpPr>
              <p:spPr>
                <a:xfrm>
                  <a:off x="5421475" y="2067900"/>
                  <a:ext cx="35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694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78" y="694"/>
                      </a:cubicBezTo>
                      <a:lnTo>
                        <a:pt x="1071" y="694"/>
                      </a:lnTo>
                      <a:cubicBezTo>
                        <a:pt x="1260" y="694"/>
                        <a:pt x="1418" y="536"/>
                        <a:pt x="1418" y="347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8" name="Google Shape;9250;p73">
                  <a:extLst>
                    <a:ext uri="{FF2B5EF4-FFF2-40B4-BE49-F238E27FC236}">
                      <a16:creationId xmlns:a16="http://schemas.microsoft.com/office/drawing/2014/main" id="{502690DE-313D-A977-C379-F93595569B80}"/>
                    </a:ext>
                  </a:extLst>
                </p:cNvPr>
                <p:cNvSpPr/>
                <p:nvPr/>
              </p:nvSpPr>
              <p:spPr>
                <a:xfrm>
                  <a:off x="5490000" y="1963925"/>
                  <a:ext cx="35450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356" extrusionOk="0">
                      <a:moveTo>
                        <a:pt x="343" y="1"/>
                      </a:moveTo>
                      <a:cubicBezTo>
                        <a:pt x="252" y="1"/>
                        <a:pt x="158" y="32"/>
                        <a:pt x="95" y="95"/>
                      </a:cubicBezTo>
                      <a:cubicBezTo>
                        <a:pt x="0" y="221"/>
                        <a:pt x="0" y="442"/>
                        <a:pt x="95" y="568"/>
                      </a:cubicBezTo>
                      <a:lnTo>
                        <a:pt x="819" y="1261"/>
                      </a:lnTo>
                      <a:cubicBezTo>
                        <a:pt x="866" y="1324"/>
                        <a:pt x="953" y="1356"/>
                        <a:pt x="1044" y="1356"/>
                      </a:cubicBezTo>
                      <a:cubicBezTo>
                        <a:pt x="1134" y="1356"/>
                        <a:pt x="1229" y="1324"/>
                        <a:pt x="1292" y="1261"/>
                      </a:cubicBezTo>
                      <a:cubicBezTo>
                        <a:pt x="1418" y="1166"/>
                        <a:pt x="1418" y="914"/>
                        <a:pt x="1292" y="788"/>
                      </a:cubicBezTo>
                      <a:lnTo>
                        <a:pt x="567" y="95"/>
                      </a:lnTo>
                      <a:cubicBezTo>
                        <a:pt x="520" y="32"/>
                        <a:pt x="433" y="1"/>
                        <a:pt x="3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9" name="Google Shape;9251;p73">
                  <a:extLst>
                    <a:ext uri="{FF2B5EF4-FFF2-40B4-BE49-F238E27FC236}">
                      <a16:creationId xmlns:a16="http://schemas.microsoft.com/office/drawing/2014/main" id="{0C83BB66-D883-FC8D-13BA-87CB9321A0FE}"/>
                    </a:ext>
                  </a:extLst>
                </p:cNvPr>
                <p:cNvSpPr/>
                <p:nvPr/>
              </p:nvSpPr>
              <p:spPr>
                <a:xfrm>
                  <a:off x="5437225" y="1997650"/>
                  <a:ext cx="37825" cy="2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053" extrusionOk="0">
                      <a:moveTo>
                        <a:pt x="422" y="0"/>
                      </a:moveTo>
                      <a:cubicBezTo>
                        <a:pt x="285" y="0"/>
                        <a:pt x="140" y="81"/>
                        <a:pt x="95" y="196"/>
                      </a:cubicBezTo>
                      <a:cubicBezTo>
                        <a:pt x="0" y="353"/>
                        <a:pt x="95" y="574"/>
                        <a:pt x="252" y="668"/>
                      </a:cubicBezTo>
                      <a:lnTo>
                        <a:pt x="945" y="1015"/>
                      </a:lnTo>
                      <a:cubicBezTo>
                        <a:pt x="989" y="1041"/>
                        <a:pt x="1039" y="1052"/>
                        <a:pt x="1091" y="1052"/>
                      </a:cubicBezTo>
                      <a:cubicBezTo>
                        <a:pt x="1227" y="1052"/>
                        <a:pt x="1372" y="971"/>
                        <a:pt x="1418" y="857"/>
                      </a:cubicBezTo>
                      <a:cubicBezTo>
                        <a:pt x="1512" y="700"/>
                        <a:pt x="1418" y="479"/>
                        <a:pt x="1260" y="385"/>
                      </a:cubicBezTo>
                      <a:lnTo>
                        <a:pt x="567" y="38"/>
                      </a:lnTo>
                      <a:cubicBezTo>
                        <a:pt x="524" y="12"/>
                        <a:pt x="473" y="0"/>
                        <a:pt x="4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10" name="Google Shape;9252;p73">
                  <a:extLst>
                    <a:ext uri="{FF2B5EF4-FFF2-40B4-BE49-F238E27FC236}">
                      <a16:creationId xmlns:a16="http://schemas.microsoft.com/office/drawing/2014/main" id="{D82CE527-48CB-6D39-B6EA-DB591022CBFE}"/>
                    </a:ext>
                  </a:extLst>
                </p:cNvPr>
                <p:cNvSpPr/>
                <p:nvPr/>
              </p:nvSpPr>
              <p:spPr>
                <a:xfrm>
                  <a:off x="5645150" y="1998300"/>
                  <a:ext cx="37825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076" extrusionOk="0">
                      <a:moveTo>
                        <a:pt x="1098" y="0"/>
                      </a:moveTo>
                      <a:cubicBezTo>
                        <a:pt x="1046" y="0"/>
                        <a:pt x="994" y="14"/>
                        <a:pt x="946" y="44"/>
                      </a:cubicBezTo>
                      <a:lnTo>
                        <a:pt x="253" y="422"/>
                      </a:lnTo>
                      <a:cubicBezTo>
                        <a:pt x="95" y="485"/>
                        <a:pt x="1" y="674"/>
                        <a:pt x="95" y="894"/>
                      </a:cubicBezTo>
                      <a:cubicBezTo>
                        <a:pt x="142" y="1011"/>
                        <a:pt x="258" y="1076"/>
                        <a:pt x="405" y="1076"/>
                      </a:cubicBezTo>
                      <a:cubicBezTo>
                        <a:pt x="456" y="1076"/>
                        <a:pt x="511" y="1068"/>
                        <a:pt x="568" y="1052"/>
                      </a:cubicBezTo>
                      <a:lnTo>
                        <a:pt x="1261" y="674"/>
                      </a:lnTo>
                      <a:cubicBezTo>
                        <a:pt x="1418" y="611"/>
                        <a:pt x="1513" y="422"/>
                        <a:pt x="1418" y="201"/>
                      </a:cubicBezTo>
                      <a:cubicBezTo>
                        <a:pt x="1331" y="71"/>
                        <a:pt x="1214" y="0"/>
                        <a:pt x="10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44" name="Google Shape;9253;p73">
                <a:extLst>
                  <a:ext uri="{FF2B5EF4-FFF2-40B4-BE49-F238E27FC236}">
                    <a16:creationId xmlns:a16="http://schemas.microsoft.com/office/drawing/2014/main" id="{05A4844B-40C3-A186-7D57-9F58CAD6BD8B}"/>
                  </a:ext>
                </a:extLst>
              </p:cNvPr>
              <p:cNvSpPr/>
              <p:nvPr/>
            </p:nvSpPr>
            <p:spPr>
              <a:xfrm>
                <a:off x="9014587" y="2279632"/>
                <a:ext cx="505937" cy="503276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11910" extrusionOk="0">
                    <a:moveTo>
                      <a:pt x="11027" y="662"/>
                    </a:moveTo>
                    <a:lnTo>
                      <a:pt x="11027" y="1387"/>
                    </a:lnTo>
                    <a:lnTo>
                      <a:pt x="8601" y="1387"/>
                    </a:lnTo>
                    <a:cubicBezTo>
                      <a:pt x="8412" y="1387"/>
                      <a:pt x="8255" y="1229"/>
                      <a:pt x="8255" y="1040"/>
                    </a:cubicBezTo>
                    <a:cubicBezTo>
                      <a:pt x="8255" y="820"/>
                      <a:pt x="8412" y="662"/>
                      <a:pt x="8601" y="662"/>
                    </a:cubicBezTo>
                    <a:close/>
                    <a:moveTo>
                      <a:pt x="10366" y="2048"/>
                    </a:moveTo>
                    <a:lnTo>
                      <a:pt x="10366" y="2773"/>
                    </a:lnTo>
                    <a:lnTo>
                      <a:pt x="7940" y="2773"/>
                    </a:lnTo>
                    <a:cubicBezTo>
                      <a:pt x="7926" y="2775"/>
                      <a:pt x="7912" y="2776"/>
                      <a:pt x="7899" y="2776"/>
                    </a:cubicBezTo>
                    <a:cubicBezTo>
                      <a:pt x="7728" y="2776"/>
                      <a:pt x="7593" y="2599"/>
                      <a:pt x="7593" y="2395"/>
                    </a:cubicBezTo>
                    <a:cubicBezTo>
                      <a:pt x="7593" y="2206"/>
                      <a:pt x="7751" y="2048"/>
                      <a:pt x="7940" y="2048"/>
                    </a:cubicBezTo>
                    <a:close/>
                    <a:moveTo>
                      <a:pt x="11027" y="3466"/>
                    </a:moveTo>
                    <a:lnTo>
                      <a:pt x="11027" y="4191"/>
                    </a:lnTo>
                    <a:lnTo>
                      <a:pt x="8601" y="4191"/>
                    </a:lnTo>
                    <a:cubicBezTo>
                      <a:pt x="8412" y="4191"/>
                      <a:pt x="8255" y="4033"/>
                      <a:pt x="8255" y="3812"/>
                    </a:cubicBezTo>
                    <a:cubicBezTo>
                      <a:pt x="8255" y="3623"/>
                      <a:pt x="8412" y="3466"/>
                      <a:pt x="8601" y="3466"/>
                    </a:cubicBezTo>
                    <a:close/>
                    <a:moveTo>
                      <a:pt x="1292" y="4884"/>
                    </a:moveTo>
                    <a:lnTo>
                      <a:pt x="1292" y="5608"/>
                    </a:lnTo>
                    <a:lnTo>
                      <a:pt x="568" y="5608"/>
                    </a:lnTo>
                    <a:lnTo>
                      <a:pt x="568" y="4884"/>
                    </a:lnTo>
                    <a:close/>
                    <a:moveTo>
                      <a:pt x="11027" y="4884"/>
                    </a:moveTo>
                    <a:lnTo>
                      <a:pt x="11027" y="5608"/>
                    </a:lnTo>
                    <a:lnTo>
                      <a:pt x="6207" y="5608"/>
                    </a:lnTo>
                    <a:lnTo>
                      <a:pt x="6207" y="4884"/>
                    </a:lnTo>
                    <a:close/>
                    <a:moveTo>
                      <a:pt x="3718" y="2080"/>
                    </a:moveTo>
                    <a:cubicBezTo>
                      <a:pt x="4663" y="2080"/>
                      <a:pt x="5482" y="2867"/>
                      <a:pt x="5482" y="3844"/>
                    </a:cubicBezTo>
                    <a:lnTo>
                      <a:pt x="5482" y="5955"/>
                    </a:lnTo>
                    <a:cubicBezTo>
                      <a:pt x="5482" y="6144"/>
                      <a:pt x="5325" y="6301"/>
                      <a:pt x="5136" y="6301"/>
                    </a:cubicBezTo>
                    <a:lnTo>
                      <a:pt x="2300" y="6301"/>
                    </a:lnTo>
                    <a:cubicBezTo>
                      <a:pt x="2111" y="6301"/>
                      <a:pt x="1954" y="6144"/>
                      <a:pt x="1954" y="5955"/>
                    </a:cubicBezTo>
                    <a:lnTo>
                      <a:pt x="1954" y="3844"/>
                    </a:lnTo>
                    <a:cubicBezTo>
                      <a:pt x="1954" y="2899"/>
                      <a:pt x="2742" y="2080"/>
                      <a:pt x="3718" y="2080"/>
                    </a:cubicBezTo>
                    <a:close/>
                    <a:moveTo>
                      <a:pt x="11027" y="6301"/>
                    </a:moveTo>
                    <a:lnTo>
                      <a:pt x="11027" y="7688"/>
                    </a:lnTo>
                    <a:lnTo>
                      <a:pt x="7593" y="7688"/>
                    </a:lnTo>
                    <a:lnTo>
                      <a:pt x="7593" y="6301"/>
                    </a:lnTo>
                    <a:lnTo>
                      <a:pt x="8948" y="6301"/>
                    </a:lnTo>
                    <a:lnTo>
                      <a:pt x="8948" y="6648"/>
                    </a:lnTo>
                    <a:cubicBezTo>
                      <a:pt x="8948" y="6868"/>
                      <a:pt x="9106" y="7026"/>
                      <a:pt x="9326" y="7026"/>
                    </a:cubicBezTo>
                    <a:cubicBezTo>
                      <a:pt x="9515" y="7026"/>
                      <a:pt x="9673" y="6868"/>
                      <a:pt x="9673" y="6648"/>
                    </a:cubicBezTo>
                    <a:lnTo>
                      <a:pt x="9673" y="6301"/>
                    </a:lnTo>
                    <a:close/>
                    <a:moveTo>
                      <a:pt x="4443" y="8349"/>
                    </a:moveTo>
                    <a:cubicBezTo>
                      <a:pt x="4852" y="8349"/>
                      <a:pt x="5293" y="8633"/>
                      <a:pt x="5419" y="9074"/>
                    </a:cubicBezTo>
                    <a:lnTo>
                      <a:pt x="2080" y="9074"/>
                    </a:lnTo>
                    <a:cubicBezTo>
                      <a:pt x="2237" y="8664"/>
                      <a:pt x="2616" y="8349"/>
                      <a:pt x="3057" y="8349"/>
                    </a:cubicBezTo>
                    <a:close/>
                    <a:moveTo>
                      <a:pt x="11027" y="8349"/>
                    </a:moveTo>
                    <a:lnTo>
                      <a:pt x="11027" y="9735"/>
                    </a:lnTo>
                    <a:lnTo>
                      <a:pt x="7593" y="9735"/>
                    </a:lnTo>
                    <a:lnTo>
                      <a:pt x="7593" y="8349"/>
                    </a:lnTo>
                    <a:lnTo>
                      <a:pt x="8948" y="8349"/>
                    </a:lnTo>
                    <a:lnTo>
                      <a:pt x="8948" y="8696"/>
                    </a:lnTo>
                    <a:cubicBezTo>
                      <a:pt x="8948" y="8916"/>
                      <a:pt x="9106" y="9074"/>
                      <a:pt x="9326" y="9074"/>
                    </a:cubicBezTo>
                    <a:cubicBezTo>
                      <a:pt x="9515" y="9074"/>
                      <a:pt x="9673" y="8916"/>
                      <a:pt x="9673" y="8696"/>
                    </a:cubicBezTo>
                    <a:lnTo>
                      <a:pt x="9673" y="8349"/>
                    </a:lnTo>
                    <a:close/>
                    <a:moveTo>
                      <a:pt x="8633" y="0"/>
                    </a:moveTo>
                    <a:cubicBezTo>
                      <a:pt x="8066" y="0"/>
                      <a:pt x="7625" y="473"/>
                      <a:pt x="7625" y="1040"/>
                    </a:cubicBezTo>
                    <a:cubicBezTo>
                      <a:pt x="7625" y="1135"/>
                      <a:pt x="7656" y="1292"/>
                      <a:pt x="7688" y="1418"/>
                    </a:cubicBezTo>
                    <a:cubicBezTo>
                      <a:pt x="7278" y="1544"/>
                      <a:pt x="6963" y="1922"/>
                      <a:pt x="6963" y="2395"/>
                    </a:cubicBezTo>
                    <a:cubicBezTo>
                      <a:pt x="6963" y="2678"/>
                      <a:pt x="7058" y="2962"/>
                      <a:pt x="7278" y="3151"/>
                    </a:cubicBezTo>
                    <a:cubicBezTo>
                      <a:pt x="7373" y="3308"/>
                      <a:pt x="7530" y="3403"/>
                      <a:pt x="7751" y="3434"/>
                    </a:cubicBezTo>
                    <a:cubicBezTo>
                      <a:pt x="7688" y="3560"/>
                      <a:pt x="7656" y="3655"/>
                      <a:pt x="7656" y="3812"/>
                    </a:cubicBezTo>
                    <a:cubicBezTo>
                      <a:pt x="7656" y="3939"/>
                      <a:pt x="7688" y="4065"/>
                      <a:pt x="7751" y="4191"/>
                    </a:cubicBezTo>
                    <a:lnTo>
                      <a:pt x="6270" y="4191"/>
                    </a:lnTo>
                    <a:lnTo>
                      <a:pt x="6270" y="3812"/>
                    </a:lnTo>
                    <a:cubicBezTo>
                      <a:pt x="6270" y="2489"/>
                      <a:pt x="5167" y="1387"/>
                      <a:pt x="3844" y="1387"/>
                    </a:cubicBezTo>
                    <a:cubicBezTo>
                      <a:pt x="2490" y="1387"/>
                      <a:pt x="1387" y="2489"/>
                      <a:pt x="1387" y="3812"/>
                    </a:cubicBezTo>
                    <a:lnTo>
                      <a:pt x="1387" y="4191"/>
                    </a:lnTo>
                    <a:lnTo>
                      <a:pt x="379" y="4191"/>
                    </a:lnTo>
                    <a:cubicBezTo>
                      <a:pt x="158" y="4191"/>
                      <a:pt x="1" y="4348"/>
                      <a:pt x="1" y="4537"/>
                    </a:cubicBezTo>
                    <a:lnTo>
                      <a:pt x="1" y="11500"/>
                    </a:lnTo>
                    <a:cubicBezTo>
                      <a:pt x="1" y="11689"/>
                      <a:pt x="158" y="11846"/>
                      <a:pt x="379" y="11846"/>
                    </a:cubicBezTo>
                    <a:cubicBezTo>
                      <a:pt x="568" y="11846"/>
                      <a:pt x="725" y="11689"/>
                      <a:pt x="725" y="11500"/>
                    </a:cubicBezTo>
                    <a:lnTo>
                      <a:pt x="725" y="6301"/>
                    </a:lnTo>
                    <a:lnTo>
                      <a:pt x="1481" y="6301"/>
                    </a:lnTo>
                    <a:cubicBezTo>
                      <a:pt x="1639" y="6711"/>
                      <a:pt x="1985" y="7026"/>
                      <a:pt x="2458" y="7026"/>
                    </a:cubicBezTo>
                    <a:lnTo>
                      <a:pt x="3529" y="7026"/>
                    </a:lnTo>
                    <a:lnTo>
                      <a:pt x="3529" y="7719"/>
                    </a:lnTo>
                    <a:lnTo>
                      <a:pt x="3151" y="7719"/>
                    </a:lnTo>
                    <a:cubicBezTo>
                      <a:pt x="2237" y="7719"/>
                      <a:pt x="1387" y="8507"/>
                      <a:pt x="1387" y="9452"/>
                    </a:cubicBezTo>
                    <a:cubicBezTo>
                      <a:pt x="1387" y="9641"/>
                      <a:pt x="1544" y="9798"/>
                      <a:pt x="1733" y="9798"/>
                    </a:cubicBezTo>
                    <a:lnTo>
                      <a:pt x="3529" y="9798"/>
                    </a:lnTo>
                    <a:lnTo>
                      <a:pt x="3529" y="10523"/>
                    </a:lnTo>
                    <a:lnTo>
                      <a:pt x="2458" y="10523"/>
                    </a:lnTo>
                    <a:cubicBezTo>
                      <a:pt x="1859" y="10523"/>
                      <a:pt x="1418" y="10996"/>
                      <a:pt x="1418" y="11531"/>
                    </a:cubicBezTo>
                    <a:cubicBezTo>
                      <a:pt x="1418" y="11752"/>
                      <a:pt x="1576" y="11909"/>
                      <a:pt x="1796" y="11909"/>
                    </a:cubicBezTo>
                    <a:cubicBezTo>
                      <a:pt x="1985" y="11909"/>
                      <a:pt x="2143" y="11752"/>
                      <a:pt x="2143" y="11531"/>
                    </a:cubicBezTo>
                    <a:cubicBezTo>
                      <a:pt x="2143" y="11342"/>
                      <a:pt x="2300" y="11185"/>
                      <a:pt x="2490" y="11185"/>
                    </a:cubicBezTo>
                    <a:lnTo>
                      <a:pt x="3561" y="11185"/>
                    </a:lnTo>
                    <a:lnTo>
                      <a:pt x="3561" y="11531"/>
                    </a:lnTo>
                    <a:cubicBezTo>
                      <a:pt x="3561" y="11752"/>
                      <a:pt x="3718" y="11909"/>
                      <a:pt x="3907" y="11909"/>
                    </a:cubicBezTo>
                    <a:cubicBezTo>
                      <a:pt x="4096" y="11909"/>
                      <a:pt x="4254" y="11752"/>
                      <a:pt x="4254" y="11531"/>
                    </a:cubicBezTo>
                    <a:lnTo>
                      <a:pt x="4254" y="11185"/>
                    </a:lnTo>
                    <a:lnTo>
                      <a:pt x="5325" y="11185"/>
                    </a:lnTo>
                    <a:cubicBezTo>
                      <a:pt x="5514" y="11185"/>
                      <a:pt x="5672" y="11342"/>
                      <a:pt x="5672" y="11531"/>
                    </a:cubicBezTo>
                    <a:cubicBezTo>
                      <a:pt x="5672" y="11752"/>
                      <a:pt x="5829" y="11909"/>
                      <a:pt x="6050" y="11909"/>
                    </a:cubicBezTo>
                    <a:cubicBezTo>
                      <a:pt x="6239" y="11909"/>
                      <a:pt x="6396" y="11752"/>
                      <a:pt x="6396" y="11531"/>
                    </a:cubicBezTo>
                    <a:cubicBezTo>
                      <a:pt x="6396" y="10964"/>
                      <a:pt x="5924" y="10523"/>
                      <a:pt x="5356" y="10523"/>
                    </a:cubicBezTo>
                    <a:lnTo>
                      <a:pt x="4317" y="10523"/>
                    </a:lnTo>
                    <a:lnTo>
                      <a:pt x="4317" y="9798"/>
                    </a:lnTo>
                    <a:lnTo>
                      <a:pt x="6081" y="9798"/>
                    </a:lnTo>
                    <a:cubicBezTo>
                      <a:pt x="6270" y="9798"/>
                      <a:pt x="6428" y="9641"/>
                      <a:pt x="6428" y="9452"/>
                    </a:cubicBezTo>
                    <a:cubicBezTo>
                      <a:pt x="6428" y="8507"/>
                      <a:pt x="5640" y="7719"/>
                      <a:pt x="4663" y="7719"/>
                    </a:cubicBezTo>
                    <a:lnTo>
                      <a:pt x="4317" y="7719"/>
                    </a:lnTo>
                    <a:lnTo>
                      <a:pt x="4317" y="7026"/>
                    </a:lnTo>
                    <a:lnTo>
                      <a:pt x="5356" y="7026"/>
                    </a:lnTo>
                    <a:cubicBezTo>
                      <a:pt x="5798" y="7026"/>
                      <a:pt x="6207" y="6742"/>
                      <a:pt x="6365" y="6301"/>
                    </a:cubicBezTo>
                    <a:lnTo>
                      <a:pt x="7089" y="6301"/>
                    </a:lnTo>
                    <a:lnTo>
                      <a:pt x="7089" y="11500"/>
                    </a:lnTo>
                    <a:cubicBezTo>
                      <a:pt x="7089" y="11689"/>
                      <a:pt x="7247" y="11846"/>
                      <a:pt x="7467" y="11846"/>
                    </a:cubicBezTo>
                    <a:cubicBezTo>
                      <a:pt x="7656" y="11846"/>
                      <a:pt x="7814" y="11689"/>
                      <a:pt x="7814" y="11500"/>
                    </a:cubicBezTo>
                    <a:lnTo>
                      <a:pt x="7814" y="10492"/>
                    </a:lnTo>
                    <a:lnTo>
                      <a:pt x="11279" y="10492"/>
                    </a:lnTo>
                    <a:lnTo>
                      <a:pt x="11279" y="11500"/>
                    </a:lnTo>
                    <a:cubicBezTo>
                      <a:pt x="11279" y="11689"/>
                      <a:pt x="11437" y="11846"/>
                      <a:pt x="11626" y="11846"/>
                    </a:cubicBezTo>
                    <a:cubicBezTo>
                      <a:pt x="11815" y="11846"/>
                      <a:pt x="11972" y="11689"/>
                      <a:pt x="11972" y="11500"/>
                    </a:cubicBezTo>
                    <a:lnTo>
                      <a:pt x="11972" y="3151"/>
                    </a:lnTo>
                    <a:cubicBezTo>
                      <a:pt x="11972" y="2962"/>
                      <a:pt x="11815" y="2804"/>
                      <a:pt x="11626" y="2804"/>
                    </a:cubicBezTo>
                    <a:lnTo>
                      <a:pt x="11279" y="2804"/>
                    </a:lnTo>
                    <a:lnTo>
                      <a:pt x="11279" y="2080"/>
                    </a:lnTo>
                    <a:lnTo>
                      <a:pt x="11626" y="2080"/>
                    </a:lnTo>
                    <a:cubicBezTo>
                      <a:pt x="11815" y="2080"/>
                      <a:pt x="11972" y="1922"/>
                      <a:pt x="11972" y="1733"/>
                    </a:cubicBezTo>
                    <a:lnTo>
                      <a:pt x="11972" y="347"/>
                    </a:lnTo>
                    <a:cubicBezTo>
                      <a:pt x="11752" y="158"/>
                      <a:pt x="11594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45" name="Google Shape;9254;p73">
                <a:extLst>
                  <a:ext uri="{FF2B5EF4-FFF2-40B4-BE49-F238E27FC236}">
                    <a16:creationId xmlns:a16="http://schemas.microsoft.com/office/drawing/2014/main" id="{EC75CEFE-E4F4-1BA8-C3C6-312980883979}"/>
                  </a:ext>
                </a:extLst>
              </p:cNvPr>
              <p:cNvGrpSpPr/>
              <p:nvPr/>
            </p:nvGrpSpPr>
            <p:grpSpPr>
              <a:xfrm>
                <a:off x="9016666" y="3013844"/>
                <a:ext cx="501923" cy="322206"/>
                <a:chOff x="5411225" y="2726350"/>
                <a:chExt cx="296950" cy="190625"/>
              </a:xfrm>
              <a:grpFill/>
            </p:grpSpPr>
            <p:sp>
              <p:nvSpPr>
                <p:cNvPr id="401" name="Google Shape;9255;p73">
                  <a:extLst>
                    <a:ext uri="{FF2B5EF4-FFF2-40B4-BE49-F238E27FC236}">
                      <a16:creationId xmlns:a16="http://schemas.microsoft.com/office/drawing/2014/main" id="{9B7F3B21-A038-3C91-DA16-525CAD18607D}"/>
                    </a:ext>
                  </a:extLst>
                </p:cNvPr>
                <p:cNvSpPr/>
                <p:nvPr/>
              </p:nvSpPr>
              <p:spPr>
                <a:xfrm>
                  <a:off x="5534100" y="2794875"/>
                  <a:ext cx="520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2049" extrusionOk="0">
                      <a:moveTo>
                        <a:pt x="1009" y="662"/>
                      </a:moveTo>
                      <a:cubicBezTo>
                        <a:pt x="1229" y="662"/>
                        <a:pt x="1387" y="851"/>
                        <a:pt x="1387" y="1040"/>
                      </a:cubicBezTo>
                      <a:cubicBezTo>
                        <a:pt x="1387" y="1229"/>
                        <a:pt x="1229" y="1387"/>
                        <a:pt x="1009" y="1387"/>
                      </a:cubicBezTo>
                      <a:cubicBezTo>
                        <a:pt x="819" y="1387"/>
                        <a:pt x="662" y="1229"/>
                        <a:pt x="662" y="1040"/>
                      </a:cubicBezTo>
                      <a:cubicBezTo>
                        <a:pt x="662" y="851"/>
                        <a:pt x="819" y="662"/>
                        <a:pt x="1009" y="662"/>
                      </a:cubicBezTo>
                      <a:close/>
                      <a:moveTo>
                        <a:pt x="1009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cubicBezTo>
                        <a:pt x="0" y="1639"/>
                        <a:pt x="473" y="2048"/>
                        <a:pt x="1009" y="2048"/>
                      </a:cubicBezTo>
                      <a:cubicBezTo>
                        <a:pt x="1607" y="2048"/>
                        <a:pt x="2048" y="1576"/>
                        <a:pt x="2048" y="1040"/>
                      </a:cubicBezTo>
                      <a:cubicBezTo>
                        <a:pt x="2080" y="473"/>
                        <a:pt x="1607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2" name="Google Shape;9256;p73">
                  <a:extLst>
                    <a:ext uri="{FF2B5EF4-FFF2-40B4-BE49-F238E27FC236}">
                      <a16:creationId xmlns:a16="http://schemas.microsoft.com/office/drawing/2014/main" id="{54BDBB58-7978-8AD4-D136-4CF068847B7A}"/>
                    </a:ext>
                  </a:extLst>
                </p:cNvPr>
                <p:cNvSpPr/>
                <p:nvPr/>
              </p:nvSpPr>
              <p:spPr>
                <a:xfrm>
                  <a:off x="5411225" y="2726350"/>
                  <a:ext cx="296950" cy="1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8" h="7625" extrusionOk="0">
                      <a:moveTo>
                        <a:pt x="5924" y="662"/>
                      </a:moveTo>
                      <a:cubicBezTo>
                        <a:pt x="7404" y="662"/>
                        <a:pt x="8759" y="1576"/>
                        <a:pt x="9641" y="2332"/>
                      </a:cubicBezTo>
                      <a:cubicBezTo>
                        <a:pt x="9736" y="2395"/>
                        <a:pt x="9830" y="2489"/>
                        <a:pt x="9925" y="2584"/>
                      </a:cubicBezTo>
                      <a:cubicBezTo>
                        <a:pt x="8696" y="2080"/>
                        <a:pt x="7278" y="1733"/>
                        <a:pt x="5924" y="1733"/>
                      </a:cubicBezTo>
                      <a:cubicBezTo>
                        <a:pt x="4569" y="1733"/>
                        <a:pt x="3183" y="2080"/>
                        <a:pt x="1954" y="2584"/>
                      </a:cubicBezTo>
                      <a:cubicBezTo>
                        <a:pt x="2048" y="2521"/>
                        <a:pt x="2111" y="2458"/>
                        <a:pt x="2206" y="2395"/>
                      </a:cubicBezTo>
                      <a:cubicBezTo>
                        <a:pt x="3151" y="1544"/>
                        <a:pt x="4474" y="662"/>
                        <a:pt x="5924" y="662"/>
                      </a:cubicBezTo>
                      <a:close/>
                      <a:moveTo>
                        <a:pt x="5924" y="2426"/>
                      </a:moveTo>
                      <a:cubicBezTo>
                        <a:pt x="6333" y="2426"/>
                        <a:pt x="6711" y="2489"/>
                        <a:pt x="7089" y="2521"/>
                      </a:cubicBezTo>
                      <a:cubicBezTo>
                        <a:pt x="7467" y="2836"/>
                        <a:pt x="7656" y="3308"/>
                        <a:pt x="7656" y="3813"/>
                      </a:cubicBezTo>
                      <a:cubicBezTo>
                        <a:pt x="7656" y="4758"/>
                        <a:pt x="6869" y="5545"/>
                        <a:pt x="5924" y="5545"/>
                      </a:cubicBezTo>
                      <a:cubicBezTo>
                        <a:pt x="4978" y="5545"/>
                        <a:pt x="4191" y="4758"/>
                        <a:pt x="4191" y="3813"/>
                      </a:cubicBezTo>
                      <a:cubicBezTo>
                        <a:pt x="4191" y="3308"/>
                        <a:pt x="4411" y="2836"/>
                        <a:pt x="4789" y="2521"/>
                      </a:cubicBezTo>
                      <a:cubicBezTo>
                        <a:pt x="5136" y="2489"/>
                        <a:pt x="5545" y="2426"/>
                        <a:pt x="5924" y="2426"/>
                      </a:cubicBezTo>
                      <a:close/>
                      <a:moveTo>
                        <a:pt x="3781" y="2710"/>
                      </a:moveTo>
                      <a:lnTo>
                        <a:pt x="3781" y="2710"/>
                      </a:lnTo>
                      <a:cubicBezTo>
                        <a:pt x="3624" y="3056"/>
                        <a:pt x="3498" y="3434"/>
                        <a:pt x="3498" y="3813"/>
                      </a:cubicBezTo>
                      <a:cubicBezTo>
                        <a:pt x="3498" y="5167"/>
                        <a:pt x="4600" y="6270"/>
                        <a:pt x="5924" y="6270"/>
                      </a:cubicBezTo>
                      <a:cubicBezTo>
                        <a:pt x="7278" y="6270"/>
                        <a:pt x="8381" y="5167"/>
                        <a:pt x="8381" y="3813"/>
                      </a:cubicBezTo>
                      <a:cubicBezTo>
                        <a:pt x="8381" y="3434"/>
                        <a:pt x="8286" y="3056"/>
                        <a:pt x="8097" y="2710"/>
                      </a:cubicBezTo>
                      <a:lnTo>
                        <a:pt x="8097" y="2710"/>
                      </a:lnTo>
                      <a:cubicBezTo>
                        <a:pt x="9137" y="2993"/>
                        <a:pt x="10145" y="3434"/>
                        <a:pt x="11027" y="3907"/>
                      </a:cubicBezTo>
                      <a:cubicBezTo>
                        <a:pt x="10744" y="4222"/>
                        <a:pt x="10240" y="4789"/>
                        <a:pt x="9547" y="5356"/>
                      </a:cubicBezTo>
                      <a:cubicBezTo>
                        <a:pt x="8601" y="6144"/>
                        <a:pt x="7310" y="6932"/>
                        <a:pt x="5924" y="6932"/>
                      </a:cubicBezTo>
                      <a:cubicBezTo>
                        <a:pt x="4474" y="6932"/>
                        <a:pt x="3088" y="6018"/>
                        <a:pt x="2237" y="5262"/>
                      </a:cubicBezTo>
                      <a:cubicBezTo>
                        <a:pt x="1607" y="4726"/>
                        <a:pt x="1135" y="4222"/>
                        <a:pt x="851" y="3907"/>
                      </a:cubicBezTo>
                      <a:cubicBezTo>
                        <a:pt x="1733" y="3371"/>
                        <a:pt x="2710" y="2962"/>
                        <a:pt x="3781" y="2710"/>
                      </a:cubicBezTo>
                      <a:close/>
                      <a:moveTo>
                        <a:pt x="5924" y="0"/>
                      </a:moveTo>
                      <a:cubicBezTo>
                        <a:pt x="4411" y="0"/>
                        <a:pt x="2931" y="820"/>
                        <a:pt x="1765" y="1796"/>
                      </a:cubicBezTo>
                      <a:cubicBezTo>
                        <a:pt x="725" y="2678"/>
                        <a:pt x="95" y="3592"/>
                        <a:pt x="64" y="3624"/>
                      </a:cubicBezTo>
                      <a:cubicBezTo>
                        <a:pt x="1" y="3750"/>
                        <a:pt x="1" y="3907"/>
                        <a:pt x="64" y="4002"/>
                      </a:cubicBezTo>
                      <a:cubicBezTo>
                        <a:pt x="95" y="4065"/>
                        <a:pt x="725" y="4915"/>
                        <a:pt x="1765" y="5829"/>
                      </a:cubicBezTo>
                      <a:cubicBezTo>
                        <a:pt x="2931" y="6805"/>
                        <a:pt x="4348" y="7625"/>
                        <a:pt x="5924" y="7625"/>
                      </a:cubicBezTo>
                      <a:cubicBezTo>
                        <a:pt x="7436" y="7625"/>
                        <a:pt x="8759" y="6900"/>
                        <a:pt x="9925" y="5955"/>
                      </a:cubicBezTo>
                      <a:cubicBezTo>
                        <a:pt x="10712" y="5325"/>
                        <a:pt x="11374" y="4600"/>
                        <a:pt x="11815" y="4002"/>
                      </a:cubicBezTo>
                      <a:cubicBezTo>
                        <a:pt x="11878" y="3907"/>
                        <a:pt x="11878" y="3750"/>
                        <a:pt x="11815" y="3624"/>
                      </a:cubicBezTo>
                      <a:cubicBezTo>
                        <a:pt x="11752" y="3592"/>
                        <a:pt x="11122" y="2710"/>
                        <a:pt x="10114" y="1796"/>
                      </a:cubicBezTo>
                      <a:cubicBezTo>
                        <a:pt x="8916" y="820"/>
                        <a:pt x="7499" y="0"/>
                        <a:pt x="59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46" name="Google Shape;9257;p73">
                <a:extLst>
                  <a:ext uri="{FF2B5EF4-FFF2-40B4-BE49-F238E27FC236}">
                    <a16:creationId xmlns:a16="http://schemas.microsoft.com/office/drawing/2014/main" id="{03B6638E-E6E4-CB64-3F57-33BABA912FC2}"/>
                  </a:ext>
                </a:extLst>
              </p:cNvPr>
              <p:cNvGrpSpPr/>
              <p:nvPr/>
            </p:nvGrpSpPr>
            <p:grpSpPr>
              <a:xfrm>
                <a:off x="10924848" y="1704399"/>
                <a:ext cx="503233" cy="467568"/>
                <a:chOff x="6524150" y="1938725"/>
                <a:chExt cx="297725" cy="276625"/>
              </a:xfrm>
              <a:grpFill/>
            </p:grpSpPr>
            <p:sp>
              <p:nvSpPr>
                <p:cNvPr id="397" name="Google Shape;9258;p73">
                  <a:extLst>
                    <a:ext uri="{FF2B5EF4-FFF2-40B4-BE49-F238E27FC236}">
                      <a16:creationId xmlns:a16="http://schemas.microsoft.com/office/drawing/2014/main" id="{3C1CD7E6-502A-1725-B758-8398D287E2CA}"/>
                    </a:ext>
                  </a:extLst>
                </p:cNvPr>
                <p:cNvSpPr/>
                <p:nvPr/>
              </p:nvSpPr>
              <p:spPr>
                <a:xfrm>
                  <a:off x="6524150" y="2025375"/>
                  <a:ext cx="297725" cy="1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7599" extrusionOk="0">
                      <a:moveTo>
                        <a:pt x="9767" y="2079"/>
                      </a:moveTo>
                      <a:lnTo>
                        <a:pt x="9767" y="5198"/>
                      </a:lnTo>
                      <a:cubicBezTo>
                        <a:pt x="9735" y="5041"/>
                        <a:pt x="9672" y="4915"/>
                        <a:pt x="9546" y="4789"/>
                      </a:cubicBezTo>
                      <a:lnTo>
                        <a:pt x="7813" y="3056"/>
                      </a:lnTo>
                      <a:cubicBezTo>
                        <a:pt x="7624" y="2867"/>
                        <a:pt x="7341" y="2741"/>
                        <a:pt x="7057" y="2741"/>
                      </a:cubicBezTo>
                      <a:lnTo>
                        <a:pt x="6018" y="2741"/>
                      </a:lnTo>
                      <a:cubicBezTo>
                        <a:pt x="5923" y="2741"/>
                        <a:pt x="5797" y="2836"/>
                        <a:pt x="5734" y="2930"/>
                      </a:cubicBezTo>
                      <a:lnTo>
                        <a:pt x="5482" y="3403"/>
                      </a:lnTo>
                      <a:cubicBezTo>
                        <a:pt x="5293" y="3812"/>
                        <a:pt x="4883" y="4001"/>
                        <a:pt x="4505" y="4001"/>
                      </a:cubicBezTo>
                      <a:lnTo>
                        <a:pt x="5356" y="2269"/>
                      </a:lnTo>
                      <a:cubicBezTo>
                        <a:pt x="5419" y="2143"/>
                        <a:pt x="5576" y="2079"/>
                        <a:pt x="5671" y="2079"/>
                      </a:cubicBezTo>
                      <a:close/>
                      <a:moveTo>
                        <a:pt x="1418" y="2079"/>
                      </a:moveTo>
                      <a:lnTo>
                        <a:pt x="1418" y="5545"/>
                      </a:lnTo>
                      <a:lnTo>
                        <a:pt x="725" y="5545"/>
                      </a:lnTo>
                      <a:lnTo>
                        <a:pt x="725" y="2079"/>
                      </a:lnTo>
                      <a:close/>
                      <a:moveTo>
                        <a:pt x="11153" y="2079"/>
                      </a:moveTo>
                      <a:lnTo>
                        <a:pt x="11153" y="5545"/>
                      </a:lnTo>
                      <a:lnTo>
                        <a:pt x="10460" y="5545"/>
                      </a:lnTo>
                      <a:lnTo>
                        <a:pt x="10460" y="2079"/>
                      </a:lnTo>
                      <a:close/>
                      <a:moveTo>
                        <a:pt x="6931" y="630"/>
                      </a:moveTo>
                      <a:cubicBezTo>
                        <a:pt x="6774" y="1008"/>
                        <a:pt x="6427" y="1323"/>
                        <a:pt x="5955" y="1323"/>
                      </a:cubicBezTo>
                      <a:lnTo>
                        <a:pt x="5671" y="1323"/>
                      </a:lnTo>
                      <a:cubicBezTo>
                        <a:pt x="5293" y="1323"/>
                        <a:pt x="4946" y="1575"/>
                        <a:pt x="4726" y="1922"/>
                      </a:cubicBezTo>
                      <a:lnTo>
                        <a:pt x="3655" y="4064"/>
                      </a:lnTo>
                      <a:cubicBezTo>
                        <a:pt x="3623" y="4127"/>
                        <a:pt x="3623" y="4253"/>
                        <a:pt x="3655" y="4316"/>
                      </a:cubicBezTo>
                      <a:cubicBezTo>
                        <a:pt x="3718" y="4411"/>
                        <a:pt x="3781" y="4474"/>
                        <a:pt x="3875" y="4537"/>
                      </a:cubicBezTo>
                      <a:cubicBezTo>
                        <a:pt x="4088" y="4627"/>
                        <a:pt x="4310" y="4670"/>
                        <a:pt x="4532" y="4670"/>
                      </a:cubicBezTo>
                      <a:cubicBezTo>
                        <a:pt x="5165" y="4670"/>
                        <a:pt x="5785" y="4316"/>
                        <a:pt x="6112" y="3686"/>
                      </a:cubicBezTo>
                      <a:lnTo>
                        <a:pt x="6238" y="3434"/>
                      </a:lnTo>
                      <a:lnTo>
                        <a:pt x="7026" y="3434"/>
                      </a:lnTo>
                      <a:cubicBezTo>
                        <a:pt x="7089" y="3434"/>
                        <a:pt x="7215" y="3466"/>
                        <a:pt x="7246" y="3529"/>
                      </a:cubicBezTo>
                      <a:lnTo>
                        <a:pt x="8979" y="5261"/>
                      </a:lnTo>
                      <a:cubicBezTo>
                        <a:pt x="9137" y="5419"/>
                        <a:pt x="9137" y="5545"/>
                        <a:pt x="9105" y="5640"/>
                      </a:cubicBezTo>
                      <a:cubicBezTo>
                        <a:pt x="9105" y="5671"/>
                        <a:pt x="9042" y="5829"/>
                        <a:pt x="8885" y="5860"/>
                      </a:cubicBezTo>
                      <a:lnTo>
                        <a:pt x="5576" y="6805"/>
                      </a:lnTo>
                      <a:cubicBezTo>
                        <a:pt x="5543" y="6814"/>
                        <a:pt x="5507" y="6818"/>
                        <a:pt x="5470" y="6818"/>
                      </a:cubicBezTo>
                      <a:cubicBezTo>
                        <a:pt x="5371" y="6818"/>
                        <a:pt x="5268" y="6788"/>
                        <a:pt x="5198" y="6742"/>
                      </a:cubicBezTo>
                      <a:lnTo>
                        <a:pt x="4096" y="5640"/>
                      </a:lnTo>
                      <a:cubicBezTo>
                        <a:pt x="4033" y="5545"/>
                        <a:pt x="3938" y="5514"/>
                        <a:pt x="3875" y="5514"/>
                      </a:cubicBezTo>
                      <a:lnTo>
                        <a:pt x="2111" y="5514"/>
                      </a:lnTo>
                      <a:lnTo>
                        <a:pt x="2111" y="2048"/>
                      </a:lnTo>
                      <a:lnTo>
                        <a:pt x="2741" y="2048"/>
                      </a:lnTo>
                      <a:cubicBezTo>
                        <a:pt x="3119" y="2048"/>
                        <a:pt x="3466" y="1796"/>
                        <a:pt x="3686" y="1449"/>
                      </a:cubicBezTo>
                      <a:lnTo>
                        <a:pt x="4001" y="819"/>
                      </a:lnTo>
                      <a:cubicBezTo>
                        <a:pt x="4064" y="693"/>
                        <a:pt x="4190" y="630"/>
                        <a:pt x="4316" y="630"/>
                      </a:cubicBezTo>
                      <a:close/>
                      <a:moveTo>
                        <a:pt x="4316" y="0"/>
                      </a:moveTo>
                      <a:cubicBezTo>
                        <a:pt x="3907" y="0"/>
                        <a:pt x="3560" y="221"/>
                        <a:pt x="3371" y="599"/>
                      </a:cubicBezTo>
                      <a:lnTo>
                        <a:pt x="3056" y="1229"/>
                      </a:lnTo>
                      <a:cubicBezTo>
                        <a:pt x="2962" y="1323"/>
                        <a:pt x="2836" y="1418"/>
                        <a:pt x="2741" y="1418"/>
                      </a:cubicBezTo>
                      <a:lnTo>
                        <a:pt x="378" y="1418"/>
                      </a:lnTo>
                      <a:cubicBezTo>
                        <a:pt x="158" y="1418"/>
                        <a:pt x="0" y="1575"/>
                        <a:pt x="0" y="1764"/>
                      </a:cubicBezTo>
                      <a:lnTo>
                        <a:pt x="0" y="5955"/>
                      </a:lnTo>
                      <a:cubicBezTo>
                        <a:pt x="0" y="6144"/>
                        <a:pt x="158" y="6301"/>
                        <a:pt x="378" y="6301"/>
                      </a:cubicBezTo>
                      <a:lnTo>
                        <a:pt x="3718" y="6301"/>
                      </a:lnTo>
                      <a:lnTo>
                        <a:pt x="4694" y="7278"/>
                      </a:lnTo>
                      <a:cubicBezTo>
                        <a:pt x="4894" y="7477"/>
                        <a:pt x="5139" y="7598"/>
                        <a:pt x="5410" y="7598"/>
                      </a:cubicBezTo>
                      <a:cubicBezTo>
                        <a:pt x="5525" y="7598"/>
                        <a:pt x="5644" y="7577"/>
                        <a:pt x="5766" y="7530"/>
                      </a:cubicBezTo>
                      <a:lnTo>
                        <a:pt x="9074" y="6553"/>
                      </a:lnTo>
                      <a:cubicBezTo>
                        <a:pt x="9263" y="6522"/>
                        <a:pt x="9420" y="6396"/>
                        <a:pt x="9578" y="6238"/>
                      </a:cubicBezTo>
                      <a:lnTo>
                        <a:pt x="11562" y="6238"/>
                      </a:lnTo>
                      <a:cubicBezTo>
                        <a:pt x="11751" y="6238"/>
                        <a:pt x="11909" y="6081"/>
                        <a:pt x="11909" y="5892"/>
                      </a:cubicBezTo>
                      <a:lnTo>
                        <a:pt x="11909" y="1733"/>
                      </a:lnTo>
                      <a:cubicBezTo>
                        <a:pt x="11877" y="1544"/>
                        <a:pt x="11720" y="1386"/>
                        <a:pt x="11499" y="1386"/>
                      </a:cubicBezTo>
                      <a:lnTo>
                        <a:pt x="7341" y="1386"/>
                      </a:lnTo>
                      <a:cubicBezTo>
                        <a:pt x="7561" y="1103"/>
                        <a:pt x="7687" y="693"/>
                        <a:pt x="7687" y="347"/>
                      </a:cubicBezTo>
                      <a:cubicBezTo>
                        <a:pt x="7687" y="158"/>
                        <a:pt x="7530" y="0"/>
                        <a:pt x="73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8" name="Google Shape;9259;p73">
                  <a:extLst>
                    <a:ext uri="{FF2B5EF4-FFF2-40B4-BE49-F238E27FC236}">
                      <a16:creationId xmlns:a16="http://schemas.microsoft.com/office/drawing/2014/main" id="{117F57B5-8076-D133-461F-012596771E16}"/>
                    </a:ext>
                  </a:extLst>
                </p:cNvPr>
                <p:cNvSpPr/>
                <p:nvPr/>
              </p:nvSpPr>
              <p:spPr>
                <a:xfrm>
                  <a:off x="6664325" y="1938725"/>
                  <a:ext cx="17375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1734" extrusionOk="0">
                      <a:moveTo>
                        <a:pt x="348" y="1"/>
                      </a:moveTo>
                      <a:cubicBezTo>
                        <a:pt x="159" y="1"/>
                        <a:pt x="1" y="158"/>
                        <a:pt x="1" y="347"/>
                      </a:cubicBezTo>
                      <a:lnTo>
                        <a:pt x="1" y="1355"/>
                      </a:lnTo>
                      <a:cubicBezTo>
                        <a:pt x="1" y="1576"/>
                        <a:pt x="159" y="1733"/>
                        <a:pt x="348" y="1733"/>
                      </a:cubicBezTo>
                      <a:cubicBezTo>
                        <a:pt x="537" y="1733"/>
                        <a:pt x="694" y="1576"/>
                        <a:pt x="694" y="1355"/>
                      </a:cubicBezTo>
                      <a:lnTo>
                        <a:pt x="694" y="347"/>
                      </a:lnTo>
                      <a:cubicBezTo>
                        <a:pt x="694" y="158"/>
                        <a:pt x="537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9" name="Google Shape;9260;p73">
                  <a:extLst>
                    <a:ext uri="{FF2B5EF4-FFF2-40B4-BE49-F238E27FC236}">
                      <a16:creationId xmlns:a16="http://schemas.microsoft.com/office/drawing/2014/main" id="{6594EF09-039C-5BC1-86E1-5C0A9F7EACBF}"/>
                    </a:ext>
                  </a:extLst>
                </p:cNvPr>
                <p:cNvSpPr/>
                <p:nvPr/>
              </p:nvSpPr>
              <p:spPr>
                <a:xfrm>
                  <a:off x="6594250" y="1972800"/>
                  <a:ext cx="35450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1" extrusionOk="0">
                      <a:moveTo>
                        <a:pt x="374" y="0"/>
                      </a:moveTo>
                      <a:cubicBezTo>
                        <a:pt x="291" y="0"/>
                        <a:pt x="205" y="40"/>
                        <a:pt x="126" y="118"/>
                      </a:cubicBezTo>
                      <a:cubicBezTo>
                        <a:pt x="0" y="244"/>
                        <a:pt x="0" y="496"/>
                        <a:pt x="126" y="591"/>
                      </a:cubicBezTo>
                      <a:lnTo>
                        <a:pt x="819" y="1316"/>
                      </a:lnTo>
                      <a:cubicBezTo>
                        <a:pt x="882" y="1379"/>
                        <a:pt x="969" y="1410"/>
                        <a:pt x="1055" y="1410"/>
                      </a:cubicBezTo>
                      <a:cubicBezTo>
                        <a:pt x="1142" y="1410"/>
                        <a:pt x="1229" y="1379"/>
                        <a:pt x="1292" y="1316"/>
                      </a:cubicBezTo>
                      <a:cubicBezTo>
                        <a:pt x="1418" y="1190"/>
                        <a:pt x="1418" y="969"/>
                        <a:pt x="1292" y="843"/>
                      </a:cubicBezTo>
                      <a:lnTo>
                        <a:pt x="599" y="118"/>
                      </a:lnTo>
                      <a:cubicBezTo>
                        <a:pt x="536" y="40"/>
                        <a:pt x="457" y="0"/>
                        <a:pt x="3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00" name="Google Shape;9261;p73">
                  <a:extLst>
                    <a:ext uri="{FF2B5EF4-FFF2-40B4-BE49-F238E27FC236}">
                      <a16:creationId xmlns:a16="http://schemas.microsoft.com/office/drawing/2014/main" id="{1C965EE1-6883-C01B-32FB-C8655DEBA1E4}"/>
                    </a:ext>
                  </a:extLst>
                </p:cNvPr>
                <p:cNvSpPr/>
                <p:nvPr/>
              </p:nvSpPr>
              <p:spPr>
                <a:xfrm>
                  <a:off x="6715525" y="1972800"/>
                  <a:ext cx="35475" cy="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1" extrusionOk="0">
                      <a:moveTo>
                        <a:pt x="1056" y="0"/>
                      </a:moveTo>
                      <a:cubicBezTo>
                        <a:pt x="970" y="0"/>
                        <a:pt x="883" y="40"/>
                        <a:pt x="820" y="118"/>
                      </a:cubicBezTo>
                      <a:lnTo>
                        <a:pt x="127" y="843"/>
                      </a:lnTo>
                      <a:cubicBezTo>
                        <a:pt x="1" y="969"/>
                        <a:pt x="1" y="1190"/>
                        <a:pt x="127" y="1316"/>
                      </a:cubicBezTo>
                      <a:cubicBezTo>
                        <a:pt x="174" y="1379"/>
                        <a:pt x="261" y="1410"/>
                        <a:pt x="351" y="1410"/>
                      </a:cubicBezTo>
                      <a:cubicBezTo>
                        <a:pt x="442" y="1410"/>
                        <a:pt x="536" y="1379"/>
                        <a:pt x="599" y="1316"/>
                      </a:cubicBezTo>
                      <a:lnTo>
                        <a:pt x="1293" y="591"/>
                      </a:lnTo>
                      <a:cubicBezTo>
                        <a:pt x="1419" y="496"/>
                        <a:pt x="1419" y="244"/>
                        <a:pt x="1293" y="118"/>
                      </a:cubicBezTo>
                      <a:cubicBezTo>
                        <a:pt x="1230" y="40"/>
                        <a:pt x="1143" y="0"/>
                        <a:pt x="10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47" name="Google Shape;9262;p73">
                <a:extLst>
                  <a:ext uri="{FF2B5EF4-FFF2-40B4-BE49-F238E27FC236}">
                    <a16:creationId xmlns:a16="http://schemas.microsoft.com/office/drawing/2014/main" id="{FCA23116-F6B9-5C19-A1AD-D95AC36AE658}"/>
                  </a:ext>
                </a:extLst>
              </p:cNvPr>
              <p:cNvGrpSpPr/>
              <p:nvPr/>
            </p:nvGrpSpPr>
            <p:grpSpPr>
              <a:xfrm>
                <a:off x="3302285" y="1687877"/>
                <a:ext cx="501965" cy="500612"/>
                <a:chOff x="2141000" y="1954475"/>
                <a:chExt cx="296975" cy="296175"/>
              </a:xfrm>
              <a:grpFill/>
            </p:grpSpPr>
            <p:sp>
              <p:nvSpPr>
                <p:cNvPr id="393" name="Google Shape;9263;p73">
                  <a:extLst>
                    <a:ext uri="{FF2B5EF4-FFF2-40B4-BE49-F238E27FC236}">
                      <a16:creationId xmlns:a16="http://schemas.microsoft.com/office/drawing/2014/main" id="{558B7B79-F057-1D86-5727-F31172D917DF}"/>
                    </a:ext>
                  </a:extLst>
                </p:cNvPr>
                <p:cNvSpPr/>
                <p:nvPr/>
              </p:nvSpPr>
              <p:spPr>
                <a:xfrm>
                  <a:off x="2280425" y="1989925"/>
                  <a:ext cx="10477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2742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05"/>
                        <a:pt x="158" y="662"/>
                        <a:pt x="315" y="662"/>
                      </a:cubicBezTo>
                      <a:lnTo>
                        <a:pt x="2426" y="662"/>
                      </a:lnTo>
                      <a:cubicBezTo>
                        <a:pt x="2615" y="662"/>
                        <a:pt x="2773" y="820"/>
                        <a:pt x="2773" y="1009"/>
                      </a:cubicBezTo>
                      <a:lnTo>
                        <a:pt x="2773" y="1576"/>
                      </a:lnTo>
                      <a:lnTo>
                        <a:pt x="2678" y="1450"/>
                      </a:lnTo>
                      <a:cubicBezTo>
                        <a:pt x="2615" y="1387"/>
                        <a:pt x="2521" y="1355"/>
                        <a:pt x="2430" y="1355"/>
                      </a:cubicBezTo>
                      <a:cubicBezTo>
                        <a:pt x="2340" y="1355"/>
                        <a:pt x="2253" y="1387"/>
                        <a:pt x="2206" y="1450"/>
                      </a:cubicBezTo>
                      <a:cubicBezTo>
                        <a:pt x="2080" y="1576"/>
                        <a:pt x="2080" y="1796"/>
                        <a:pt x="2206" y="1922"/>
                      </a:cubicBezTo>
                      <a:lnTo>
                        <a:pt x="2899" y="2647"/>
                      </a:lnTo>
                      <a:cubicBezTo>
                        <a:pt x="2993" y="2710"/>
                        <a:pt x="3056" y="2741"/>
                        <a:pt x="3151" y="2741"/>
                      </a:cubicBezTo>
                      <a:cubicBezTo>
                        <a:pt x="3214" y="2741"/>
                        <a:pt x="3340" y="2710"/>
                        <a:pt x="3371" y="2647"/>
                      </a:cubicBezTo>
                      <a:lnTo>
                        <a:pt x="4096" y="1922"/>
                      </a:lnTo>
                      <a:cubicBezTo>
                        <a:pt x="4191" y="1796"/>
                        <a:pt x="4191" y="1576"/>
                        <a:pt x="4096" y="1450"/>
                      </a:cubicBezTo>
                      <a:cubicBezTo>
                        <a:pt x="4033" y="1387"/>
                        <a:pt x="3938" y="1355"/>
                        <a:pt x="3848" y="1355"/>
                      </a:cubicBezTo>
                      <a:cubicBezTo>
                        <a:pt x="3757" y="1355"/>
                        <a:pt x="3671" y="1387"/>
                        <a:pt x="3623" y="1450"/>
                      </a:cubicBezTo>
                      <a:lnTo>
                        <a:pt x="3497" y="1576"/>
                      </a:lnTo>
                      <a:lnTo>
                        <a:pt x="3497" y="1009"/>
                      </a:lnTo>
                      <a:cubicBezTo>
                        <a:pt x="3497" y="442"/>
                        <a:pt x="3025" y="0"/>
                        <a:pt x="24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4" name="Google Shape;9264;p73">
                  <a:extLst>
                    <a:ext uri="{FF2B5EF4-FFF2-40B4-BE49-F238E27FC236}">
                      <a16:creationId xmlns:a16="http://schemas.microsoft.com/office/drawing/2014/main" id="{F7CD99D2-85B4-9C95-5FCF-B8D0E63548B8}"/>
                    </a:ext>
                  </a:extLst>
                </p:cNvPr>
                <p:cNvSpPr/>
                <p:nvPr/>
              </p:nvSpPr>
              <p:spPr>
                <a:xfrm>
                  <a:off x="2174875" y="2145875"/>
                  <a:ext cx="1055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3" h="2773" extrusionOk="0">
                      <a:moveTo>
                        <a:pt x="1056" y="0"/>
                      </a:moveTo>
                      <a:cubicBezTo>
                        <a:pt x="969" y="0"/>
                        <a:pt x="883" y="32"/>
                        <a:pt x="820" y="95"/>
                      </a:cubicBezTo>
                      <a:lnTo>
                        <a:pt x="95" y="820"/>
                      </a:lnTo>
                      <a:cubicBezTo>
                        <a:pt x="1" y="914"/>
                        <a:pt x="1" y="1166"/>
                        <a:pt x="95" y="1292"/>
                      </a:cubicBezTo>
                      <a:cubicBezTo>
                        <a:pt x="158" y="1339"/>
                        <a:pt x="253" y="1363"/>
                        <a:pt x="343" y="1363"/>
                      </a:cubicBezTo>
                      <a:cubicBezTo>
                        <a:pt x="434" y="1363"/>
                        <a:pt x="521" y="1339"/>
                        <a:pt x="568" y="1292"/>
                      </a:cubicBezTo>
                      <a:lnTo>
                        <a:pt x="694" y="1166"/>
                      </a:lnTo>
                      <a:lnTo>
                        <a:pt x="694" y="1702"/>
                      </a:lnTo>
                      <a:cubicBezTo>
                        <a:pt x="757" y="2300"/>
                        <a:pt x="1229" y="2773"/>
                        <a:pt x="1765" y="2773"/>
                      </a:cubicBezTo>
                      <a:lnTo>
                        <a:pt x="3844" y="2773"/>
                      </a:lnTo>
                      <a:cubicBezTo>
                        <a:pt x="4065" y="2773"/>
                        <a:pt x="4222" y="2615"/>
                        <a:pt x="4222" y="2426"/>
                      </a:cubicBezTo>
                      <a:cubicBezTo>
                        <a:pt x="4222" y="2237"/>
                        <a:pt x="4065" y="2080"/>
                        <a:pt x="3844" y="2080"/>
                      </a:cubicBezTo>
                      <a:lnTo>
                        <a:pt x="1765" y="2080"/>
                      </a:lnTo>
                      <a:cubicBezTo>
                        <a:pt x="1576" y="2080"/>
                        <a:pt x="1418" y="1922"/>
                        <a:pt x="1418" y="1702"/>
                      </a:cubicBezTo>
                      <a:lnTo>
                        <a:pt x="1418" y="1166"/>
                      </a:lnTo>
                      <a:lnTo>
                        <a:pt x="1544" y="1292"/>
                      </a:lnTo>
                      <a:cubicBezTo>
                        <a:pt x="1592" y="1339"/>
                        <a:pt x="1678" y="1363"/>
                        <a:pt x="1769" y="1363"/>
                      </a:cubicBezTo>
                      <a:cubicBezTo>
                        <a:pt x="1859" y="1363"/>
                        <a:pt x="1954" y="1339"/>
                        <a:pt x="2017" y="1292"/>
                      </a:cubicBezTo>
                      <a:cubicBezTo>
                        <a:pt x="2112" y="1166"/>
                        <a:pt x="2112" y="914"/>
                        <a:pt x="2017" y="820"/>
                      </a:cubicBezTo>
                      <a:lnTo>
                        <a:pt x="1292" y="95"/>
                      </a:lnTo>
                      <a:cubicBezTo>
                        <a:pt x="1229" y="32"/>
                        <a:pt x="1143" y="0"/>
                        <a:pt x="10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5" name="Google Shape;9265;p73">
                  <a:extLst>
                    <a:ext uri="{FF2B5EF4-FFF2-40B4-BE49-F238E27FC236}">
                      <a16:creationId xmlns:a16="http://schemas.microsoft.com/office/drawing/2014/main" id="{48CFA72A-EFB8-604A-F882-423178837F74}"/>
                    </a:ext>
                  </a:extLst>
                </p:cNvPr>
                <p:cNvSpPr/>
                <p:nvPr/>
              </p:nvSpPr>
              <p:spPr>
                <a:xfrm>
                  <a:off x="2141000" y="1954475"/>
                  <a:ext cx="13945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8" h="6964" extrusionOk="0">
                      <a:moveTo>
                        <a:pt x="2773" y="694"/>
                      </a:moveTo>
                      <a:cubicBezTo>
                        <a:pt x="3372" y="694"/>
                        <a:pt x="3782" y="1166"/>
                        <a:pt x="3782" y="1734"/>
                      </a:cubicBezTo>
                      <a:cubicBezTo>
                        <a:pt x="3782" y="2301"/>
                        <a:pt x="3309" y="2742"/>
                        <a:pt x="2773" y="2742"/>
                      </a:cubicBezTo>
                      <a:cubicBezTo>
                        <a:pt x="2175" y="2742"/>
                        <a:pt x="1734" y="2269"/>
                        <a:pt x="1734" y="1734"/>
                      </a:cubicBezTo>
                      <a:cubicBezTo>
                        <a:pt x="1734" y="1166"/>
                        <a:pt x="2206" y="694"/>
                        <a:pt x="2773" y="694"/>
                      </a:cubicBezTo>
                      <a:close/>
                      <a:moveTo>
                        <a:pt x="2773" y="3466"/>
                      </a:moveTo>
                      <a:cubicBezTo>
                        <a:pt x="3908" y="3466"/>
                        <a:pt x="4853" y="4411"/>
                        <a:pt x="4853" y="5546"/>
                      </a:cubicBezTo>
                      <a:lnTo>
                        <a:pt x="4853" y="6270"/>
                      </a:lnTo>
                      <a:lnTo>
                        <a:pt x="694" y="6270"/>
                      </a:lnTo>
                      <a:lnTo>
                        <a:pt x="694" y="5546"/>
                      </a:lnTo>
                      <a:cubicBezTo>
                        <a:pt x="694" y="4411"/>
                        <a:pt x="1639" y="3466"/>
                        <a:pt x="2773" y="3466"/>
                      </a:cubicBezTo>
                      <a:close/>
                      <a:moveTo>
                        <a:pt x="2805" y="1"/>
                      </a:moveTo>
                      <a:cubicBezTo>
                        <a:pt x="1860" y="1"/>
                        <a:pt x="1072" y="788"/>
                        <a:pt x="1072" y="1734"/>
                      </a:cubicBezTo>
                      <a:cubicBezTo>
                        <a:pt x="1072" y="2238"/>
                        <a:pt x="1324" y="2710"/>
                        <a:pt x="1671" y="3025"/>
                      </a:cubicBezTo>
                      <a:cubicBezTo>
                        <a:pt x="726" y="3466"/>
                        <a:pt x="64" y="4443"/>
                        <a:pt x="64" y="5577"/>
                      </a:cubicBezTo>
                      <a:lnTo>
                        <a:pt x="64" y="6617"/>
                      </a:lnTo>
                      <a:cubicBezTo>
                        <a:pt x="1" y="6806"/>
                        <a:pt x="159" y="6963"/>
                        <a:pt x="379" y="6963"/>
                      </a:cubicBezTo>
                      <a:lnTo>
                        <a:pt x="5199" y="6963"/>
                      </a:lnTo>
                      <a:cubicBezTo>
                        <a:pt x="5420" y="6963"/>
                        <a:pt x="5577" y="6806"/>
                        <a:pt x="5577" y="6617"/>
                      </a:cubicBezTo>
                      <a:lnTo>
                        <a:pt x="5577" y="5577"/>
                      </a:lnTo>
                      <a:cubicBezTo>
                        <a:pt x="5577" y="4443"/>
                        <a:pt x="4884" y="3498"/>
                        <a:pt x="3939" y="3025"/>
                      </a:cubicBezTo>
                      <a:cubicBezTo>
                        <a:pt x="4317" y="2710"/>
                        <a:pt x="4538" y="2238"/>
                        <a:pt x="4538" y="1734"/>
                      </a:cubicBezTo>
                      <a:cubicBezTo>
                        <a:pt x="4538" y="788"/>
                        <a:pt x="3750" y="1"/>
                        <a:pt x="28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6" name="Google Shape;9266;p73">
                  <a:extLst>
                    <a:ext uri="{FF2B5EF4-FFF2-40B4-BE49-F238E27FC236}">
                      <a16:creationId xmlns:a16="http://schemas.microsoft.com/office/drawing/2014/main" id="{9AE2CBE8-6792-B532-C1A1-C300A29869BA}"/>
                    </a:ext>
                  </a:extLst>
                </p:cNvPr>
                <p:cNvSpPr/>
                <p:nvPr/>
              </p:nvSpPr>
              <p:spPr>
                <a:xfrm>
                  <a:off x="2298525" y="2076550"/>
                  <a:ext cx="13945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8" h="6964" extrusionOk="0">
                      <a:moveTo>
                        <a:pt x="2773" y="663"/>
                      </a:moveTo>
                      <a:cubicBezTo>
                        <a:pt x="3372" y="663"/>
                        <a:pt x="3782" y="1135"/>
                        <a:pt x="3782" y="1702"/>
                      </a:cubicBezTo>
                      <a:cubicBezTo>
                        <a:pt x="3782" y="2238"/>
                        <a:pt x="3309" y="2710"/>
                        <a:pt x="2773" y="2710"/>
                      </a:cubicBezTo>
                      <a:cubicBezTo>
                        <a:pt x="2175" y="2710"/>
                        <a:pt x="1734" y="2238"/>
                        <a:pt x="1734" y="1702"/>
                      </a:cubicBezTo>
                      <a:cubicBezTo>
                        <a:pt x="1734" y="1135"/>
                        <a:pt x="2175" y="663"/>
                        <a:pt x="2773" y="663"/>
                      </a:cubicBezTo>
                      <a:close/>
                      <a:moveTo>
                        <a:pt x="2773" y="3467"/>
                      </a:moveTo>
                      <a:cubicBezTo>
                        <a:pt x="3908" y="3467"/>
                        <a:pt x="4853" y="4412"/>
                        <a:pt x="4853" y="5546"/>
                      </a:cubicBezTo>
                      <a:lnTo>
                        <a:pt x="4853" y="6270"/>
                      </a:lnTo>
                      <a:lnTo>
                        <a:pt x="694" y="6270"/>
                      </a:lnTo>
                      <a:lnTo>
                        <a:pt x="694" y="5546"/>
                      </a:lnTo>
                      <a:cubicBezTo>
                        <a:pt x="694" y="4412"/>
                        <a:pt x="1639" y="3467"/>
                        <a:pt x="2773" y="3467"/>
                      </a:cubicBezTo>
                      <a:close/>
                      <a:moveTo>
                        <a:pt x="2773" y="1"/>
                      </a:moveTo>
                      <a:cubicBezTo>
                        <a:pt x="1828" y="1"/>
                        <a:pt x="1041" y="789"/>
                        <a:pt x="1041" y="1734"/>
                      </a:cubicBezTo>
                      <a:cubicBezTo>
                        <a:pt x="1041" y="2238"/>
                        <a:pt x="1261" y="2710"/>
                        <a:pt x="1608" y="3025"/>
                      </a:cubicBezTo>
                      <a:cubicBezTo>
                        <a:pt x="663" y="3467"/>
                        <a:pt x="1" y="4443"/>
                        <a:pt x="1" y="5546"/>
                      </a:cubicBezTo>
                      <a:lnTo>
                        <a:pt x="1" y="6617"/>
                      </a:lnTo>
                      <a:cubicBezTo>
                        <a:pt x="1" y="6806"/>
                        <a:pt x="159" y="6964"/>
                        <a:pt x="379" y="6964"/>
                      </a:cubicBezTo>
                      <a:lnTo>
                        <a:pt x="5199" y="6964"/>
                      </a:lnTo>
                      <a:cubicBezTo>
                        <a:pt x="5420" y="6964"/>
                        <a:pt x="5577" y="6806"/>
                        <a:pt x="5577" y="6617"/>
                      </a:cubicBezTo>
                      <a:lnTo>
                        <a:pt x="5577" y="5546"/>
                      </a:lnTo>
                      <a:cubicBezTo>
                        <a:pt x="5514" y="4412"/>
                        <a:pt x="4853" y="3467"/>
                        <a:pt x="3908" y="3025"/>
                      </a:cubicBezTo>
                      <a:cubicBezTo>
                        <a:pt x="4254" y="2710"/>
                        <a:pt x="4506" y="2238"/>
                        <a:pt x="4506" y="1734"/>
                      </a:cubicBezTo>
                      <a:cubicBezTo>
                        <a:pt x="4506" y="789"/>
                        <a:pt x="3719" y="1"/>
                        <a:pt x="277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48" name="Google Shape;9267;p73">
                <a:extLst>
                  <a:ext uri="{FF2B5EF4-FFF2-40B4-BE49-F238E27FC236}">
                    <a16:creationId xmlns:a16="http://schemas.microsoft.com/office/drawing/2014/main" id="{CA888ACB-119B-1BE7-61C0-62D38DB479AE}"/>
                  </a:ext>
                </a:extLst>
              </p:cNvPr>
              <p:cNvGrpSpPr/>
              <p:nvPr/>
            </p:nvGrpSpPr>
            <p:grpSpPr>
              <a:xfrm>
                <a:off x="3292988" y="2281454"/>
                <a:ext cx="520558" cy="499641"/>
                <a:chOff x="2140225" y="2318650"/>
                <a:chExt cx="307975" cy="295600"/>
              </a:xfrm>
              <a:grpFill/>
            </p:grpSpPr>
            <p:sp>
              <p:nvSpPr>
                <p:cNvPr id="391" name="Google Shape;9268;p73">
                  <a:extLst>
                    <a:ext uri="{FF2B5EF4-FFF2-40B4-BE49-F238E27FC236}">
                      <a16:creationId xmlns:a16="http://schemas.microsoft.com/office/drawing/2014/main" id="{93C417BD-1740-3D01-C72B-B4FB7E90810B}"/>
                    </a:ext>
                  </a:extLst>
                </p:cNvPr>
                <p:cNvSpPr/>
                <p:nvPr/>
              </p:nvSpPr>
              <p:spPr>
                <a:xfrm>
                  <a:off x="2281200" y="2353025"/>
                  <a:ext cx="10400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4852" extrusionOk="0">
                      <a:moveTo>
                        <a:pt x="2080" y="662"/>
                      </a:moveTo>
                      <a:cubicBezTo>
                        <a:pt x="2490" y="662"/>
                        <a:pt x="2805" y="977"/>
                        <a:pt x="2805" y="1386"/>
                      </a:cubicBezTo>
                      <a:cubicBezTo>
                        <a:pt x="2805" y="1764"/>
                        <a:pt x="2490" y="2079"/>
                        <a:pt x="2080" y="2079"/>
                      </a:cubicBezTo>
                      <a:cubicBezTo>
                        <a:pt x="1702" y="2079"/>
                        <a:pt x="1387" y="1764"/>
                        <a:pt x="1387" y="1386"/>
                      </a:cubicBezTo>
                      <a:cubicBezTo>
                        <a:pt x="1387" y="977"/>
                        <a:pt x="1702" y="662"/>
                        <a:pt x="2080" y="662"/>
                      </a:cubicBezTo>
                      <a:close/>
                      <a:moveTo>
                        <a:pt x="2080" y="2773"/>
                      </a:moveTo>
                      <a:cubicBezTo>
                        <a:pt x="2836" y="2773"/>
                        <a:pt x="3466" y="3403"/>
                        <a:pt x="3466" y="4127"/>
                      </a:cubicBezTo>
                      <a:lnTo>
                        <a:pt x="662" y="4127"/>
                      </a:lnTo>
                      <a:cubicBezTo>
                        <a:pt x="662" y="3403"/>
                        <a:pt x="1293" y="2773"/>
                        <a:pt x="2080" y="2773"/>
                      </a:cubicBezTo>
                      <a:close/>
                      <a:moveTo>
                        <a:pt x="2112" y="0"/>
                      </a:moveTo>
                      <a:cubicBezTo>
                        <a:pt x="1387" y="0"/>
                        <a:pt x="757" y="630"/>
                        <a:pt x="757" y="1386"/>
                      </a:cubicBezTo>
                      <a:cubicBezTo>
                        <a:pt x="757" y="1733"/>
                        <a:pt x="915" y="2079"/>
                        <a:pt x="1135" y="2332"/>
                      </a:cubicBezTo>
                      <a:cubicBezTo>
                        <a:pt x="505" y="2678"/>
                        <a:pt x="64" y="3340"/>
                        <a:pt x="64" y="4127"/>
                      </a:cubicBezTo>
                      <a:lnTo>
                        <a:pt x="64" y="4505"/>
                      </a:lnTo>
                      <a:cubicBezTo>
                        <a:pt x="1" y="4694"/>
                        <a:pt x="158" y="4852"/>
                        <a:pt x="347" y="4852"/>
                      </a:cubicBezTo>
                      <a:lnTo>
                        <a:pt x="3813" y="4852"/>
                      </a:lnTo>
                      <a:cubicBezTo>
                        <a:pt x="4002" y="4852"/>
                        <a:pt x="4160" y="4694"/>
                        <a:pt x="4160" y="4505"/>
                      </a:cubicBezTo>
                      <a:lnTo>
                        <a:pt x="4160" y="4127"/>
                      </a:lnTo>
                      <a:cubicBezTo>
                        <a:pt x="4160" y="3340"/>
                        <a:pt x="3750" y="2678"/>
                        <a:pt x="3120" y="2332"/>
                      </a:cubicBezTo>
                      <a:cubicBezTo>
                        <a:pt x="3340" y="2079"/>
                        <a:pt x="3498" y="1733"/>
                        <a:pt x="3498" y="1386"/>
                      </a:cubicBezTo>
                      <a:cubicBezTo>
                        <a:pt x="3498" y="630"/>
                        <a:pt x="2868" y="0"/>
                        <a:pt x="21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2" name="Google Shape;9269;p73">
                  <a:extLst>
                    <a:ext uri="{FF2B5EF4-FFF2-40B4-BE49-F238E27FC236}">
                      <a16:creationId xmlns:a16="http://schemas.microsoft.com/office/drawing/2014/main" id="{6DDE1E53-F47E-D851-8E7E-00ABD0018919}"/>
                    </a:ext>
                  </a:extLst>
                </p:cNvPr>
                <p:cNvSpPr/>
                <p:nvPr/>
              </p:nvSpPr>
              <p:spPr>
                <a:xfrm>
                  <a:off x="2140225" y="2318650"/>
                  <a:ext cx="3079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9" h="11824" extrusionOk="0">
                      <a:moveTo>
                        <a:pt x="7712" y="682"/>
                      </a:moveTo>
                      <a:cubicBezTo>
                        <a:pt x="8607" y="682"/>
                        <a:pt x="9499" y="1029"/>
                        <a:pt x="10177" y="1690"/>
                      </a:cubicBezTo>
                      <a:cubicBezTo>
                        <a:pt x="11468" y="2982"/>
                        <a:pt x="11531" y="5187"/>
                        <a:pt x="10177" y="6573"/>
                      </a:cubicBezTo>
                      <a:cubicBezTo>
                        <a:pt x="9500" y="7266"/>
                        <a:pt x="8627" y="7590"/>
                        <a:pt x="7754" y="7590"/>
                      </a:cubicBezTo>
                      <a:cubicBezTo>
                        <a:pt x="6839" y="7590"/>
                        <a:pt x="5923" y="7234"/>
                        <a:pt x="5230" y="6573"/>
                      </a:cubicBezTo>
                      <a:cubicBezTo>
                        <a:pt x="3939" y="5282"/>
                        <a:pt x="3876" y="3045"/>
                        <a:pt x="5325" y="1659"/>
                      </a:cubicBezTo>
                      <a:cubicBezTo>
                        <a:pt x="6001" y="997"/>
                        <a:pt x="6858" y="682"/>
                        <a:pt x="7712" y="682"/>
                      </a:cubicBezTo>
                      <a:close/>
                      <a:moveTo>
                        <a:pt x="4128" y="6258"/>
                      </a:moveTo>
                      <a:cubicBezTo>
                        <a:pt x="4285" y="6573"/>
                        <a:pt x="4537" y="6857"/>
                        <a:pt x="4758" y="7078"/>
                      </a:cubicBezTo>
                      <a:cubicBezTo>
                        <a:pt x="5010" y="7330"/>
                        <a:pt x="5293" y="7550"/>
                        <a:pt x="5577" y="7708"/>
                      </a:cubicBezTo>
                      <a:lnTo>
                        <a:pt x="5136" y="8180"/>
                      </a:lnTo>
                      <a:cubicBezTo>
                        <a:pt x="5073" y="8243"/>
                        <a:pt x="4978" y="8275"/>
                        <a:pt x="4888" y="8275"/>
                      </a:cubicBezTo>
                      <a:cubicBezTo>
                        <a:pt x="4797" y="8275"/>
                        <a:pt x="4710" y="8243"/>
                        <a:pt x="4663" y="8180"/>
                      </a:cubicBezTo>
                      <a:lnTo>
                        <a:pt x="3655" y="7204"/>
                      </a:lnTo>
                      <a:cubicBezTo>
                        <a:pt x="3498" y="7078"/>
                        <a:pt x="3498" y="6857"/>
                        <a:pt x="3655" y="6731"/>
                      </a:cubicBezTo>
                      <a:lnTo>
                        <a:pt x="4128" y="6258"/>
                      </a:lnTo>
                      <a:close/>
                      <a:moveTo>
                        <a:pt x="3403" y="7960"/>
                      </a:moveTo>
                      <a:lnTo>
                        <a:pt x="3876" y="8432"/>
                      </a:lnTo>
                      <a:lnTo>
                        <a:pt x="3309" y="8968"/>
                      </a:lnTo>
                      <a:lnTo>
                        <a:pt x="2836" y="8495"/>
                      </a:lnTo>
                      <a:lnTo>
                        <a:pt x="3403" y="7960"/>
                      </a:lnTo>
                      <a:close/>
                      <a:moveTo>
                        <a:pt x="2363" y="8968"/>
                      </a:moveTo>
                      <a:lnTo>
                        <a:pt x="2836" y="9440"/>
                      </a:lnTo>
                      <a:lnTo>
                        <a:pt x="1292" y="10984"/>
                      </a:lnTo>
                      <a:cubicBezTo>
                        <a:pt x="1245" y="11047"/>
                        <a:pt x="1158" y="11079"/>
                        <a:pt x="1068" y="11079"/>
                      </a:cubicBezTo>
                      <a:cubicBezTo>
                        <a:pt x="977" y="11079"/>
                        <a:pt x="883" y="11047"/>
                        <a:pt x="820" y="10984"/>
                      </a:cubicBezTo>
                      <a:cubicBezTo>
                        <a:pt x="725" y="10858"/>
                        <a:pt x="725" y="10669"/>
                        <a:pt x="820" y="10512"/>
                      </a:cubicBezTo>
                      <a:lnTo>
                        <a:pt x="2363" y="8968"/>
                      </a:lnTo>
                      <a:close/>
                      <a:moveTo>
                        <a:pt x="7731" y="1"/>
                      </a:moveTo>
                      <a:cubicBezTo>
                        <a:pt x="6669" y="1"/>
                        <a:pt x="5604" y="403"/>
                        <a:pt x="4789" y="1218"/>
                      </a:cubicBezTo>
                      <a:cubicBezTo>
                        <a:pt x="3592" y="2446"/>
                        <a:pt x="3309" y="4179"/>
                        <a:pt x="3844" y="5628"/>
                      </a:cubicBezTo>
                      <a:lnTo>
                        <a:pt x="3182" y="6290"/>
                      </a:lnTo>
                      <a:cubicBezTo>
                        <a:pt x="2867" y="6605"/>
                        <a:pt x="2804" y="7078"/>
                        <a:pt x="2993" y="7487"/>
                      </a:cubicBezTo>
                      <a:lnTo>
                        <a:pt x="410" y="10071"/>
                      </a:lnTo>
                      <a:cubicBezTo>
                        <a:pt x="0" y="10480"/>
                        <a:pt x="0" y="11142"/>
                        <a:pt x="410" y="11520"/>
                      </a:cubicBezTo>
                      <a:cubicBezTo>
                        <a:pt x="580" y="11721"/>
                        <a:pt x="826" y="11823"/>
                        <a:pt x="1081" y="11823"/>
                      </a:cubicBezTo>
                      <a:cubicBezTo>
                        <a:pt x="1345" y="11823"/>
                        <a:pt x="1619" y="11713"/>
                        <a:pt x="1828" y="11488"/>
                      </a:cubicBezTo>
                      <a:lnTo>
                        <a:pt x="4411" y="8905"/>
                      </a:lnTo>
                      <a:cubicBezTo>
                        <a:pt x="4565" y="8976"/>
                        <a:pt x="4727" y="9011"/>
                        <a:pt x="4887" y="9011"/>
                      </a:cubicBezTo>
                      <a:cubicBezTo>
                        <a:pt x="5153" y="9011"/>
                        <a:pt x="5411" y="8913"/>
                        <a:pt x="5608" y="8716"/>
                      </a:cubicBezTo>
                      <a:lnTo>
                        <a:pt x="6270" y="8023"/>
                      </a:lnTo>
                      <a:cubicBezTo>
                        <a:pt x="6736" y="8205"/>
                        <a:pt x="7231" y="8296"/>
                        <a:pt x="7729" y="8296"/>
                      </a:cubicBezTo>
                      <a:cubicBezTo>
                        <a:pt x="8781" y="8296"/>
                        <a:pt x="9847" y="7890"/>
                        <a:pt x="10681" y="7078"/>
                      </a:cubicBezTo>
                      <a:cubicBezTo>
                        <a:pt x="12319" y="5439"/>
                        <a:pt x="12287" y="2793"/>
                        <a:pt x="10681" y="1218"/>
                      </a:cubicBezTo>
                      <a:cubicBezTo>
                        <a:pt x="9873" y="410"/>
                        <a:pt x="8804" y="1"/>
                        <a:pt x="773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49" name="Google Shape;9270;p73">
                <a:extLst>
                  <a:ext uri="{FF2B5EF4-FFF2-40B4-BE49-F238E27FC236}">
                    <a16:creationId xmlns:a16="http://schemas.microsoft.com/office/drawing/2014/main" id="{166CC584-6224-E1A2-C9AD-B4C8BE478A27}"/>
                  </a:ext>
                </a:extLst>
              </p:cNvPr>
              <p:cNvGrpSpPr/>
              <p:nvPr/>
            </p:nvGrpSpPr>
            <p:grpSpPr>
              <a:xfrm>
                <a:off x="3300954" y="2924662"/>
                <a:ext cx="504627" cy="500571"/>
                <a:chOff x="2139425" y="2682250"/>
                <a:chExt cx="298550" cy="296150"/>
              </a:xfrm>
              <a:grpFill/>
            </p:grpSpPr>
            <p:sp>
              <p:nvSpPr>
                <p:cNvPr id="387" name="Google Shape;9271;p73">
                  <a:extLst>
                    <a:ext uri="{FF2B5EF4-FFF2-40B4-BE49-F238E27FC236}">
                      <a16:creationId xmlns:a16="http://schemas.microsoft.com/office/drawing/2014/main" id="{354D233F-AA24-C95E-7F61-E7974254A1B7}"/>
                    </a:ext>
                  </a:extLst>
                </p:cNvPr>
                <p:cNvSpPr/>
                <p:nvPr/>
              </p:nvSpPr>
              <p:spPr>
                <a:xfrm>
                  <a:off x="2139425" y="2787000"/>
                  <a:ext cx="159125" cy="1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5" h="7656" extrusionOk="0">
                      <a:moveTo>
                        <a:pt x="3214" y="630"/>
                      </a:moveTo>
                      <a:cubicBezTo>
                        <a:pt x="3813" y="630"/>
                        <a:pt x="4286" y="1103"/>
                        <a:pt x="4286" y="1670"/>
                      </a:cubicBezTo>
                      <a:cubicBezTo>
                        <a:pt x="4286" y="2206"/>
                        <a:pt x="3813" y="2678"/>
                        <a:pt x="3214" y="2678"/>
                      </a:cubicBezTo>
                      <a:cubicBezTo>
                        <a:pt x="2647" y="2678"/>
                        <a:pt x="2175" y="2206"/>
                        <a:pt x="2175" y="1670"/>
                      </a:cubicBezTo>
                      <a:cubicBezTo>
                        <a:pt x="2175" y="1166"/>
                        <a:pt x="2647" y="630"/>
                        <a:pt x="3214" y="630"/>
                      </a:cubicBezTo>
                      <a:close/>
                      <a:moveTo>
                        <a:pt x="3183" y="3403"/>
                      </a:moveTo>
                      <a:cubicBezTo>
                        <a:pt x="4538" y="3403"/>
                        <a:pt x="5609" y="4506"/>
                        <a:pt x="5609" y="5829"/>
                      </a:cubicBezTo>
                      <a:lnTo>
                        <a:pt x="5609" y="6931"/>
                      </a:lnTo>
                      <a:lnTo>
                        <a:pt x="757" y="6931"/>
                      </a:lnTo>
                      <a:lnTo>
                        <a:pt x="757" y="5829"/>
                      </a:lnTo>
                      <a:cubicBezTo>
                        <a:pt x="757" y="4506"/>
                        <a:pt x="1860" y="3403"/>
                        <a:pt x="3183" y="3403"/>
                      </a:cubicBezTo>
                      <a:close/>
                      <a:moveTo>
                        <a:pt x="3183" y="0"/>
                      </a:moveTo>
                      <a:cubicBezTo>
                        <a:pt x="2238" y="0"/>
                        <a:pt x="1419" y="788"/>
                        <a:pt x="1419" y="1733"/>
                      </a:cubicBezTo>
                      <a:cubicBezTo>
                        <a:pt x="1419" y="2206"/>
                        <a:pt x="1608" y="2678"/>
                        <a:pt x="1954" y="2993"/>
                      </a:cubicBezTo>
                      <a:cubicBezTo>
                        <a:pt x="820" y="3466"/>
                        <a:pt x="1" y="4569"/>
                        <a:pt x="1" y="5892"/>
                      </a:cubicBezTo>
                      <a:lnTo>
                        <a:pt x="1" y="7309"/>
                      </a:lnTo>
                      <a:cubicBezTo>
                        <a:pt x="64" y="7498"/>
                        <a:pt x="222" y="7656"/>
                        <a:pt x="442" y="7656"/>
                      </a:cubicBezTo>
                      <a:lnTo>
                        <a:pt x="6018" y="7656"/>
                      </a:lnTo>
                      <a:cubicBezTo>
                        <a:pt x="6207" y="7656"/>
                        <a:pt x="6365" y="7498"/>
                        <a:pt x="6365" y="7309"/>
                      </a:cubicBezTo>
                      <a:lnTo>
                        <a:pt x="6365" y="5892"/>
                      </a:lnTo>
                      <a:cubicBezTo>
                        <a:pt x="6365" y="4569"/>
                        <a:pt x="5546" y="3466"/>
                        <a:pt x="4412" y="2993"/>
                      </a:cubicBezTo>
                      <a:cubicBezTo>
                        <a:pt x="4758" y="2647"/>
                        <a:pt x="4947" y="2206"/>
                        <a:pt x="4947" y="1733"/>
                      </a:cubicBezTo>
                      <a:cubicBezTo>
                        <a:pt x="4947" y="788"/>
                        <a:pt x="4160" y="0"/>
                        <a:pt x="31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8" name="Google Shape;9272;p73">
                  <a:extLst>
                    <a:ext uri="{FF2B5EF4-FFF2-40B4-BE49-F238E27FC236}">
                      <a16:creationId xmlns:a16="http://schemas.microsoft.com/office/drawing/2014/main" id="{B7AE7C8A-CA3D-CFB0-990F-2790A02F90D4}"/>
                    </a:ext>
                  </a:extLst>
                </p:cNvPr>
                <p:cNvSpPr/>
                <p:nvPr/>
              </p:nvSpPr>
              <p:spPr>
                <a:xfrm>
                  <a:off x="2280425" y="2682250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82" y="662"/>
                      </a:moveTo>
                      <a:cubicBezTo>
                        <a:pt x="4506" y="662"/>
                        <a:pt x="5608" y="1764"/>
                        <a:pt x="5608" y="3088"/>
                      </a:cubicBezTo>
                      <a:cubicBezTo>
                        <a:pt x="5577" y="4442"/>
                        <a:pt x="4474" y="5545"/>
                        <a:pt x="3151" y="5545"/>
                      </a:cubicBezTo>
                      <a:cubicBezTo>
                        <a:pt x="2710" y="5545"/>
                        <a:pt x="2300" y="5419"/>
                        <a:pt x="1954" y="5230"/>
                      </a:cubicBezTo>
                      <a:cubicBezTo>
                        <a:pt x="1891" y="5198"/>
                        <a:pt x="1796" y="5198"/>
                        <a:pt x="1733" y="5198"/>
                      </a:cubicBezTo>
                      <a:lnTo>
                        <a:pt x="946" y="5388"/>
                      </a:lnTo>
                      <a:lnTo>
                        <a:pt x="1166" y="4663"/>
                      </a:lnTo>
                      <a:cubicBezTo>
                        <a:pt x="1198" y="4568"/>
                        <a:pt x="1166" y="4474"/>
                        <a:pt x="1135" y="4411"/>
                      </a:cubicBezTo>
                      <a:cubicBezTo>
                        <a:pt x="883" y="4001"/>
                        <a:pt x="725" y="3560"/>
                        <a:pt x="725" y="3088"/>
                      </a:cubicBezTo>
                      <a:cubicBezTo>
                        <a:pt x="725" y="1764"/>
                        <a:pt x="1828" y="662"/>
                        <a:pt x="3182" y="662"/>
                      </a:cubicBezTo>
                      <a:close/>
                      <a:moveTo>
                        <a:pt x="3151" y="0"/>
                      </a:moveTo>
                      <a:cubicBezTo>
                        <a:pt x="1418" y="0"/>
                        <a:pt x="32" y="1418"/>
                        <a:pt x="32" y="3088"/>
                      </a:cubicBezTo>
                      <a:cubicBezTo>
                        <a:pt x="32" y="3655"/>
                        <a:pt x="158" y="4159"/>
                        <a:pt x="410" y="4631"/>
                      </a:cubicBezTo>
                      <a:lnTo>
                        <a:pt x="32" y="5766"/>
                      </a:lnTo>
                      <a:cubicBezTo>
                        <a:pt x="0" y="5892"/>
                        <a:pt x="32" y="6018"/>
                        <a:pt x="95" y="6144"/>
                      </a:cubicBezTo>
                      <a:cubicBezTo>
                        <a:pt x="189" y="6207"/>
                        <a:pt x="315" y="6238"/>
                        <a:pt x="473" y="6238"/>
                      </a:cubicBezTo>
                      <a:lnTo>
                        <a:pt x="1765" y="5923"/>
                      </a:lnTo>
                      <a:cubicBezTo>
                        <a:pt x="2206" y="6175"/>
                        <a:pt x="2678" y="6238"/>
                        <a:pt x="3182" y="6238"/>
                      </a:cubicBezTo>
                      <a:cubicBezTo>
                        <a:pt x="4915" y="6238"/>
                        <a:pt x="6301" y="4820"/>
                        <a:pt x="6301" y="3151"/>
                      </a:cubicBezTo>
                      <a:cubicBezTo>
                        <a:pt x="6238" y="1418"/>
                        <a:pt x="4884" y="0"/>
                        <a:pt x="31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9" name="Google Shape;9273;p73">
                  <a:extLst>
                    <a:ext uri="{FF2B5EF4-FFF2-40B4-BE49-F238E27FC236}">
                      <a16:creationId xmlns:a16="http://schemas.microsoft.com/office/drawing/2014/main" id="{361F3503-4DCF-63FD-7230-A2BA5490142F}"/>
                    </a:ext>
                  </a:extLst>
                </p:cNvPr>
                <p:cNvSpPr/>
                <p:nvPr/>
              </p:nvSpPr>
              <p:spPr>
                <a:xfrm>
                  <a:off x="2349725" y="2725550"/>
                  <a:ext cx="18150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95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cubicBezTo>
                        <a:pt x="568" y="694"/>
                        <a:pt x="725" y="537"/>
                        <a:pt x="725" y="348"/>
                      </a:cubicBezTo>
                      <a:cubicBezTo>
                        <a:pt x="725" y="158"/>
                        <a:pt x="568" y="1"/>
                        <a:pt x="3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0" name="Google Shape;9274;p73">
                  <a:extLst>
                    <a:ext uri="{FF2B5EF4-FFF2-40B4-BE49-F238E27FC236}">
                      <a16:creationId xmlns:a16="http://schemas.microsoft.com/office/drawing/2014/main" id="{23E5A17A-724C-97A9-D406-1D7FF24B8AA1}"/>
                    </a:ext>
                  </a:extLst>
                </p:cNvPr>
                <p:cNvSpPr/>
                <p:nvPr/>
              </p:nvSpPr>
              <p:spPr>
                <a:xfrm>
                  <a:off x="2349725" y="2751550"/>
                  <a:ext cx="181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2112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lnTo>
                        <a:pt x="1" y="1733"/>
                      </a:lnTo>
                      <a:cubicBezTo>
                        <a:pt x="1" y="1954"/>
                        <a:pt x="158" y="2111"/>
                        <a:pt x="379" y="2111"/>
                      </a:cubicBezTo>
                      <a:cubicBezTo>
                        <a:pt x="568" y="2111"/>
                        <a:pt x="725" y="1954"/>
                        <a:pt x="725" y="1733"/>
                      </a:cubicBezTo>
                      <a:lnTo>
                        <a:pt x="725" y="379"/>
                      </a:lnTo>
                      <a:cubicBezTo>
                        <a:pt x="725" y="158"/>
                        <a:pt x="568" y="1"/>
                        <a:pt x="3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50" name="Google Shape;9275;p73">
                <a:extLst>
                  <a:ext uri="{FF2B5EF4-FFF2-40B4-BE49-F238E27FC236}">
                    <a16:creationId xmlns:a16="http://schemas.microsoft.com/office/drawing/2014/main" id="{DF8D344C-3D72-D952-310E-D3DD6E7A5989}"/>
                  </a:ext>
                </a:extLst>
              </p:cNvPr>
              <p:cNvGrpSpPr/>
              <p:nvPr/>
            </p:nvGrpSpPr>
            <p:grpSpPr>
              <a:xfrm>
                <a:off x="6474398" y="1748451"/>
                <a:ext cx="501965" cy="379464"/>
                <a:chOff x="3962775" y="1990700"/>
                <a:chExt cx="296975" cy="224500"/>
              </a:xfrm>
              <a:grpFill/>
            </p:grpSpPr>
            <p:sp>
              <p:nvSpPr>
                <p:cNvPr id="383" name="Google Shape;9276;p73">
                  <a:extLst>
                    <a:ext uri="{FF2B5EF4-FFF2-40B4-BE49-F238E27FC236}">
                      <a16:creationId xmlns:a16="http://schemas.microsoft.com/office/drawing/2014/main" id="{31E1DC51-2BE6-AE02-D875-DEABC1CD195E}"/>
                    </a:ext>
                  </a:extLst>
                </p:cNvPr>
                <p:cNvSpPr/>
                <p:nvPr/>
              </p:nvSpPr>
              <p:spPr>
                <a:xfrm>
                  <a:off x="4216400" y="2093100"/>
                  <a:ext cx="43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726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79" y="725"/>
                      </a:cubicBezTo>
                      <a:lnTo>
                        <a:pt x="1387" y="725"/>
                      </a:lnTo>
                      <a:cubicBezTo>
                        <a:pt x="1576" y="725"/>
                        <a:pt x="1733" y="568"/>
                        <a:pt x="1733" y="347"/>
                      </a:cubicBezTo>
                      <a:cubicBezTo>
                        <a:pt x="1702" y="158"/>
                        <a:pt x="1544" y="1"/>
                        <a:pt x="13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4" name="Google Shape;9277;p73">
                  <a:extLst>
                    <a:ext uri="{FF2B5EF4-FFF2-40B4-BE49-F238E27FC236}">
                      <a16:creationId xmlns:a16="http://schemas.microsoft.com/office/drawing/2014/main" id="{51A0AEED-CD43-389B-255B-1F53CE835BBB}"/>
                    </a:ext>
                  </a:extLst>
                </p:cNvPr>
                <p:cNvSpPr/>
                <p:nvPr/>
              </p:nvSpPr>
              <p:spPr>
                <a:xfrm>
                  <a:off x="4206950" y="2129325"/>
                  <a:ext cx="3547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56" extrusionOk="0">
                      <a:moveTo>
                        <a:pt x="351" y="1"/>
                      </a:moveTo>
                      <a:cubicBezTo>
                        <a:pt x="260" y="1"/>
                        <a:pt x="174" y="32"/>
                        <a:pt x="127" y="95"/>
                      </a:cubicBezTo>
                      <a:cubicBezTo>
                        <a:pt x="1" y="221"/>
                        <a:pt x="1" y="410"/>
                        <a:pt x="127" y="568"/>
                      </a:cubicBezTo>
                      <a:lnTo>
                        <a:pt x="820" y="1261"/>
                      </a:lnTo>
                      <a:cubicBezTo>
                        <a:pt x="883" y="1324"/>
                        <a:pt x="969" y="1356"/>
                        <a:pt x="1056" y="1356"/>
                      </a:cubicBezTo>
                      <a:cubicBezTo>
                        <a:pt x="1143" y="1356"/>
                        <a:pt x="1229" y="1324"/>
                        <a:pt x="1292" y="1261"/>
                      </a:cubicBezTo>
                      <a:cubicBezTo>
                        <a:pt x="1418" y="1166"/>
                        <a:pt x="1418" y="914"/>
                        <a:pt x="1292" y="788"/>
                      </a:cubicBezTo>
                      <a:lnTo>
                        <a:pt x="599" y="95"/>
                      </a:lnTo>
                      <a:cubicBezTo>
                        <a:pt x="536" y="32"/>
                        <a:pt x="442" y="1"/>
                        <a:pt x="3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5" name="Google Shape;9278;p73">
                  <a:extLst>
                    <a:ext uri="{FF2B5EF4-FFF2-40B4-BE49-F238E27FC236}">
                      <a16:creationId xmlns:a16="http://schemas.microsoft.com/office/drawing/2014/main" id="{7A31AB05-C8B1-B828-05AD-A16831323E74}"/>
                    </a:ext>
                  </a:extLst>
                </p:cNvPr>
                <p:cNvSpPr/>
                <p:nvPr/>
              </p:nvSpPr>
              <p:spPr>
                <a:xfrm>
                  <a:off x="4207750" y="2041900"/>
                  <a:ext cx="354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380" extrusionOk="0">
                      <a:moveTo>
                        <a:pt x="1067" y="1"/>
                      </a:moveTo>
                      <a:cubicBezTo>
                        <a:pt x="977" y="1"/>
                        <a:pt x="882" y="32"/>
                        <a:pt x="819" y="95"/>
                      </a:cubicBezTo>
                      <a:lnTo>
                        <a:pt x="126" y="788"/>
                      </a:lnTo>
                      <a:cubicBezTo>
                        <a:pt x="0" y="914"/>
                        <a:pt x="0" y="1135"/>
                        <a:pt x="126" y="1261"/>
                      </a:cubicBezTo>
                      <a:cubicBezTo>
                        <a:pt x="189" y="1340"/>
                        <a:pt x="268" y="1379"/>
                        <a:pt x="351" y="1379"/>
                      </a:cubicBezTo>
                      <a:cubicBezTo>
                        <a:pt x="433" y="1379"/>
                        <a:pt x="520" y="1340"/>
                        <a:pt x="599" y="1261"/>
                      </a:cubicBezTo>
                      <a:lnTo>
                        <a:pt x="1292" y="568"/>
                      </a:lnTo>
                      <a:cubicBezTo>
                        <a:pt x="1418" y="442"/>
                        <a:pt x="1418" y="190"/>
                        <a:pt x="1292" y="95"/>
                      </a:cubicBezTo>
                      <a:cubicBezTo>
                        <a:pt x="1244" y="32"/>
                        <a:pt x="1158" y="1"/>
                        <a:pt x="10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6" name="Google Shape;9279;p73">
                  <a:extLst>
                    <a:ext uri="{FF2B5EF4-FFF2-40B4-BE49-F238E27FC236}">
                      <a16:creationId xmlns:a16="http://schemas.microsoft.com/office/drawing/2014/main" id="{0AE01C65-8DCC-1234-E919-764179EA4C07}"/>
                    </a:ext>
                  </a:extLst>
                </p:cNvPr>
                <p:cNvSpPr/>
                <p:nvPr/>
              </p:nvSpPr>
              <p:spPr>
                <a:xfrm>
                  <a:off x="3962775" y="1990700"/>
                  <a:ext cx="226075" cy="2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3" h="8980" extrusionOk="0">
                      <a:moveTo>
                        <a:pt x="1419" y="3403"/>
                      </a:moveTo>
                      <a:lnTo>
                        <a:pt x="1419" y="4790"/>
                      </a:lnTo>
                      <a:cubicBezTo>
                        <a:pt x="1009" y="4790"/>
                        <a:pt x="694" y="4506"/>
                        <a:pt x="694" y="4097"/>
                      </a:cubicBezTo>
                      <a:cubicBezTo>
                        <a:pt x="694" y="3719"/>
                        <a:pt x="1009" y="3403"/>
                        <a:pt x="1419" y="3403"/>
                      </a:cubicBezTo>
                      <a:close/>
                      <a:moveTo>
                        <a:pt x="4191" y="2710"/>
                      </a:moveTo>
                      <a:lnTo>
                        <a:pt x="4191" y="5483"/>
                      </a:lnTo>
                      <a:lnTo>
                        <a:pt x="2490" y="5483"/>
                      </a:lnTo>
                      <a:cubicBezTo>
                        <a:pt x="2269" y="5483"/>
                        <a:pt x="2112" y="5325"/>
                        <a:pt x="2112" y="5105"/>
                      </a:cubicBezTo>
                      <a:lnTo>
                        <a:pt x="2112" y="3088"/>
                      </a:lnTo>
                      <a:cubicBezTo>
                        <a:pt x="2112" y="2868"/>
                        <a:pt x="2269" y="2710"/>
                        <a:pt x="2490" y="2710"/>
                      </a:cubicBezTo>
                      <a:close/>
                      <a:moveTo>
                        <a:pt x="6995" y="1828"/>
                      </a:moveTo>
                      <a:lnTo>
                        <a:pt x="6995" y="6428"/>
                      </a:lnTo>
                      <a:cubicBezTo>
                        <a:pt x="6428" y="5924"/>
                        <a:pt x="5672" y="5609"/>
                        <a:pt x="4884" y="5514"/>
                      </a:cubicBezTo>
                      <a:lnTo>
                        <a:pt x="4884" y="2710"/>
                      </a:lnTo>
                      <a:cubicBezTo>
                        <a:pt x="5672" y="2647"/>
                        <a:pt x="6428" y="2332"/>
                        <a:pt x="6995" y="1828"/>
                      </a:cubicBezTo>
                      <a:close/>
                      <a:moveTo>
                        <a:pt x="8066" y="631"/>
                      </a:moveTo>
                      <a:cubicBezTo>
                        <a:pt x="8255" y="631"/>
                        <a:pt x="8413" y="789"/>
                        <a:pt x="8413" y="978"/>
                      </a:cubicBezTo>
                      <a:lnTo>
                        <a:pt x="8413" y="7216"/>
                      </a:lnTo>
                      <a:cubicBezTo>
                        <a:pt x="8413" y="7405"/>
                        <a:pt x="8255" y="7562"/>
                        <a:pt x="8066" y="7562"/>
                      </a:cubicBezTo>
                      <a:cubicBezTo>
                        <a:pt x="7877" y="7562"/>
                        <a:pt x="7720" y="7405"/>
                        <a:pt x="7720" y="7216"/>
                      </a:cubicBezTo>
                      <a:lnTo>
                        <a:pt x="7720" y="978"/>
                      </a:lnTo>
                      <a:cubicBezTo>
                        <a:pt x="7720" y="789"/>
                        <a:pt x="7877" y="631"/>
                        <a:pt x="8066" y="631"/>
                      </a:cubicBezTo>
                      <a:close/>
                      <a:moveTo>
                        <a:pt x="3498" y="6176"/>
                      </a:moveTo>
                      <a:lnTo>
                        <a:pt x="3498" y="7909"/>
                      </a:lnTo>
                      <a:cubicBezTo>
                        <a:pt x="3498" y="8129"/>
                        <a:pt x="3340" y="8287"/>
                        <a:pt x="3151" y="8287"/>
                      </a:cubicBezTo>
                      <a:cubicBezTo>
                        <a:pt x="2962" y="8287"/>
                        <a:pt x="2805" y="8129"/>
                        <a:pt x="2805" y="7909"/>
                      </a:cubicBezTo>
                      <a:lnTo>
                        <a:pt x="2805" y="6176"/>
                      </a:lnTo>
                      <a:close/>
                      <a:moveTo>
                        <a:pt x="8035" y="1"/>
                      </a:moveTo>
                      <a:cubicBezTo>
                        <a:pt x="7531" y="1"/>
                        <a:pt x="7090" y="411"/>
                        <a:pt x="6995" y="883"/>
                      </a:cubicBezTo>
                      <a:lnTo>
                        <a:pt x="6680" y="1198"/>
                      </a:lnTo>
                      <a:cubicBezTo>
                        <a:pt x="6144" y="1734"/>
                        <a:pt x="5325" y="2049"/>
                        <a:pt x="4538" y="2049"/>
                      </a:cubicBezTo>
                      <a:lnTo>
                        <a:pt x="2427" y="2049"/>
                      </a:lnTo>
                      <a:cubicBezTo>
                        <a:pt x="2017" y="2049"/>
                        <a:pt x="1608" y="2332"/>
                        <a:pt x="1450" y="2773"/>
                      </a:cubicBezTo>
                      <a:lnTo>
                        <a:pt x="1387" y="2773"/>
                      </a:lnTo>
                      <a:cubicBezTo>
                        <a:pt x="631" y="2773"/>
                        <a:pt x="1" y="3403"/>
                        <a:pt x="1" y="4128"/>
                      </a:cubicBezTo>
                      <a:cubicBezTo>
                        <a:pt x="1" y="4884"/>
                        <a:pt x="631" y="5514"/>
                        <a:pt x="1387" y="5514"/>
                      </a:cubicBezTo>
                      <a:lnTo>
                        <a:pt x="1450" y="5514"/>
                      </a:lnTo>
                      <a:cubicBezTo>
                        <a:pt x="1576" y="5798"/>
                        <a:pt x="1797" y="6018"/>
                        <a:pt x="2080" y="6144"/>
                      </a:cubicBezTo>
                      <a:lnTo>
                        <a:pt x="2080" y="7940"/>
                      </a:lnTo>
                      <a:cubicBezTo>
                        <a:pt x="2112" y="8507"/>
                        <a:pt x="2584" y="8980"/>
                        <a:pt x="3151" y="8980"/>
                      </a:cubicBezTo>
                      <a:cubicBezTo>
                        <a:pt x="3750" y="8980"/>
                        <a:pt x="4160" y="8507"/>
                        <a:pt x="4160" y="7972"/>
                      </a:cubicBezTo>
                      <a:lnTo>
                        <a:pt x="4160" y="6239"/>
                      </a:lnTo>
                      <a:lnTo>
                        <a:pt x="4538" y="6239"/>
                      </a:lnTo>
                      <a:cubicBezTo>
                        <a:pt x="5325" y="6239"/>
                        <a:pt x="6144" y="6554"/>
                        <a:pt x="6680" y="7090"/>
                      </a:cubicBezTo>
                      <a:lnTo>
                        <a:pt x="6995" y="7405"/>
                      </a:lnTo>
                      <a:cubicBezTo>
                        <a:pt x="7090" y="7909"/>
                        <a:pt x="7531" y="8287"/>
                        <a:pt x="8035" y="8287"/>
                      </a:cubicBezTo>
                      <a:cubicBezTo>
                        <a:pt x="8633" y="8287"/>
                        <a:pt x="9043" y="7814"/>
                        <a:pt x="9043" y="7247"/>
                      </a:cubicBezTo>
                      <a:lnTo>
                        <a:pt x="9043" y="1041"/>
                      </a:lnTo>
                      <a:cubicBezTo>
                        <a:pt x="9043" y="442"/>
                        <a:pt x="8570" y="1"/>
                        <a:pt x="803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51" name="Google Shape;9280;p73">
                <a:extLst>
                  <a:ext uri="{FF2B5EF4-FFF2-40B4-BE49-F238E27FC236}">
                    <a16:creationId xmlns:a16="http://schemas.microsoft.com/office/drawing/2014/main" id="{6F9CEE2E-2F78-073D-3AF8-D1681141466F}"/>
                  </a:ext>
                </a:extLst>
              </p:cNvPr>
              <p:cNvGrpSpPr/>
              <p:nvPr/>
            </p:nvGrpSpPr>
            <p:grpSpPr>
              <a:xfrm>
                <a:off x="6475075" y="2280968"/>
                <a:ext cx="500612" cy="500612"/>
                <a:chOff x="3963575" y="2317575"/>
                <a:chExt cx="296175" cy="296175"/>
              </a:xfrm>
              <a:grpFill/>
            </p:grpSpPr>
            <p:sp>
              <p:nvSpPr>
                <p:cNvPr id="367" name="Google Shape;9281;p73">
                  <a:extLst>
                    <a:ext uri="{FF2B5EF4-FFF2-40B4-BE49-F238E27FC236}">
                      <a16:creationId xmlns:a16="http://schemas.microsoft.com/office/drawing/2014/main" id="{EC2328CE-8D0E-26EB-09BD-1C5CEE514B9A}"/>
                    </a:ext>
                  </a:extLst>
                </p:cNvPr>
                <p:cNvSpPr/>
                <p:nvPr/>
              </p:nvSpPr>
              <p:spPr>
                <a:xfrm>
                  <a:off x="3963575" y="2317575"/>
                  <a:ext cx="296175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11847" extrusionOk="0">
                      <a:moveTo>
                        <a:pt x="9483" y="1418"/>
                      </a:moveTo>
                      <a:cubicBezTo>
                        <a:pt x="9672" y="1418"/>
                        <a:pt x="9830" y="1576"/>
                        <a:pt x="9830" y="1765"/>
                      </a:cubicBezTo>
                      <a:lnTo>
                        <a:pt x="9830" y="2836"/>
                      </a:lnTo>
                      <a:lnTo>
                        <a:pt x="788" y="2836"/>
                      </a:lnTo>
                      <a:lnTo>
                        <a:pt x="788" y="1765"/>
                      </a:lnTo>
                      <a:lnTo>
                        <a:pt x="725" y="1765"/>
                      </a:lnTo>
                      <a:cubicBezTo>
                        <a:pt x="725" y="1576"/>
                        <a:pt x="883" y="1418"/>
                        <a:pt x="1072" y="1418"/>
                      </a:cubicBezTo>
                      <a:lnTo>
                        <a:pt x="1418" y="1418"/>
                      </a:lnTo>
                      <a:lnTo>
                        <a:pt x="1418" y="1765"/>
                      </a:lnTo>
                      <a:cubicBezTo>
                        <a:pt x="1418" y="1954"/>
                        <a:pt x="1576" y="2143"/>
                        <a:pt x="1765" y="2143"/>
                      </a:cubicBezTo>
                      <a:cubicBezTo>
                        <a:pt x="1954" y="2143"/>
                        <a:pt x="2111" y="1954"/>
                        <a:pt x="2111" y="1765"/>
                      </a:cubicBezTo>
                      <a:lnTo>
                        <a:pt x="2111" y="1418"/>
                      </a:lnTo>
                      <a:lnTo>
                        <a:pt x="3498" y="1418"/>
                      </a:lnTo>
                      <a:lnTo>
                        <a:pt x="3498" y="1765"/>
                      </a:lnTo>
                      <a:cubicBezTo>
                        <a:pt x="3498" y="1954"/>
                        <a:pt x="3655" y="2143"/>
                        <a:pt x="3844" y="2143"/>
                      </a:cubicBezTo>
                      <a:cubicBezTo>
                        <a:pt x="4065" y="2143"/>
                        <a:pt x="4222" y="1954"/>
                        <a:pt x="4222" y="1765"/>
                      </a:cubicBezTo>
                      <a:lnTo>
                        <a:pt x="4222" y="1418"/>
                      </a:lnTo>
                      <a:lnTo>
                        <a:pt x="6333" y="1418"/>
                      </a:lnTo>
                      <a:lnTo>
                        <a:pt x="6333" y="1765"/>
                      </a:lnTo>
                      <a:cubicBezTo>
                        <a:pt x="6333" y="1954"/>
                        <a:pt x="6490" y="2143"/>
                        <a:pt x="6680" y="2143"/>
                      </a:cubicBezTo>
                      <a:cubicBezTo>
                        <a:pt x="6900" y="2143"/>
                        <a:pt x="7058" y="1954"/>
                        <a:pt x="7058" y="1765"/>
                      </a:cubicBezTo>
                      <a:lnTo>
                        <a:pt x="7058" y="1418"/>
                      </a:lnTo>
                      <a:lnTo>
                        <a:pt x="8412" y="1418"/>
                      </a:lnTo>
                      <a:lnTo>
                        <a:pt x="8412" y="1765"/>
                      </a:lnTo>
                      <a:cubicBezTo>
                        <a:pt x="8412" y="1954"/>
                        <a:pt x="8570" y="2143"/>
                        <a:pt x="8790" y="2143"/>
                      </a:cubicBezTo>
                      <a:cubicBezTo>
                        <a:pt x="8979" y="2143"/>
                        <a:pt x="9137" y="1954"/>
                        <a:pt x="9137" y="1765"/>
                      </a:cubicBezTo>
                      <a:lnTo>
                        <a:pt x="9137" y="1418"/>
                      </a:lnTo>
                      <a:close/>
                      <a:moveTo>
                        <a:pt x="9767" y="3497"/>
                      </a:moveTo>
                      <a:lnTo>
                        <a:pt x="9767" y="7026"/>
                      </a:lnTo>
                      <a:cubicBezTo>
                        <a:pt x="9641" y="7026"/>
                        <a:pt x="9546" y="6963"/>
                        <a:pt x="9420" y="6963"/>
                      </a:cubicBezTo>
                      <a:cubicBezTo>
                        <a:pt x="8066" y="6963"/>
                        <a:pt x="6963" y="8066"/>
                        <a:pt x="6963" y="9420"/>
                      </a:cubicBezTo>
                      <a:cubicBezTo>
                        <a:pt x="6963" y="9546"/>
                        <a:pt x="6963" y="9641"/>
                        <a:pt x="7026" y="9767"/>
                      </a:cubicBezTo>
                      <a:lnTo>
                        <a:pt x="1040" y="9767"/>
                      </a:lnTo>
                      <a:cubicBezTo>
                        <a:pt x="820" y="9767"/>
                        <a:pt x="662" y="9609"/>
                        <a:pt x="662" y="9420"/>
                      </a:cubicBezTo>
                      <a:lnTo>
                        <a:pt x="662" y="3497"/>
                      </a:lnTo>
                      <a:close/>
                      <a:moveTo>
                        <a:pt x="9420" y="7688"/>
                      </a:moveTo>
                      <a:cubicBezTo>
                        <a:pt x="10366" y="7688"/>
                        <a:pt x="11153" y="8475"/>
                        <a:pt x="11153" y="9420"/>
                      </a:cubicBezTo>
                      <a:cubicBezTo>
                        <a:pt x="11153" y="10397"/>
                        <a:pt x="10366" y="11185"/>
                        <a:pt x="9420" y="11185"/>
                      </a:cubicBezTo>
                      <a:cubicBezTo>
                        <a:pt x="8475" y="11185"/>
                        <a:pt x="7688" y="10397"/>
                        <a:pt x="7688" y="9420"/>
                      </a:cubicBezTo>
                      <a:cubicBezTo>
                        <a:pt x="7688" y="8475"/>
                        <a:pt x="8475" y="7688"/>
                        <a:pt x="9420" y="7688"/>
                      </a:cubicBezTo>
                      <a:close/>
                      <a:moveTo>
                        <a:pt x="1733" y="0"/>
                      </a:moveTo>
                      <a:cubicBezTo>
                        <a:pt x="1544" y="0"/>
                        <a:pt x="1387" y="158"/>
                        <a:pt x="1387" y="347"/>
                      </a:cubicBezTo>
                      <a:lnTo>
                        <a:pt x="1387" y="725"/>
                      </a:lnTo>
                      <a:lnTo>
                        <a:pt x="1040" y="725"/>
                      </a:lnTo>
                      <a:cubicBezTo>
                        <a:pt x="442" y="725"/>
                        <a:pt x="0" y="1166"/>
                        <a:pt x="0" y="1733"/>
                      </a:cubicBezTo>
                      <a:lnTo>
                        <a:pt x="0" y="9389"/>
                      </a:lnTo>
                      <a:cubicBezTo>
                        <a:pt x="0" y="9956"/>
                        <a:pt x="473" y="10429"/>
                        <a:pt x="1040" y="10429"/>
                      </a:cubicBezTo>
                      <a:lnTo>
                        <a:pt x="7215" y="10429"/>
                      </a:lnTo>
                      <a:cubicBezTo>
                        <a:pt x="7593" y="11279"/>
                        <a:pt x="8444" y="11846"/>
                        <a:pt x="9420" y="11846"/>
                      </a:cubicBezTo>
                      <a:cubicBezTo>
                        <a:pt x="10744" y="11846"/>
                        <a:pt x="11846" y="10744"/>
                        <a:pt x="11846" y="9420"/>
                      </a:cubicBezTo>
                      <a:cubicBezTo>
                        <a:pt x="11846" y="8444"/>
                        <a:pt x="11311" y="7593"/>
                        <a:pt x="10492" y="7215"/>
                      </a:cubicBezTo>
                      <a:lnTo>
                        <a:pt x="10492" y="1733"/>
                      </a:lnTo>
                      <a:cubicBezTo>
                        <a:pt x="10492" y="1135"/>
                        <a:pt x="10019" y="725"/>
                        <a:pt x="9452" y="725"/>
                      </a:cubicBezTo>
                      <a:lnTo>
                        <a:pt x="9105" y="725"/>
                      </a:lnTo>
                      <a:lnTo>
                        <a:pt x="9105" y="347"/>
                      </a:lnTo>
                      <a:cubicBezTo>
                        <a:pt x="9105" y="158"/>
                        <a:pt x="8948" y="0"/>
                        <a:pt x="8759" y="0"/>
                      </a:cubicBezTo>
                      <a:cubicBezTo>
                        <a:pt x="8538" y="0"/>
                        <a:pt x="8381" y="158"/>
                        <a:pt x="8381" y="347"/>
                      </a:cubicBezTo>
                      <a:lnTo>
                        <a:pt x="8381" y="725"/>
                      </a:lnTo>
                      <a:lnTo>
                        <a:pt x="7026" y="725"/>
                      </a:lnTo>
                      <a:lnTo>
                        <a:pt x="7026" y="347"/>
                      </a:lnTo>
                      <a:cubicBezTo>
                        <a:pt x="7026" y="158"/>
                        <a:pt x="6869" y="0"/>
                        <a:pt x="6648" y="0"/>
                      </a:cubicBezTo>
                      <a:cubicBezTo>
                        <a:pt x="6459" y="0"/>
                        <a:pt x="6301" y="158"/>
                        <a:pt x="6301" y="347"/>
                      </a:cubicBezTo>
                      <a:lnTo>
                        <a:pt x="6301" y="725"/>
                      </a:lnTo>
                      <a:lnTo>
                        <a:pt x="4191" y="725"/>
                      </a:lnTo>
                      <a:lnTo>
                        <a:pt x="4191" y="347"/>
                      </a:lnTo>
                      <a:cubicBezTo>
                        <a:pt x="4191" y="158"/>
                        <a:pt x="4033" y="0"/>
                        <a:pt x="3813" y="0"/>
                      </a:cubicBezTo>
                      <a:cubicBezTo>
                        <a:pt x="3624" y="0"/>
                        <a:pt x="3466" y="158"/>
                        <a:pt x="3466" y="347"/>
                      </a:cubicBezTo>
                      <a:lnTo>
                        <a:pt x="3466" y="725"/>
                      </a:lnTo>
                      <a:lnTo>
                        <a:pt x="2080" y="725"/>
                      </a:lnTo>
                      <a:lnTo>
                        <a:pt x="2080" y="347"/>
                      </a:lnTo>
                      <a:cubicBezTo>
                        <a:pt x="2080" y="158"/>
                        <a:pt x="1922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8" name="Google Shape;9282;p73">
                  <a:extLst>
                    <a:ext uri="{FF2B5EF4-FFF2-40B4-BE49-F238E27FC236}">
                      <a16:creationId xmlns:a16="http://schemas.microsoft.com/office/drawing/2014/main" id="{6F86645B-B16F-D6BB-3991-510EAB842FCD}"/>
                    </a:ext>
                  </a:extLst>
                </p:cNvPr>
                <p:cNvSpPr/>
                <p:nvPr/>
              </p:nvSpPr>
              <p:spPr>
                <a:xfrm>
                  <a:off x="4190400" y="2526300"/>
                  <a:ext cx="347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418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1071"/>
                      </a:lnTo>
                      <a:cubicBezTo>
                        <a:pt x="1" y="1260"/>
                        <a:pt x="127" y="1418"/>
                        <a:pt x="347" y="1418"/>
                      </a:cubicBezTo>
                      <a:lnTo>
                        <a:pt x="1041" y="1418"/>
                      </a:lnTo>
                      <a:cubicBezTo>
                        <a:pt x="1261" y="1418"/>
                        <a:pt x="1387" y="1260"/>
                        <a:pt x="1387" y="1071"/>
                      </a:cubicBezTo>
                      <a:cubicBezTo>
                        <a:pt x="1387" y="882"/>
                        <a:pt x="1261" y="725"/>
                        <a:pt x="1041" y="725"/>
                      </a:cubicBezTo>
                      <a:lnTo>
                        <a:pt x="694" y="725"/>
                      </a:lnTo>
                      <a:lnTo>
                        <a:pt x="694" y="347"/>
                      </a:lnTo>
                      <a:cubicBezTo>
                        <a:pt x="694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9" name="Google Shape;9283;p73">
                  <a:extLst>
                    <a:ext uri="{FF2B5EF4-FFF2-40B4-BE49-F238E27FC236}">
                      <a16:creationId xmlns:a16="http://schemas.microsoft.com/office/drawing/2014/main" id="{B4EACFFE-7B40-18DD-4546-F0873B8CE08E}"/>
                    </a:ext>
                  </a:extLst>
                </p:cNvPr>
                <p:cNvSpPr/>
                <p:nvPr/>
              </p:nvSpPr>
              <p:spPr>
                <a:xfrm>
                  <a:off x="3998225" y="24215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0" name="Google Shape;9284;p73">
                  <a:extLst>
                    <a:ext uri="{FF2B5EF4-FFF2-40B4-BE49-F238E27FC236}">
                      <a16:creationId xmlns:a16="http://schemas.microsoft.com/office/drawing/2014/main" id="{0FB3390A-28E6-91B7-5A5D-140D9508D6D0}"/>
                    </a:ext>
                  </a:extLst>
                </p:cNvPr>
                <p:cNvSpPr/>
                <p:nvPr/>
              </p:nvSpPr>
              <p:spPr>
                <a:xfrm>
                  <a:off x="4050225" y="2421550"/>
                  <a:ext cx="354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7"/>
                        <a:pt x="1418" y="378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1" name="Google Shape;9285;p73">
                  <a:extLst>
                    <a:ext uri="{FF2B5EF4-FFF2-40B4-BE49-F238E27FC236}">
                      <a16:creationId xmlns:a16="http://schemas.microsoft.com/office/drawing/2014/main" id="{59AAF6BD-E4DA-9AEE-4562-501B254548F5}"/>
                    </a:ext>
                  </a:extLst>
                </p:cNvPr>
                <p:cNvSpPr/>
                <p:nvPr/>
              </p:nvSpPr>
              <p:spPr>
                <a:xfrm>
                  <a:off x="4102200" y="24215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2" name="Google Shape;9286;p73">
                  <a:extLst>
                    <a:ext uri="{FF2B5EF4-FFF2-40B4-BE49-F238E27FC236}">
                      <a16:creationId xmlns:a16="http://schemas.microsoft.com/office/drawing/2014/main" id="{A6D40F80-9B9D-FFAB-151F-72947167C55A}"/>
                    </a:ext>
                  </a:extLst>
                </p:cNvPr>
                <p:cNvSpPr/>
                <p:nvPr/>
              </p:nvSpPr>
              <p:spPr>
                <a:xfrm>
                  <a:off x="4155750" y="24215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3" name="Google Shape;9287;p73">
                  <a:extLst>
                    <a:ext uri="{FF2B5EF4-FFF2-40B4-BE49-F238E27FC236}">
                      <a16:creationId xmlns:a16="http://schemas.microsoft.com/office/drawing/2014/main" id="{0F9831F3-260F-CF5E-2F51-ACCFDDDE5C29}"/>
                    </a:ext>
                  </a:extLst>
                </p:cNvPr>
                <p:cNvSpPr/>
                <p:nvPr/>
              </p:nvSpPr>
              <p:spPr>
                <a:xfrm>
                  <a:off x="3998225" y="245697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4" name="Google Shape;9288;p73">
                  <a:extLst>
                    <a:ext uri="{FF2B5EF4-FFF2-40B4-BE49-F238E27FC236}">
                      <a16:creationId xmlns:a16="http://schemas.microsoft.com/office/drawing/2014/main" id="{6A127941-3F76-8574-A560-2E2135B260AC}"/>
                    </a:ext>
                  </a:extLst>
                </p:cNvPr>
                <p:cNvSpPr/>
                <p:nvPr/>
              </p:nvSpPr>
              <p:spPr>
                <a:xfrm>
                  <a:off x="4050225" y="2456975"/>
                  <a:ext cx="354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8"/>
                        <a:pt x="1418" y="379"/>
                      </a:cubicBezTo>
                      <a:cubicBezTo>
                        <a:pt x="1418" y="158"/>
                        <a:pt x="1260" y="1"/>
                        <a:pt x="10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5" name="Google Shape;9289;p73">
                  <a:extLst>
                    <a:ext uri="{FF2B5EF4-FFF2-40B4-BE49-F238E27FC236}">
                      <a16:creationId xmlns:a16="http://schemas.microsoft.com/office/drawing/2014/main" id="{AACD70B9-638A-4F92-AABB-09C444AF6DFA}"/>
                    </a:ext>
                  </a:extLst>
                </p:cNvPr>
                <p:cNvSpPr/>
                <p:nvPr/>
              </p:nvSpPr>
              <p:spPr>
                <a:xfrm>
                  <a:off x="4102200" y="245697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6" name="Google Shape;9290;p73">
                  <a:extLst>
                    <a:ext uri="{FF2B5EF4-FFF2-40B4-BE49-F238E27FC236}">
                      <a16:creationId xmlns:a16="http://schemas.microsoft.com/office/drawing/2014/main" id="{6BD5E541-3788-6689-77CB-4FD9BCEF39A2}"/>
                    </a:ext>
                  </a:extLst>
                </p:cNvPr>
                <p:cNvSpPr/>
                <p:nvPr/>
              </p:nvSpPr>
              <p:spPr>
                <a:xfrm>
                  <a:off x="4155750" y="245697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8"/>
                        <a:pt x="1418" y="379"/>
                      </a:cubicBezTo>
                      <a:cubicBezTo>
                        <a:pt x="1418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7" name="Google Shape;9291;p73">
                  <a:extLst>
                    <a:ext uri="{FF2B5EF4-FFF2-40B4-BE49-F238E27FC236}">
                      <a16:creationId xmlns:a16="http://schemas.microsoft.com/office/drawing/2014/main" id="{17A7A343-B42E-3634-E0AF-D2951789423A}"/>
                    </a:ext>
                  </a:extLst>
                </p:cNvPr>
                <p:cNvSpPr/>
                <p:nvPr/>
              </p:nvSpPr>
              <p:spPr>
                <a:xfrm>
                  <a:off x="3998225" y="24916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8" name="Google Shape;9292;p73">
                  <a:extLst>
                    <a:ext uri="{FF2B5EF4-FFF2-40B4-BE49-F238E27FC236}">
                      <a16:creationId xmlns:a16="http://schemas.microsoft.com/office/drawing/2014/main" id="{2760827F-A43B-D73D-8542-16EA83B0D99A}"/>
                    </a:ext>
                  </a:extLst>
                </p:cNvPr>
                <p:cNvSpPr/>
                <p:nvPr/>
              </p:nvSpPr>
              <p:spPr>
                <a:xfrm>
                  <a:off x="4050225" y="2491650"/>
                  <a:ext cx="354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7"/>
                        <a:pt x="1418" y="378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9" name="Google Shape;9293;p73">
                  <a:extLst>
                    <a:ext uri="{FF2B5EF4-FFF2-40B4-BE49-F238E27FC236}">
                      <a16:creationId xmlns:a16="http://schemas.microsoft.com/office/drawing/2014/main" id="{28067426-59B6-517E-DE1E-93D26A79A08D}"/>
                    </a:ext>
                  </a:extLst>
                </p:cNvPr>
                <p:cNvSpPr/>
                <p:nvPr/>
              </p:nvSpPr>
              <p:spPr>
                <a:xfrm>
                  <a:off x="4102200" y="249165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78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0" name="Google Shape;9294;p73">
                  <a:extLst>
                    <a:ext uri="{FF2B5EF4-FFF2-40B4-BE49-F238E27FC236}">
                      <a16:creationId xmlns:a16="http://schemas.microsoft.com/office/drawing/2014/main" id="{7208673D-9E49-9CBF-1BDE-2102BEB23FA5}"/>
                    </a:ext>
                  </a:extLst>
                </p:cNvPr>
                <p:cNvSpPr/>
                <p:nvPr/>
              </p:nvSpPr>
              <p:spPr>
                <a:xfrm>
                  <a:off x="3998225" y="252630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47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1" name="Google Shape;9295;p73">
                  <a:extLst>
                    <a:ext uri="{FF2B5EF4-FFF2-40B4-BE49-F238E27FC236}">
                      <a16:creationId xmlns:a16="http://schemas.microsoft.com/office/drawing/2014/main" id="{7EA489B3-9897-7977-5CB6-47BE2B658C3F}"/>
                    </a:ext>
                  </a:extLst>
                </p:cNvPr>
                <p:cNvSpPr/>
                <p:nvPr/>
              </p:nvSpPr>
              <p:spPr>
                <a:xfrm>
                  <a:off x="4050225" y="2526300"/>
                  <a:ext cx="354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1071" y="725"/>
                      </a:lnTo>
                      <a:cubicBezTo>
                        <a:pt x="1260" y="725"/>
                        <a:pt x="1418" y="567"/>
                        <a:pt x="1418" y="347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82" name="Google Shape;9296;p73">
                  <a:extLst>
                    <a:ext uri="{FF2B5EF4-FFF2-40B4-BE49-F238E27FC236}">
                      <a16:creationId xmlns:a16="http://schemas.microsoft.com/office/drawing/2014/main" id="{0943001B-8693-ACE3-36E3-FDB77B6AD09A}"/>
                    </a:ext>
                  </a:extLst>
                </p:cNvPr>
                <p:cNvSpPr/>
                <p:nvPr/>
              </p:nvSpPr>
              <p:spPr>
                <a:xfrm>
                  <a:off x="4102200" y="2526300"/>
                  <a:ext cx="354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5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78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8" y="567"/>
                        <a:pt x="1418" y="347"/>
                      </a:cubicBezTo>
                      <a:cubicBezTo>
                        <a:pt x="1418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52" name="Google Shape;9297;p73">
                <a:extLst>
                  <a:ext uri="{FF2B5EF4-FFF2-40B4-BE49-F238E27FC236}">
                    <a16:creationId xmlns:a16="http://schemas.microsoft.com/office/drawing/2014/main" id="{ABAA2673-12DF-B63D-48F5-47E1D67BED29}"/>
                  </a:ext>
                </a:extLst>
              </p:cNvPr>
              <p:cNvGrpSpPr/>
              <p:nvPr/>
            </p:nvGrpSpPr>
            <p:grpSpPr>
              <a:xfrm>
                <a:off x="6475075" y="2925316"/>
                <a:ext cx="500612" cy="499261"/>
                <a:chOff x="3962775" y="2683025"/>
                <a:chExt cx="296175" cy="295375"/>
              </a:xfrm>
              <a:grpFill/>
            </p:grpSpPr>
            <p:sp>
              <p:nvSpPr>
                <p:cNvPr id="364" name="Google Shape;9298;p73">
                  <a:extLst>
                    <a:ext uri="{FF2B5EF4-FFF2-40B4-BE49-F238E27FC236}">
                      <a16:creationId xmlns:a16="http://schemas.microsoft.com/office/drawing/2014/main" id="{8990F9FC-4424-82A9-99DD-8B27A79BF2BD}"/>
                    </a:ext>
                  </a:extLst>
                </p:cNvPr>
                <p:cNvSpPr/>
                <p:nvPr/>
              </p:nvSpPr>
              <p:spPr>
                <a:xfrm>
                  <a:off x="3962775" y="2838200"/>
                  <a:ext cx="296175" cy="14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5608" extrusionOk="0">
                      <a:moveTo>
                        <a:pt x="3530" y="3466"/>
                      </a:moveTo>
                      <a:lnTo>
                        <a:pt x="3530" y="4883"/>
                      </a:lnTo>
                      <a:lnTo>
                        <a:pt x="757" y="4883"/>
                      </a:lnTo>
                      <a:lnTo>
                        <a:pt x="757" y="3466"/>
                      </a:lnTo>
                      <a:close/>
                      <a:moveTo>
                        <a:pt x="7688" y="725"/>
                      </a:moveTo>
                      <a:lnTo>
                        <a:pt x="7688" y="4883"/>
                      </a:lnTo>
                      <a:lnTo>
                        <a:pt x="4223" y="4883"/>
                      </a:lnTo>
                      <a:lnTo>
                        <a:pt x="4223" y="725"/>
                      </a:lnTo>
                      <a:close/>
                      <a:moveTo>
                        <a:pt x="11185" y="2111"/>
                      </a:moveTo>
                      <a:lnTo>
                        <a:pt x="11185" y="4883"/>
                      </a:lnTo>
                      <a:lnTo>
                        <a:pt x="8381" y="4883"/>
                      </a:lnTo>
                      <a:lnTo>
                        <a:pt x="8381" y="2111"/>
                      </a:lnTo>
                      <a:close/>
                      <a:moveTo>
                        <a:pt x="3845" y="0"/>
                      </a:moveTo>
                      <a:cubicBezTo>
                        <a:pt x="3656" y="0"/>
                        <a:pt x="3498" y="158"/>
                        <a:pt x="3498" y="378"/>
                      </a:cubicBezTo>
                      <a:lnTo>
                        <a:pt x="3498" y="2804"/>
                      </a:lnTo>
                      <a:lnTo>
                        <a:pt x="348" y="2804"/>
                      </a:lnTo>
                      <a:cubicBezTo>
                        <a:pt x="158" y="2804"/>
                        <a:pt x="1" y="2962"/>
                        <a:pt x="1" y="3151"/>
                      </a:cubicBezTo>
                      <a:lnTo>
                        <a:pt x="1" y="5261"/>
                      </a:lnTo>
                      <a:cubicBezTo>
                        <a:pt x="1" y="5450"/>
                        <a:pt x="158" y="5608"/>
                        <a:pt x="348" y="5608"/>
                      </a:cubicBezTo>
                      <a:lnTo>
                        <a:pt x="11500" y="5608"/>
                      </a:lnTo>
                      <a:cubicBezTo>
                        <a:pt x="11689" y="5608"/>
                        <a:pt x="11847" y="5450"/>
                        <a:pt x="11847" y="5261"/>
                      </a:cubicBezTo>
                      <a:lnTo>
                        <a:pt x="11847" y="1733"/>
                      </a:lnTo>
                      <a:cubicBezTo>
                        <a:pt x="11847" y="1544"/>
                        <a:pt x="11689" y="1386"/>
                        <a:pt x="11532" y="1386"/>
                      </a:cubicBezTo>
                      <a:lnTo>
                        <a:pt x="8381" y="1386"/>
                      </a:lnTo>
                      <a:lnTo>
                        <a:pt x="8381" y="378"/>
                      </a:lnTo>
                      <a:cubicBezTo>
                        <a:pt x="8381" y="158"/>
                        <a:pt x="8224" y="0"/>
                        <a:pt x="80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5" name="Google Shape;9299;p73">
                  <a:extLst>
                    <a:ext uri="{FF2B5EF4-FFF2-40B4-BE49-F238E27FC236}">
                      <a16:creationId xmlns:a16="http://schemas.microsoft.com/office/drawing/2014/main" id="{C92F17E2-EC54-D053-C6BF-2B4C4A04F74C}"/>
                    </a:ext>
                  </a:extLst>
                </p:cNvPr>
                <p:cNvSpPr/>
                <p:nvPr/>
              </p:nvSpPr>
              <p:spPr>
                <a:xfrm>
                  <a:off x="4051000" y="2683025"/>
                  <a:ext cx="1221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5546" extrusionOk="0">
                      <a:moveTo>
                        <a:pt x="2426" y="662"/>
                      </a:moveTo>
                      <a:cubicBezTo>
                        <a:pt x="2804" y="662"/>
                        <a:pt x="3120" y="977"/>
                        <a:pt x="3120" y="1387"/>
                      </a:cubicBezTo>
                      <a:cubicBezTo>
                        <a:pt x="3120" y="1765"/>
                        <a:pt x="2804" y="2080"/>
                        <a:pt x="2426" y="2080"/>
                      </a:cubicBezTo>
                      <a:cubicBezTo>
                        <a:pt x="2017" y="2080"/>
                        <a:pt x="1702" y="1765"/>
                        <a:pt x="1702" y="1387"/>
                      </a:cubicBezTo>
                      <a:cubicBezTo>
                        <a:pt x="1702" y="977"/>
                        <a:pt x="2017" y="662"/>
                        <a:pt x="2426" y="662"/>
                      </a:cubicBezTo>
                      <a:close/>
                      <a:moveTo>
                        <a:pt x="2426" y="2742"/>
                      </a:moveTo>
                      <a:cubicBezTo>
                        <a:pt x="3340" y="2742"/>
                        <a:pt x="4128" y="3529"/>
                        <a:pt x="4128" y="4474"/>
                      </a:cubicBezTo>
                      <a:lnTo>
                        <a:pt x="4128" y="4852"/>
                      </a:lnTo>
                      <a:lnTo>
                        <a:pt x="694" y="4852"/>
                      </a:lnTo>
                      <a:lnTo>
                        <a:pt x="694" y="4474"/>
                      </a:lnTo>
                      <a:cubicBezTo>
                        <a:pt x="694" y="3498"/>
                        <a:pt x="1481" y="2742"/>
                        <a:pt x="2426" y="2742"/>
                      </a:cubicBezTo>
                      <a:close/>
                      <a:moveTo>
                        <a:pt x="2489" y="1"/>
                      </a:moveTo>
                      <a:cubicBezTo>
                        <a:pt x="1733" y="1"/>
                        <a:pt x="1103" y="631"/>
                        <a:pt x="1103" y="1387"/>
                      </a:cubicBezTo>
                      <a:cubicBezTo>
                        <a:pt x="1103" y="1733"/>
                        <a:pt x="1229" y="2049"/>
                        <a:pt x="1450" y="2269"/>
                      </a:cubicBezTo>
                      <a:cubicBezTo>
                        <a:pt x="568" y="2679"/>
                        <a:pt x="1" y="3498"/>
                        <a:pt x="1" y="4474"/>
                      </a:cubicBezTo>
                      <a:lnTo>
                        <a:pt x="1" y="5199"/>
                      </a:lnTo>
                      <a:cubicBezTo>
                        <a:pt x="1" y="5388"/>
                        <a:pt x="158" y="5546"/>
                        <a:pt x="379" y="5546"/>
                      </a:cubicBezTo>
                      <a:lnTo>
                        <a:pt x="4537" y="5546"/>
                      </a:lnTo>
                      <a:cubicBezTo>
                        <a:pt x="4726" y="5546"/>
                        <a:pt x="4884" y="5388"/>
                        <a:pt x="4884" y="5199"/>
                      </a:cubicBezTo>
                      <a:lnTo>
                        <a:pt x="4884" y="4474"/>
                      </a:lnTo>
                      <a:cubicBezTo>
                        <a:pt x="4884" y="3498"/>
                        <a:pt x="4348" y="2679"/>
                        <a:pt x="3529" y="2269"/>
                      </a:cubicBezTo>
                      <a:cubicBezTo>
                        <a:pt x="3750" y="2049"/>
                        <a:pt x="3876" y="1733"/>
                        <a:pt x="3876" y="1387"/>
                      </a:cubicBezTo>
                      <a:cubicBezTo>
                        <a:pt x="3876" y="631"/>
                        <a:pt x="3246" y="1"/>
                        <a:pt x="248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6" name="Google Shape;9300;p73">
                  <a:extLst>
                    <a:ext uri="{FF2B5EF4-FFF2-40B4-BE49-F238E27FC236}">
                      <a16:creationId xmlns:a16="http://schemas.microsoft.com/office/drawing/2014/main" id="{7E7FE096-B97D-5054-F504-CB321B7121F9}"/>
                    </a:ext>
                  </a:extLst>
                </p:cNvPr>
                <p:cNvSpPr/>
                <p:nvPr/>
              </p:nvSpPr>
              <p:spPr>
                <a:xfrm>
                  <a:off x="4084875" y="2873200"/>
                  <a:ext cx="52800" cy="6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791" extrusionOk="0">
                      <a:moveTo>
                        <a:pt x="1095" y="0"/>
                      </a:moveTo>
                      <a:cubicBezTo>
                        <a:pt x="1001" y="0"/>
                        <a:pt x="903" y="28"/>
                        <a:pt x="819" y="112"/>
                      </a:cubicBezTo>
                      <a:lnTo>
                        <a:pt x="126" y="805"/>
                      </a:lnTo>
                      <a:cubicBezTo>
                        <a:pt x="0" y="931"/>
                        <a:pt x="0" y="1184"/>
                        <a:pt x="126" y="1278"/>
                      </a:cubicBezTo>
                      <a:cubicBezTo>
                        <a:pt x="205" y="1341"/>
                        <a:pt x="292" y="1373"/>
                        <a:pt x="378" y="1373"/>
                      </a:cubicBezTo>
                      <a:cubicBezTo>
                        <a:pt x="465" y="1373"/>
                        <a:pt x="552" y="1341"/>
                        <a:pt x="630" y="1278"/>
                      </a:cubicBezTo>
                      <a:lnTo>
                        <a:pt x="756" y="1184"/>
                      </a:lnTo>
                      <a:lnTo>
                        <a:pt x="756" y="2066"/>
                      </a:lnTo>
                      <a:lnTo>
                        <a:pt x="378" y="2066"/>
                      </a:lnTo>
                      <a:cubicBezTo>
                        <a:pt x="189" y="2066"/>
                        <a:pt x="32" y="2223"/>
                        <a:pt x="32" y="2444"/>
                      </a:cubicBezTo>
                      <a:cubicBezTo>
                        <a:pt x="32" y="2633"/>
                        <a:pt x="189" y="2790"/>
                        <a:pt x="378" y="2790"/>
                      </a:cubicBezTo>
                      <a:lnTo>
                        <a:pt x="1765" y="2790"/>
                      </a:lnTo>
                      <a:cubicBezTo>
                        <a:pt x="1954" y="2790"/>
                        <a:pt x="2111" y="2633"/>
                        <a:pt x="2111" y="2444"/>
                      </a:cubicBezTo>
                      <a:cubicBezTo>
                        <a:pt x="2111" y="2223"/>
                        <a:pt x="1954" y="2066"/>
                        <a:pt x="1765" y="2066"/>
                      </a:cubicBezTo>
                      <a:lnTo>
                        <a:pt x="1418" y="2066"/>
                      </a:lnTo>
                      <a:lnTo>
                        <a:pt x="1418" y="333"/>
                      </a:lnTo>
                      <a:cubicBezTo>
                        <a:pt x="1418" y="175"/>
                        <a:pt x="1323" y="81"/>
                        <a:pt x="1229" y="18"/>
                      </a:cubicBezTo>
                      <a:cubicBezTo>
                        <a:pt x="1187" y="7"/>
                        <a:pt x="1141" y="0"/>
                        <a:pt x="1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53" name="Google Shape;9301;p73">
                <a:extLst>
                  <a:ext uri="{FF2B5EF4-FFF2-40B4-BE49-F238E27FC236}">
                    <a16:creationId xmlns:a16="http://schemas.microsoft.com/office/drawing/2014/main" id="{AD3D9B82-DA88-9283-0DD8-F499ABC3E287}"/>
                  </a:ext>
                </a:extLst>
              </p:cNvPr>
              <p:cNvSpPr/>
              <p:nvPr/>
            </p:nvSpPr>
            <p:spPr>
              <a:xfrm>
                <a:off x="9643409" y="1688548"/>
                <a:ext cx="507290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1815" extrusionOk="0">
                    <a:moveTo>
                      <a:pt x="6003" y="693"/>
                    </a:moveTo>
                    <a:cubicBezTo>
                      <a:pt x="6089" y="693"/>
                      <a:pt x="6176" y="725"/>
                      <a:pt x="6239" y="788"/>
                    </a:cubicBezTo>
                    <a:lnTo>
                      <a:pt x="8444" y="2993"/>
                    </a:lnTo>
                    <a:lnTo>
                      <a:pt x="7972" y="3466"/>
                    </a:lnTo>
                    <a:lnTo>
                      <a:pt x="7751" y="3214"/>
                    </a:lnTo>
                    <a:cubicBezTo>
                      <a:pt x="7562" y="3025"/>
                      <a:pt x="7279" y="2899"/>
                      <a:pt x="6995" y="2899"/>
                    </a:cubicBezTo>
                    <a:cubicBezTo>
                      <a:pt x="6711" y="2899"/>
                      <a:pt x="6459" y="3025"/>
                      <a:pt x="6239" y="3214"/>
                    </a:cubicBezTo>
                    <a:cubicBezTo>
                      <a:pt x="5861" y="3623"/>
                      <a:pt x="5861" y="4285"/>
                      <a:pt x="6239" y="4663"/>
                    </a:cubicBezTo>
                    <a:lnTo>
                      <a:pt x="6491" y="4915"/>
                    </a:lnTo>
                    <a:lnTo>
                      <a:pt x="6018" y="5388"/>
                    </a:lnTo>
                    <a:lnTo>
                      <a:pt x="5262" y="4631"/>
                    </a:lnTo>
                    <a:cubicBezTo>
                      <a:pt x="5199" y="4568"/>
                      <a:pt x="5113" y="4537"/>
                      <a:pt x="5026" y="4537"/>
                    </a:cubicBezTo>
                    <a:cubicBezTo>
                      <a:pt x="4939" y="4537"/>
                      <a:pt x="4853" y="4568"/>
                      <a:pt x="4790" y="4631"/>
                    </a:cubicBezTo>
                    <a:lnTo>
                      <a:pt x="4317" y="5104"/>
                    </a:lnTo>
                    <a:cubicBezTo>
                      <a:pt x="4254" y="5167"/>
                      <a:pt x="4167" y="5198"/>
                      <a:pt x="4081" y="5198"/>
                    </a:cubicBezTo>
                    <a:cubicBezTo>
                      <a:pt x="3994" y="5198"/>
                      <a:pt x="3907" y="5167"/>
                      <a:pt x="3844" y="5104"/>
                    </a:cubicBezTo>
                    <a:cubicBezTo>
                      <a:pt x="3718" y="4978"/>
                      <a:pt x="3718" y="4757"/>
                      <a:pt x="3844" y="4631"/>
                    </a:cubicBezTo>
                    <a:lnTo>
                      <a:pt x="4317" y="4159"/>
                    </a:lnTo>
                    <a:cubicBezTo>
                      <a:pt x="4443" y="4033"/>
                      <a:pt x="4443" y="3812"/>
                      <a:pt x="4317" y="3686"/>
                    </a:cubicBezTo>
                    <a:lnTo>
                      <a:pt x="3624" y="2993"/>
                    </a:lnTo>
                    <a:lnTo>
                      <a:pt x="5766" y="788"/>
                    </a:lnTo>
                    <a:cubicBezTo>
                      <a:pt x="5829" y="725"/>
                      <a:pt x="5916" y="693"/>
                      <a:pt x="6003" y="693"/>
                    </a:cubicBezTo>
                    <a:close/>
                    <a:moveTo>
                      <a:pt x="3088" y="3466"/>
                    </a:moveTo>
                    <a:lnTo>
                      <a:pt x="3561" y="3938"/>
                    </a:lnTo>
                    <a:lnTo>
                      <a:pt x="3340" y="4159"/>
                    </a:lnTo>
                    <a:cubicBezTo>
                      <a:pt x="2931" y="4568"/>
                      <a:pt x="2931" y="5230"/>
                      <a:pt x="3340" y="5608"/>
                    </a:cubicBezTo>
                    <a:cubicBezTo>
                      <a:pt x="3529" y="5813"/>
                      <a:pt x="3797" y="5915"/>
                      <a:pt x="4065" y="5915"/>
                    </a:cubicBezTo>
                    <a:cubicBezTo>
                      <a:pt x="4333" y="5915"/>
                      <a:pt x="4601" y="5813"/>
                      <a:pt x="4790" y="5608"/>
                    </a:cubicBezTo>
                    <a:lnTo>
                      <a:pt x="5042" y="5388"/>
                    </a:lnTo>
                    <a:lnTo>
                      <a:pt x="5514" y="5860"/>
                    </a:lnTo>
                    <a:lnTo>
                      <a:pt x="4758" y="6616"/>
                    </a:lnTo>
                    <a:cubicBezTo>
                      <a:pt x="4632" y="6711"/>
                      <a:pt x="4632" y="6963"/>
                      <a:pt x="4758" y="7089"/>
                    </a:cubicBezTo>
                    <a:lnTo>
                      <a:pt x="5231" y="7561"/>
                    </a:lnTo>
                    <a:cubicBezTo>
                      <a:pt x="5357" y="7656"/>
                      <a:pt x="5357" y="7908"/>
                      <a:pt x="5231" y="8002"/>
                    </a:cubicBezTo>
                    <a:cubicBezTo>
                      <a:pt x="5168" y="8065"/>
                      <a:pt x="5081" y="8097"/>
                      <a:pt x="4994" y="8097"/>
                    </a:cubicBezTo>
                    <a:cubicBezTo>
                      <a:pt x="4908" y="8097"/>
                      <a:pt x="4821" y="8065"/>
                      <a:pt x="4758" y="8002"/>
                    </a:cubicBezTo>
                    <a:lnTo>
                      <a:pt x="4286" y="7561"/>
                    </a:lnTo>
                    <a:cubicBezTo>
                      <a:pt x="4223" y="7498"/>
                      <a:pt x="4136" y="7467"/>
                      <a:pt x="4049" y="7467"/>
                    </a:cubicBezTo>
                    <a:cubicBezTo>
                      <a:pt x="3963" y="7467"/>
                      <a:pt x="3876" y="7498"/>
                      <a:pt x="3813" y="7561"/>
                    </a:cubicBezTo>
                    <a:lnTo>
                      <a:pt x="3088" y="8254"/>
                    </a:lnTo>
                    <a:lnTo>
                      <a:pt x="883" y="6049"/>
                    </a:lnTo>
                    <a:cubicBezTo>
                      <a:pt x="789" y="6018"/>
                      <a:pt x="789" y="5829"/>
                      <a:pt x="883" y="5671"/>
                    </a:cubicBezTo>
                    <a:lnTo>
                      <a:pt x="3088" y="3466"/>
                    </a:lnTo>
                    <a:close/>
                    <a:moveTo>
                      <a:pt x="8917" y="3529"/>
                    </a:moveTo>
                    <a:lnTo>
                      <a:pt x="11122" y="5671"/>
                    </a:lnTo>
                    <a:cubicBezTo>
                      <a:pt x="11248" y="5766"/>
                      <a:pt x="11248" y="6018"/>
                      <a:pt x="11122" y="6144"/>
                    </a:cubicBezTo>
                    <a:lnTo>
                      <a:pt x="8917" y="8349"/>
                    </a:lnTo>
                    <a:lnTo>
                      <a:pt x="8444" y="7876"/>
                    </a:lnTo>
                    <a:lnTo>
                      <a:pt x="8696" y="7624"/>
                    </a:lnTo>
                    <a:cubicBezTo>
                      <a:pt x="9074" y="7246"/>
                      <a:pt x="9074" y="6553"/>
                      <a:pt x="8696" y="6175"/>
                    </a:cubicBezTo>
                    <a:cubicBezTo>
                      <a:pt x="8491" y="5970"/>
                      <a:pt x="8224" y="5868"/>
                      <a:pt x="7956" y="5868"/>
                    </a:cubicBezTo>
                    <a:cubicBezTo>
                      <a:pt x="7688" y="5868"/>
                      <a:pt x="7420" y="5970"/>
                      <a:pt x="7216" y="6175"/>
                    </a:cubicBezTo>
                    <a:lnTo>
                      <a:pt x="6995" y="6396"/>
                    </a:lnTo>
                    <a:lnTo>
                      <a:pt x="6522" y="5923"/>
                    </a:lnTo>
                    <a:lnTo>
                      <a:pt x="7279" y="5198"/>
                    </a:lnTo>
                    <a:cubicBezTo>
                      <a:pt x="7373" y="5072"/>
                      <a:pt x="7373" y="4820"/>
                      <a:pt x="7279" y="4726"/>
                    </a:cubicBezTo>
                    <a:lnTo>
                      <a:pt x="6806" y="4222"/>
                    </a:lnTo>
                    <a:cubicBezTo>
                      <a:pt x="6680" y="4127"/>
                      <a:pt x="6680" y="3875"/>
                      <a:pt x="6806" y="3749"/>
                    </a:cubicBezTo>
                    <a:cubicBezTo>
                      <a:pt x="6869" y="3686"/>
                      <a:pt x="6963" y="3655"/>
                      <a:pt x="7026" y="3655"/>
                    </a:cubicBezTo>
                    <a:cubicBezTo>
                      <a:pt x="7121" y="3655"/>
                      <a:pt x="7216" y="3686"/>
                      <a:pt x="7279" y="3749"/>
                    </a:cubicBezTo>
                    <a:lnTo>
                      <a:pt x="7751" y="4222"/>
                    </a:lnTo>
                    <a:cubicBezTo>
                      <a:pt x="7798" y="4285"/>
                      <a:pt x="7885" y="4316"/>
                      <a:pt x="7976" y="4316"/>
                    </a:cubicBezTo>
                    <a:cubicBezTo>
                      <a:pt x="8066" y="4316"/>
                      <a:pt x="8161" y="4285"/>
                      <a:pt x="8224" y="4222"/>
                    </a:cubicBezTo>
                    <a:lnTo>
                      <a:pt x="8917" y="3529"/>
                    </a:lnTo>
                    <a:close/>
                    <a:moveTo>
                      <a:pt x="5987" y="6396"/>
                    </a:moveTo>
                    <a:lnTo>
                      <a:pt x="6711" y="7152"/>
                    </a:lnTo>
                    <a:cubicBezTo>
                      <a:pt x="6774" y="7215"/>
                      <a:pt x="6869" y="7246"/>
                      <a:pt x="6960" y="7246"/>
                    </a:cubicBezTo>
                    <a:cubicBezTo>
                      <a:pt x="7050" y="7246"/>
                      <a:pt x="7137" y="7215"/>
                      <a:pt x="7184" y="7152"/>
                    </a:cubicBezTo>
                    <a:lnTo>
                      <a:pt x="7657" y="6679"/>
                    </a:lnTo>
                    <a:cubicBezTo>
                      <a:pt x="7720" y="6616"/>
                      <a:pt x="7814" y="6585"/>
                      <a:pt x="7905" y="6585"/>
                    </a:cubicBezTo>
                    <a:cubicBezTo>
                      <a:pt x="7995" y="6585"/>
                      <a:pt x="8082" y="6616"/>
                      <a:pt x="8129" y="6679"/>
                    </a:cubicBezTo>
                    <a:cubicBezTo>
                      <a:pt x="8255" y="6805"/>
                      <a:pt x="8255" y="7026"/>
                      <a:pt x="8129" y="7152"/>
                    </a:cubicBezTo>
                    <a:lnTo>
                      <a:pt x="7657" y="7624"/>
                    </a:lnTo>
                    <a:cubicBezTo>
                      <a:pt x="7562" y="7750"/>
                      <a:pt x="7562" y="7971"/>
                      <a:pt x="7657" y="8097"/>
                    </a:cubicBezTo>
                    <a:lnTo>
                      <a:pt x="8381" y="8822"/>
                    </a:lnTo>
                    <a:lnTo>
                      <a:pt x="6239" y="11027"/>
                    </a:lnTo>
                    <a:cubicBezTo>
                      <a:pt x="6192" y="11074"/>
                      <a:pt x="6105" y="11098"/>
                      <a:pt x="6014" y="11098"/>
                    </a:cubicBezTo>
                    <a:cubicBezTo>
                      <a:pt x="5924" y="11098"/>
                      <a:pt x="5829" y="11074"/>
                      <a:pt x="5766" y="11027"/>
                    </a:cubicBezTo>
                    <a:lnTo>
                      <a:pt x="3561" y="8822"/>
                    </a:lnTo>
                    <a:lnTo>
                      <a:pt x="4034" y="8349"/>
                    </a:lnTo>
                    <a:lnTo>
                      <a:pt x="4286" y="8570"/>
                    </a:lnTo>
                    <a:cubicBezTo>
                      <a:pt x="4475" y="8774"/>
                      <a:pt x="4742" y="8877"/>
                      <a:pt x="5010" y="8877"/>
                    </a:cubicBezTo>
                    <a:cubicBezTo>
                      <a:pt x="5278" y="8877"/>
                      <a:pt x="5546" y="8774"/>
                      <a:pt x="5735" y="8570"/>
                    </a:cubicBezTo>
                    <a:cubicBezTo>
                      <a:pt x="6144" y="8191"/>
                      <a:pt x="6144" y="7498"/>
                      <a:pt x="5735" y="7120"/>
                    </a:cubicBezTo>
                    <a:lnTo>
                      <a:pt x="5514" y="6868"/>
                    </a:lnTo>
                    <a:lnTo>
                      <a:pt x="5987" y="6396"/>
                    </a:lnTo>
                    <a:close/>
                    <a:moveTo>
                      <a:pt x="5999" y="0"/>
                    </a:moveTo>
                    <a:cubicBezTo>
                      <a:pt x="5735" y="0"/>
                      <a:pt x="5467" y="95"/>
                      <a:pt x="5262" y="284"/>
                    </a:cubicBezTo>
                    <a:lnTo>
                      <a:pt x="379" y="5167"/>
                    </a:lnTo>
                    <a:cubicBezTo>
                      <a:pt x="1" y="5577"/>
                      <a:pt x="1" y="6238"/>
                      <a:pt x="379" y="6648"/>
                    </a:cubicBezTo>
                    <a:lnTo>
                      <a:pt x="5262" y="11531"/>
                    </a:lnTo>
                    <a:cubicBezTo>
                      <a:pt x="5467" y="11720"/>
                      <a:pt x="5735" y="11814"/>
                      <a:pt x="5999" y="11814"/>
                    </a:cubicBezTo>
                    <a:cubicBezTo>
                      <a:pt x="6262" y="11814"/>
                      <a:pt x="6522" y="11720"/>
                      <a:pt x="6711" y="11531"/>
                    </a:cubicBezTo>
                    <a:lnTo>
                      <a:pt x="11595" y="6648"/>
                    </a:lnTo>
                    <a:cubicBezTo>
                      <a:pt x="12004" y="6238"/>
                      <a:pt x="12004" y="5577"/>
                      <a:pt x="11595" y="5167"/>
                    </a:cubicBezTo>
                    <a:lnTo>
                      <a:pt x="6711" y="284"/>
                    </a:lnTo>
                    <a:cubicBezTo>
                      <a:pt x="6522" y="95"/>
                      <a:pt x="6262" y="0"/>
                      <a:pt x="5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54" name="Google Shape;9302;p73">
                <a:extLst>
                  <a:ext uri="{FF2B5EF4-FFF2-40B4-BE49-F238E27FC236}">
                    <a16:creationId xmlns:a16="http://schemas.microsoft.com/office/drawing/2014/main" id="{357DF216-E1C2-31C9-835C-FF8DC65A7B25}"/>
                  </a:ext>
                </a:extLst>
              </p:cNvPr>
              <p:cNvGrpSpPr/>
              <p:nvPr/>
            </p:nvGrpSpPr>
            <p:grpSpPr>
              <a:xfrm>
                <a:off x="9647501" y="2281645"/>
                <a:ext cx="499261" cy="499261"/>
                <a:chOff x="5775900" y="2308125"/>
                <a:chExt cx="295375" cy="295375"/>
              </a:xfrm>
              <a:grpFill/>
            </p:grpSpPr>
            <p:sp>
              <p:nvSpPr>
                <p:cNvPr id="359" name="Google Shape;9303;p73">
                  <a:extLst>
                    <a:ext uri="{FF2B5EF4-FFF2-40B4-BE49-F238E27FC236}">
                      <a16:creationId xmlns:a16="http://schemas.microsoft.com/office/drawing/2014/main" id="{427E44BA-E337-DA53-4F94-614E1057B531}"/>
                    </a:ext>
                  </a:extLst>
                </p:cNvPr>
                <p:cNvSpPr/>
                <p:nvPr/>
              </p:nvSpPr>
              <p:spPr>
                <a:xfrm>
                  <a:off x="5984625" y="2482975"/>
                  <a:ext cx="181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26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8"/>
                        <a:pt x="158" y="725"/>
                        <a:pt x="378" y="725"/>
                      </a:cubicBezTo>
                      <a:cubicBezTo>
                        <a:pt x="567" y="725"/>
                        <a:pt x="725" y="568"/>
                        <a:pt x="725" y="347"/>
                      </a:cubicBezTo>
                      <a:cubicBezTo>
                        <a:pt x="725" y="158"/>
                        <a:pt x="567" y="0"/>
                        <a:pt x="3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0" name="Google Shape;9304;p73">
                  <a:extLst>
                    <a:ext uri="{FF2B5EF4-FFF2-40B4-BE49-F238E27FC236}">
                      <a16:creationId xmlns:a16="http://schemas.microsoft.com/office/drawing/2014/main" id="{539C3939-0140-A29B-7B2C-E56148641F8E}"/>
                    </a:ext>
                  </a:extLst>
                </p:cNvPr>
                <p:cNvSpPr/>
                <p:nvPr/>
              </p:nvSpPr>
              <p:spPr>
                <a:xfrm>
                  <a:off x="5775900" y="2308125"/>
                  <a:ext cx="295375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11815" extrusionOk="0">
                      <a:moveTo>
                        <a:pt x="7845" y="725"/>
                      </a:moveTo>
                      <a:cubicBezTo>
                        <a:pt x="7719" y="914"/>
                        <a:pt x="7656" y="1166"/>
                        <a:pt x="7656" y="1450"/>
                      </a:cubicBezTo>
                      <a:cubicBezTo>
                        <a:pt x="7656" y="1670"/>
                        <a:pt x="7719" y="1922"/>
                        <a:pt x="7845" y="2143"/>
                      </a:cubicBezTo>
                      <a:lnTo>
                        <a:pt x="1387" y="2143"/>
                      </a:lnTo>
                      <a:cubicBezTo>
                        <a:pt x="1009" y="2143"/>
                        <a:pt x="694" y="1828"/>
                        <a:pt x="694" y="1450"/>
                      </a:cubicBezTo>
                      <a:cubicBezTo>
                        <a:pt x="694" y="1040"/>
                        <a:pt x="1009" y="725"/>
                        <a:pt x="1387" y="725"/>
                      </a:cubicBezTo>
                      <a:close/>
                      <a:moveTo>
                        <a:pt x="6112" y="6994"/>
                      </a:moveTo>
                      <a:cubicBezTo>
                        <a:pt x="5955" y="7183"/>
                        <a:pt x="5829" y="7436"/>
                        <a:pt x="5766" y="7719"/>
                      </a:cubicBezTo>
                      <a:lnTo>
                        <a:pt x="3466" y="7719"/>
                      </a:lnTo>
                      <a:lnTo>
                        <a:pt x="3466" y="6994"/>
                      </a:lnTo>
                      <a:close/>
                      <a:moveTo>
                        <a:pt x="694" y="2678"/>
                      </a:moveTo>
                      <a:cubicBezTo>
                        <a:pt x="883" y="2773"/>
                        <a:pt x="1103" y="2867"/>
                        <a:pt x="1387" y="2867"/>
                      </a:cubicBezTo>
                      <a:lnTo>
                        <a:pt x="1387" y="10460"/>
                      </a:lnTo>
                      <a:cubicBezTo>
                        <a:pt x="1009" y="10460"/>
                        <a:pt x="694" y="10145"/>
                        <a:pt x="694" y="9767"/>
                      </a:cubicBezTo>
                      <a:lnTo>
                        <a:pt x="694" y="2678"/>
                      </a:lnTo>
                      <a:close/>
                      <a:moveTo>
                        <a:pt x="8381" y="2836"/>
                      </a:moveTo>
                      <a:lnTo>
                        <a:pt x="8381" y="5608"/>
                      </a:lnTo>
                      <a:cubicBezTo>
                        <a:pt x="7814" y="5703"/>
                        <a:pt x="7247" y="5923"/>
                        <a:pt x="6774" y="6301"/>
                      </a:cubicBezTo>
                      <a:lnTo>
                        <a:pt x="3151" y="6301"/>
                      </a:lnTo>
                      <a:cubicBezTo>
                        <a:pt x="2962" y="6301"/>
                        <a:pt x="2804" y="6459"/>
                        <a:pt x="2804" y="6648"/>
                      </a:cubicBezTo>
                      <a:lnTo>
                        <a:pt x="2804" y="8034"/>
                      </a:lnTo>
                      <a:cubicBezTo>
                        <a:pt x="2804" y="8223"/>
                        <a:pt x="2962" y="8381"/>
                        <a:pt x="3151" y="8381"/>
                      </a:cubicBezTo>
                      <a:lnTo>
                        <a:pt x="5640" y="8381"/>
                      </a:lnTo>
                      <a:lnTo>
                        <a:pt x="5640" y="8727"/>
                      </a:lnTo>
                      <a:cubicBezTo>
                        <a:pt x="5640" y="9357"/>
                        <a:pt x="5829" y="9956"/>
                        <a:pt x="6144" y="10492"/>
                      </a:cubicBezTo>
                      <a:lnTo>
                        <a:pt x="2080" y="10492"/>
                      </a:lnTo>
                      <a:lnTo>
                        <a:pt x="2080" y="10460"/>
                      </a:lnTo>
                      <a:lnTo>
                        <a:pt x="2080" y="2836"/>
                      </a:lnTo>
                      <a:close/>
                      <a:moveTo>
                        <a:pt x="8727" y="6301"/>
                      </a:moveTo>
                      <a:cubicBezTo>
                        <a:pt x="10050" y="6301"/>
                        <a:pt x="11153" y="7404"/>
                        <a:pt x="11153" y="8727"/>
                      </a:cubicBezTo>
                      <a:cubicBezTo>
                        <a:pt x="11153" y="10082"/>
                        <a:pt x="10050" y="11216"/>
                        <a:pt x="8727" y="11216"/>
                      </a:cubicBezTo>
                      <a:cubicBezTo>
                        <a:pt x="7373" y="11216"/>
                        <a:pt x="6270" y="10113"/>
                        <a:pt x="6270" y="8727"/>
                      </a:cubicBezTo>
                      <a:cubicBezTo>
                        <a:pt x="6270" y="7373"/>
                        <a:pt x="7373" y="6301"/>
                        <a:pt x="8727" y="6301"/>
                      </a:cubicBezTo>
                      <a:close/>
                      <a:moveTo>
                        <a:pt x="1387" y="0"/>
                      </a:moveTo>
                      <a:cubicBezTo>
                        <a:pt x="630" y="0"/>
                        <a:pt x="0" y="630"/>
                        <a:pt x="0" y="1355"/>
                      </a:cubicBezTo>
                      <a:lnTo>
                        <a:pt x="0" y="9704"/>
                      </a:lnTo>
                      <a:cubicBezTo>
                        <a:pt x="0" y="10460"/>
                        <a:pt x="630" y="11090"/>
                        <a:pt x="1387" y="11090"/>
                      </a:cubicBezTo>
                      <a:lnTo>
                        <a:pt x="6742" y="11090"/>
                      </a:lnTo>
                      <a:cubicBezTo>
                        <a:pt x="7310" y="11563"/>
                        <a:pt x="8003" y="11815"/>
                        <a:pt x="8727" y="11815"/>
                      </a:cubicBezTo>
                      <a:cubicBezTo>
                        <a:pt x="10460" y="11815"/>
                        <a:pt x="11815" y="10334"/>
                        <a:pt x="11815" y="8664"/>
                      </a:cubicBezTo>
                      <a:cubicBezTo>
                        <a:pt x="11815" y="7120"/>
                        <a:pt x="10618" y="5829"/>
                        <a:pt x="9074" y="5608"/>
                      </a:cubicBezTo>
                      <a:lnTo>
                        <a:pt x="9074" y="2458"/>
                      </a:lnTo>
                      <a:cubicBezTo>
                        <a:pt x="9074" y="2269"/>
                        <a:pt x="9042" y="2143"/>
                        <a:pt x="8822" y="2080"/>
                      </a:cubicBezTo>
                      <a:cubicBezTo>
                        <a:pt x="8538" y="1985"/>
                        <a:pt x="8349" y="1733"/>
                        <a:pt x="8349" y="1418"/>
                      </a:cubicBezTo>
                      <a:cubicBezTo>
                        <a:pt x="8349" y="1135"/>
                        <a:pt x="8538" y="851"/>
                        <a:pt x="8822" y="725"/>
                      </a:cubicBezTo>
                      <a:cubicBezTo>
                        <a:pt x="8979" y="694"/>
                        <a:pt x="9074" y="536"/>
                        <a:pt x="9074" y="410"/>
                      </a:cubicBezTo>
                      <a:lnTo>
                        <a:pt x="9074" y="347"/>
                      </a:lnTo>
                      <a:cubicBezTo>
                        <a:pt x="9074" y="158"/>
                        <a:pt x="8916" y="0"/>
                        <a:pt x="87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1" name="Google Shape;9305;p73">
                  <a:extLst>
                    <a:ext uri="{FF2B5EF4-FFF2-40B4-BE49-F238E27FC236}">
                      <a16:creationId xmlns:a16="http://schemas.microsoft.com/office/drawing/2014/main" id="{AF492D36-4BC3-6736-26DA-8C81F925B697}"/>
                    </a:ext>
                  </a:extLst>
                </p:cNvPr>
                <p:cNvSpPr/>
                <p:nvPr/>
              </p:nvSpPr>
              <p:spPr>
                <a:xfrm>
                  <a:off x="5984625" y="2508975"/>
                  <a:ext cx="18125" cy="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458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2111"/>
                      </a:lnTo>
                      <a:cubicBezTo>
                        <a:pt x="0" y="2300"/>
                        <a:pt x="158" y="2458"/>
                        <a:pt x="378" y="2458"/>
                      </a:cubicBezTo>
                      <a:cubicBezTo>
                        <a:pt x="567" y="2458"/>
                        <a:pt x="725" y="2300"/>
                        <a:pt x="725" y="2111"/>
                      </a:cubicBezTo>
                      <a:lnTo>
                        <a:pt x="725" y="347"/>
                      </a:lnTo>
                      <a:cubicBezTo>
                        <a:pt x="725" y="158"/>
                        <a:pt x="567" y="0"/>
                        <a:pt x="3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2" name="Google Shape;9306;p73">
                  <a:extLst>
                    <a:ext uri="{FF2B5EF4-FFF2-40B4-BE49-F238E27FC236}">
                      <a16:creationId xmlns:a16="http://schemas.microsoft.com/office/drawing/2014/main" id="{7AADB1D9-8CFD-0084-0BA7-AD4A065479C4}"/>
                    </a:ext>
                  </a:extLst>
                </p:cNvPr>
                <p:cNvSpPr/>
                <p:nvPr/>
              </p:nvSpPr>
              <p:spPr>
                <a:xfrm>
                  <a:off x="5845200" y="2395550"/>
                  <a:ext cx="1229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99"/>
                        <a:pt x="158" y="694"/>
                        <a:pt x="347" y="694"/>
                      </a:cubicBezTo>
                      <a:lnTo>
                        <a:pt x="4569" y="694"/>
                      </a:lnTo>
                      <a:cubicBezTo>
                        <a:pt x="4758" y="694"/>
                        <a:pt x="4916" y="536"/>
                        <a:pt x="4916" y="347"/>
                      </a:cubicBezTo>
                      <a:cubicBezTo>
                        <a:pt x="4916" y="158"/>
                        <a:pt x="4758" y="0"/>
                        <a:pt x="45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3" name="Google Shape;9307;p73">
                  <a:extLst>
                    <a:ext uri="{FF2B5EF4-FFF2-40B4-BE49-F238E27FC236}">
                      <a16:creationId xmlns:a16="http://schemas.microsoft.com/office/drawing/2014/main" id="{E1DA1B1B-7AA5-0E19-DBA5-9CD09F18196C}"/>
                    </a:ext>
                  </a:extLst>
                </p:cNvPr>
                <p:cNvSpPr/>
                <p:nvPr/>
              </p:nvSpPr>
              <p:spPr>
                <a:xfrm>
                  <a:off x="5845200" y="2431000"/>
                  <a:ext cx="1229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7" y="693"/>
                      </a:cubicBezTo>
                      <a:lnTo>
                        <a:pt x="4569" y="693"/>
                      </a:lnTo>
                      <a:cubicBezTo>
                        <a:pt x="4758" y="693"/>
                        <a:pt x="4916" y="536"/>
                        <a:pt x="4916" y="347"/>
                      </a:cubicBezTo>
                      <a:cubicBezTo>
                        <a:pt x="4916" y="158"/>
                        <a:pt x="4758" y="0"/>
                        <a:pt x="45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55" name="Google Shape;9308;p73">
                <a:extLst>
                  <a:ext uri="{FF2B5EF4-FFF2-40B4-BE49-F238E27FC236}">
                    <a16:creationId xmlns:a16="http://schemas.microsoft.com/office/drawing/2014/main" id="{39BE111E-68DB-693D-93C8-275F2B1ACD5B}"/>
                  </a:ext>
                </a:extLst>
              </p:cNvPr>
              <p:cNvGrpSpPr/>
              <p:nvPr/>
            </p:nvGrpSpPr>
            <p:grpSpPr>
              <a:xfrm>
                <a:off x="9677461" y="2924641"/>
                <a:ext cx="439341" cy="500612"/>
                <a:chOff x="5794025" y="2673575"/>
                <a:chExt cx="259925" cy="296175"/>
              </a:xfrm>
              <a:grpFill/>
            </p:grpSpPr>
            <p:sp>
              <p:nvSpPr>
                <p:cNvPr id="357" name="Google Shape;9309;p73">
                  <a:extLst>
                    <a:ext uri="{FF2B5EF4-FFF2-40B4-BE49-F238E27FC236}">
                      <a16:creationId xmlns:a16="http://schemas.microsoft.com/office/drawing/2014/main" id="{1E38151A-67FA-AFC9-20D5-CC008B95D0A1}"/>
                    </a:ext>
                  </a:extLst>
                </p:cNvPr>
                <p:cNvSpPr/>
                <p:nvPr/>
              </p:nvSpPr>
              <p:spPr>
                <a:xfrm>
                  <a:off x="5794025" y="2673575"/>
                  <a:ext cx="259925" cy="29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7" h="11847" extrusionOk="0">
                      <a:moveTo>
                        <a:pt x="5860" y="694"/>
                      </a:moveTo>
                      <a:cubicBezTo>
                        <a:pt x="7089" y="694"/>
                        <a:pt x="8097" y="1639"/>
                        <a:pt x="8254" y="2805"/>
                      </a:cubicBezTo>
                      <a:cubicBezTo>
                        <a:pt x="8160" y="2773"/>
                        <a:pt x="8065" y="2773"/>
                        <a:pt x="7939" y="2773"/>
                      </a:cubicBezTo>
                      <a:lnTo>
                        <a:pt x="7561" y="2773"/>
                      </a:lnTo>
                      <a:cubicBezTo>
                        <a:pt x="7404" y="1985"/>
                        <a:pt x="6679" y="1387"/>
                        <a:pt x="5860" y="1387"/>
                      </a:cubicBezTo>
                      <a:lnTo>
                        <a:pt x="4474" y="1387"/>
                      </a:lnTo>
                      <a:cubicBezTo>
                        <a:pt x="3655" y="1387"/>
                        <a:pt x="2930" y="1985"/>
                        <a:pt x="2804" y="2773"/>
                      </a:cubicBezTo>
                      <a:lnTo>
                        <a:pt x="2394" y="2773"/>
                      </a:lnTo>
                      <a:cubicBezTo>
                        <a:pt x="2268" y="2773"/>
                        <a:pt x="2142" y="2773"/>
                        <a:pt x="2079" y="2805"/>
                      </a:cubicBezTo>
                      <a:cubicBezTo>
                        <a:pt x="2237" y="1639"/>
                        <a:pt x="3277" y="694"/>
                        <a:pt x="4474" y="694"/>
                      </a:cubicBezTo>
                      <a:close/>
                      <a:moveTo>
                        <a:pt x="6206" y="2143"/>
                      </a:moveTo>
                      <a:cubicBezTo>
                        <a:pt x="6616" y="2300"/>
                        <a:pt x="6931" y="2647"/>
                        <a:pt x="6931" y="3120"/>
                      </a:cubicBezTo>
                      <a:lnTo>
                        <a:pt x="6931" y="3403"/>
                      </a:lnTo>
                      <a:cubicBezTo>
                        <a:pt x="6522" y="3246"/>
                        <a:pt x="6206" y="2899"/>
                        <a:pt x="6206" y="2427"/>
                      </a:cubicBezTo>
                      <a:lnTo>
                        <a:pt x="6206" y="2143"/>
                      </a:lnTo>
                      <a:close/>
                      <a:moveTo>
                        <a:pt x="5513" y="2080"/>
                      </a:moveTo>
                      <a:lnTo>
                        <a:pt x="5513" y="2427"/>
                      </a:lnTo>
                      <a:cubicBezTo>
                        <a:pt x="5513" y="3025"/>
                        <a:pt x="5041" y="3435"/>
                        <a:pt x="4474" y="3435"/>
                      </a:cubicBezTo>
                      <a:lnTo>
                        <a:pt x="3466" y="3435"/>
                      </a:lnTo>
                      <a:lnTo>
                        <a:pt x="3466" y="3088"/>
                      </a:lnTo>
                      <a:cubicBezTo>
                        <a:pt x="3466" y="2490"/>
                        <a:pt x="3938" y="2080"/>
                        <a:pt x="4474" y="2080"/>
                      </a:cubicBezTo>
                      <a:close/>
                      <a:moveTo>
                        <a:pt x="2741" y="3435"/>
                      </a:moveTo>
                      <a:lnTo>
                        <a:pt x="2741" y="5451"/>
                      </a:lnTo>
                      <a:cubicBezTo>
                        <a:pt x="2363" y="5293"/>
                        <a:pt x="2048" y="4947"/>
                        <a:pt x="2048" y="4474"/>
                      </a:cubicBezTo>
                      <a:lnTo>
                        <a:pt x="2048" y="3813"/>
                      </a:lnTo>
                      <a:cubicBezTo>
                        <a:pt x="2048" y="3592"/>
                        <a:pt x="2205" y="3435"/>
                        <a:pt x="2394" y="3435"/>
                      </a:cubicBezTo>
                      <a:close/>
                      <a:moveTo>
                        <a:pt x="7939" y="3498"/>
                      </a:moveTo>
                      <a:cubicBezTo>
                        <a:pt x="8160" y="3498"/>
                        <a:pt x="8317" y="3655"/>
                        <a:pt x="8317" y="3844"/>
                      </a:cubicBezTo>
                      <a:lnTo>
                        <a:pt x="8317" y="4506"/>
                      </a:lnTo>
                      <a:cubicBezTo>
                        <a:pt x="8317" y="4947"/>
                        <a:pt x="8034" y="5325"/>
                        <a:pt x="7593" y="5482"/>
                      </a:cubicBezTo>
                      <a:lnTo>
                        <a:pt x="7593" y="3498"/>
                      </a:lnTo>
                      <a:close/>
                      <a:moveTo>
                        <a:pt x="5891" y="3435"/>
                      </a:moveTo>
                      <a:cubicBezTo>
                        <a:pt x="6143" y="3750"/>
                        <a:pt x="6522" y="4033"/>
                        <a:pt x="6931" y="4128"/>
                      </a:cubicBezTo>
                      <a:lnTo>
                        <a:pt x="6931" y="5892"/>
                      </a:lnTo>
                      <a:cubicBezTo>
                        <a:pt x="6931" y="6491"/>
                        <a:pt x="6459" y="6900"/>
                        <a:pt x="5891" y="6900"/>
                      </a:cubicBezTo>
                      <a:lnTo>
                        <a:pt x="4505" y="6900"/>
                      </a:lnTo>
                      <a:cubicBezTo>
                        <a:pt x="3938" y="6900"/>
                        <a:pt x="3497" y="6428"/>
                        <a:pt x="3497" y="5892"/>
                      </a:cubicBezTo>
                      <a:lnTo>
                        <a:pt x="3497" y="4159"/>
                      </a:lnTo>
                      <a:lnTo>
                        <a:pt x="4505" y="4159"/>
                      </a:lnTo>
                      <a:cubicBezTo>
                        <a:pt x="5072" y="4159"/>
                        <a:pt x="5576" y="3876"/>
                        <a:pt x="5891" y="3435"/>
                      </a:cubicBezTo>
                      <a:close/>
                      <a:moveTo>
                        <a:pt x="6238" y="7593"/>
                      </a:moveTo>
                      <a:cubicBezTo>
                        <a:pt x="6333" y="7782"/>
                        <a:pt x="6459" y="7971"/>
                        <a:pt x="6616" y="8097"/>
                      </a:cubicBezTo>
                      <a:lnTo>
                        <a:pt x="5198" y="9547"/>
                      </a:lnTo>
                      <a:lnTo>
                        <a:pt x="3718" y="8097"/>
                      </a:lnTo>
                      <a:cubicBezTo>
                        <a:pt x="3875" y="7971"/>
                        <a:pt x="4033" y="7782"/>
                        <a:pt x="4096" y="7593"/>
                      </a:cubicBezTo>
                      <a:cubicBezTo>
                        <a:pt x="4190" y="7625"/>
                        <a:pt x="4379" y="7625"/>
                        <a:pt x="4474" y="7625"/>
                      </a:cubicBezTo>
                      <a:lnTo>
                        <a:pt x="5860" y="7625"/>
                      </a:lnTo>
                      <a:cubicBezTo>
                        <a:pt x="5986" y="7625"/>
                        <a:pt x="6143" y="7625"/>
                        <a:pt x="6238" y="7593"/>
                      </a:cubicBezTo>
                      <a:close/>
                      <a:moveTo>
                        <a:pt x="2961" y="8318"/>
                      </a:moveTo>
                      <a:lnTo>
                        <a:pt x="4852" y="10177"/>
                      </a:lnTo>
                      <a:lnTo>
                        <a:pt x="4852" y="11122"/>
                      </a:lnTo>
                      <a:lnTo>
                        <a:pt x="662" y="11122"/>
                      </a:lnTo>
                      <a:lnTo>
                        <a:pt x="662" y="9358"/>
                      </a:lnTo>
                      <a:cubicBezTo>
                        <a:pt x="662" y="8759"/>
                        <a:pt x="1134" y="8318"/>
                        <a:pt x="1701" y="8318"/>
                      </a:cubicBezTo>
                      <a:close/>
                      <a:moveTo>
                        <a:pt x="8664" y="8318"/>
                      </a:moveTo>
                      <a:cubicBezTo>
                        <a:pt x="9262" y="8318"/>
                        <a:pt x="9672" y="8790"/>
                        <a:pt x="9672" y="9358"/>
                      </a:cubicBezTo>
                      <a:lnTo>
                        <a:pt x="9672" y="11122"/>
                      </a:lnTo>
                      <a:lnTo>
                        <a:pt x="5513" y="11122"/>
                      </a:lnTo>
                      <a:lnTo>
                        <a:pt x="5513" y="10177"/>
                      </a:lnTo>
                      <a:lnTo>
                        <a:pt x="7404" y="8318"/>
                      </a:lnTo>
                      <a:close/>
                      <a:moveTo>
                        <a:pt x="4537" y="1"/>
                      </a:moveTo>
                      <a:cubicBezTo>
                        <a:pt x="2804" y="1"/>
                        <a:pt x="1418" y="1418"/>
                        <a:pt x="1418" y="3120"/>
                      </a:cubicBezTo>
                      <a:lnTo>
                        <a:pt x="1418" y="4506"/>
                      </a:lnTo>
                      <a:cubicBezTo>
                        <a:pt x="1418" y="5356"/>
                        <a:pt x="2048" y="6050"/>
                        <a:pt x="2835" y="6207"/>
                      </a:cubicBezTo>
                      <a:cubicBezTo>
                        <a:pt x="2898" y="6648"/>
                        <a:pt x="3151" y="7026"/>
                        <a:pt x="3497" y="7278"/>
                      </a:cubicBezTo>
                      <a:cubicBezTo>
                        <a:pt x="3466" y="7467"/>
                        <a:pt x="3308" y="7625"/>
                        <a:pt x="3119" y="7625"/>
                      </a:cubicBezTo>
                      <a:lnTo>
                        <a:pt x="1733" y="7625"/>
                      </a:lnTo>
                      <a:cubicBezTo>
                        <a:pt x="788" y="7625"/>
                        <a:pt x="0" y="8412"/>
                        <a:pt x="0" y="9358"/>
                      </a:cubicBezTo>
                      <a:lnTo>
                        <a:pt x="0" y="11468"/>
                      </a:lnTo>
                      <a:cubicBezTo>
                        <a:pt x="0" y="11689"/>
                        <a:pt x="158" y="11846"/>
                        <a:pt x="347" y="11846"/>
                      </a:cubicBezTo>
                      <a:lnTo>
                        <a:pt x="10050" y="11846"/>
                      </a:lnTo>
                      <a:cubicBezTo>
                        <a:pt x="10239" y="11846"/>
                        <a:pt x="10397" y="11689"/>
                        <a:pt x="10397" y="11468"/>
                      </a:cubicBezTo>
                      <a:lnTo>
                        <a:pt x="10397" y="9358"/>
                      </a:lnTo>
                      <a:cubicBezTo>
                        <a:pt x="10397" y="8412"/>
                        <a:pt x="9609" y="7625"/>
                        <a:pt x="8664" y="7625"/>
                      </a:cubicBezTo>
                      <a:lnTo>
                        <a:pt x="7278" y="7625"/>
                      </a:lnTo>
                      <a:cubicBezTo>
                        <a:pt x="7089" y="7625"/>
                        <a:pt x="6931" y="7467"/>
                        <a:pt x="6931" y="7278"/>
                      </a:cubicBezTo>
                      <a:cubicBezTo>
                        <a:pt x="7278" y="7026"/>
                        <a:pt x="7530" y="6648"/>
                        <a:pt x="7593" y="6207"/>
                      </a:cubicBezTo>
                      <a:cubicBezTo>
                        <a:pt x="8380" y="6050"/>
                        <a:pt x="9010" y="5325"/>
                        <a:pt x="9010" y="4506"/>
                      </a:cubicBezTo>
                      <a:lnTo>
                        <a:pt x="9010" y="3120"/>
                      </a:lnTo>
                      <a:cubicBezTo>
                        <a:pt x="9010" y="1387"/>
                        <a:pt x="7593" y="1"/>
                        <a:pt x="58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58" name="Google Shape;9310;p73">
                  <a:extLst>
                    <a:ext uri="{FF2B5EF4-FFF2-40B4-BE49-F238E27FC236}">
                      <a16:creationId xmlns:a16="http://schemas.microsoft.com/office/drawing/2014/main" id="{089A3F8B-727C-64FE-FDA6-A6A581625F1D}"/>
                    </a:ext>
                  </a:extLst>
                </p:cNvPr>
                <p:cNvSpPr/>
                <p:nvPr/>
              </p:nvSpPr>
              <p:spPr>
                <a:xfrm>
                  <a:off x="5967300" y="2915375"/>
                  <a:ext cx="35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694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lnTo>
                        <a:pt x="1040" y="694"/>
                      </a:lnTo>
                      <a:cubicBezTo>
                        <a:pt x="1260" y="694"/>
                        <a:pt x="1418" y="536"/>
                        <a:pt x="1418" y="347"/>
                      </a:cubicBezTo>
                      <a:cubicBezTo>
                        <a:pt x="1418" y="158"/>
                        <a:pt x="1260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56" name="Google Shape;9311;p73">
                <a:extLst>
                  <a:ext uri="{FF2B5EF4-FFF2-40B4-BE49-F238E27FC236}">
                    <a16:creationId xmlns:a16="http://schemas.microsoft.com/office/drawing/2014/main" id="{184B1AE5-E682-3BF8-D968-241B9B93E184}"/>
                  </a:ext>
                </a:extLst>
              </p:cNvPr>
              <p:cNvSpPr/>
              <p:nvPr/>
            </p:nvSpPr>
            <p:spPr>
              <a:xfrm>
                <a:off x="10926070" y="2281639"/>
                <a:ext cx="500612" cy="499261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15" extrusionOk="0">
                    <a:moveTo>
                      <a:pt x="5892" y="693"/>
                    </a:moveTo>
                    <a:cubicBezTo>
                      <a:pt x="6491" y="693"/>
                      <a:pt x="6932" y="1134"/>
                      <a:pt x="6932" y="1701"/>
                    </a:cubicBezTo>
                    <a:cubicBezTo>
                      <a:pt x="6932" y="2269"/>
                      <a:pt x="6459" y="2710"/>
                      <a:pt x="5892" y="2710"/>
                    </a:cubicBezTo>
                    <a:cubicBezTo>
                      <a:pt x="5325" y="2710"/>
                      <a:pt x="4884" y="2269"/>
                      <a:pt x="4884" y="1701"/>
                    </a:cubicBezTo>
                    <a:cubicBezTo>
                      <a:pt x="4884" y="1134"/>
                      <a:pt x="5325" y="693"/>
                      <a:pt x="5892" y="693"/>
                    </a:cubicBezTo>
                    <a:close/>
                    <a:moveTo>
                      <a:pt x="5892" y="3466"/>
                    </a:moveTo>
                    <a:cubicBezTo>
                      <a:pt x="6176" y="3466"/>
                      <a:pt x="6428" y="3497"/>
                      <a:pt x="6680" y="3592"/>
                    </a:cubicBezTo>
                    <a:lnTo>
                      <a:pt x="5892" y="4631"/>
                    </a:lnTo>
                    <a:lnTo>
                      <a:pt x="5104" y="3592"/>
                    </a:lnTo>
                    <a:cubicBezTo>
                      <a:pt x="5357" y="3529"/>
                      <a:pt x="5609" y="3466"/>
                      <a:pt x="5892" y="3466"/>
                    </a:cubicBezTo>
                    <a:close/>
                    <a:moveTo>
                      <a:pt x="4222" y="2048"/>
                    </a:moveTo>
                    <a:cubicBezTo>
                      <a:pt x="4285" y="2426"/>
                      <a:pt x="4474" y="2710"/>
                      <a:pt x="4726" y="2962"/>
                    </a:cubicBezTo>
                    <a:cubicBezTo>
                      <a:pt x="4632" y="2993"/>
                      <a:pt x="4537" y="3056"/>
                      <a:pt x="4443" y="3088"/>
                    </a:cubicBezTo>
                    <a:cubicBezTo>
                      <a:pt x="4443" y="3088"/>
                      <a:pt x="4411" y="3088"/>
                      <a:pt x="4411" y="3119"/>
                    </a:cubicBezTo>
                    <a:cubicBezTo>
                      <a:pt x="3403" y="3623"/>
                      <a:pt x="2773" y="4694"/>
                      <a:pt x="2773" y="5829"/>
                    </a:cubicBezTo>
                    <a:lnTo>
                      <a:pt x="2773" y="6207"/>
                    </a:lnTo>
                    <a:lnTo>
                      <a:pt x="2143" y="6207"/>
                    </a:lnTo>
                    <a:lnTo>
                      <a:pt x="2647" y="2300"/>
                    </a:lnTo>
                    <a:cubicBezTo>
                      <a:pt x="2679" y="2174"/>
                      <a:pt x="2836" y="2048"/>
                      <a:pt x="2962" y="2048"/>
                    </a:cubicBezTo>
                    <a:close/>
                    <a:moveTo>
                      <a:pt x="4474" y="3907"/>
                    </a:moveTo>
                    <a:lnTo>
                      <a:pt x="5546" y="5325"/>
                    </a:lnTo>
                    <a:lnTo>
                      <a:pt x="5546" y="6238"/>
                    </a:lnTo>
                    <a:lnTo>
                      <a:pt x="3466" y="6238"/>
                    </a:lnTo>
                    <a:lnTo>
                      <a:pt x="3466" y="5892"/>
                    </a:lnTo>
                    <a:cubicBezTo>
                      <a:pt x="3466" y="5041"/>
                      <a:pt x="3844" y="4348"/>
                      <a:pt x="4474" y="3907"/>
                    </a:cubicBezTo>
                    <a:close/>
                    <a:moveTo>
                      <a:pt x="7278" y="3907"/>
                    </a:moveTo>
                    <a:cubicBezTo>
                      <a:pt x="7908" y="4348"/>
                      <a:pt x="8318" y="5104"/>
                      <a:pt x="8318" y="5892"/>
                    </a:cubicBezTo>
                    <a:lnTo>
                      <a:pt x="8318" y="6238"/>
                    </a:lnTo>
                    <a:lnTo>
                      <a:pt x="6207" y="6238"/>
                    </a:lnTo>
                    <a:lnTo>
                      <a:pt x="6207" y="5325"/>
                    </a:lnTo>
                    <a:lnTo>
                      <a:pt x="7278" y="3907"/>
                    </a:lnTo>
                    <a:close/>
                    <a:moveTo>
                      <a:pt x="8854" y="2048"/>
                    </a:moveTo>
                    <a:cubicBezTo>
                      <a:pt x="9011" y="2048"/>
                      <a:pt x="9137" y="2143"/>
                      <a:pt x="9169" y="2300"/>
                    </a:cubicBezTo>
                    <a:lnTo>
                      <a:pt x="9673" y="6238"/>
                    </a:lnTo>
                    <a:lnTo>
                      <a:pt x="9043" y="6238"/>
                    </a:lnTo>
                    <a:lnTo>
                      <a:pt x="9043" y="5860"/>
                    </a:lnTo>
                    <a:cubicBezTo>
                      <a:pt x="9043" y="4694"/>
                      <a:pt x="8381" y="3655"/>
                      <a:pt x="7436" y="3151"/>
                    </a:cubicBezTo>
                    <a:cubicBezTo>
                      <a:pt x="7436" y="3151"/>
                      <a:pt x="7404" y="3151"/>
                      <a:pt x="7404" y="3119"/>
                    </a:cubicBezTo>
                    <a:cubicBezTo>
                      <a:pt x="7310" y="3088"/>
                      <a:pt x="7184" y="3056"/>
                      <a:pt x="7121" y="2993"/>
                    </a:cubicBezTo>
                    <a:cubicBezTo>
                      <a:pt x="7310" y="2773"/>
                      <a:pt x="7530" y="2458"/>
                      <a:pt x="7593" y="2048"/>
                    </a:cubicBezTo>
                    <a:close/>
                    <a:moveTo>
                      <a:pt x="10744" y="6900"/>
                    </a:moveTo>
                    <a:cubicBezTo>
                      <a:pt x="10933" y="6900"/>
                      <a:pt x="11090" y="7057"/>
                      <a:pt x="11090" y="7246"/>
                    </a:cubicBezTo>
                    <a:cubicBezTo>
                      <a:pt x="11090" y="7435"/>
                      <a:pt x="10933" y="7624"/>
                      <a:pt x="10744" y="7624"/>
                    </a:cubicBezTo>
                    <a:lnTo>
                      <a:pt x="1009" y="7624"/>
                    </a:lnTo>
                    <a:cubicBezTo>
                      <a:pt x="820" y="7624"/>
                      <a:pt x="662" y="7435"/>
                      <a:pt x="662" y="7246"/>
                    </a:cubicBezTo>
                    <a:cubicBezTo>
                      <a:pt x="662" y="7057"/>
                      <a:pt x="820" y="6900"/>
                      <a:pt x="1009" y="6900"/>
                    </a:cubicBezTo>
                    <a:close/>
                    <a:moveTo>
                      <a:pt x="10397" y="8317"/>
                    </a:moveTo>
                    <a:lnTo>
                      <a:pt x="10397" y="11121"/>
                    </a:lnTo>
                    <a:lnTo>
                      <a:pt x="1387" y="11121"/>
                    </a:lnTo>
                    <a:lnTo>
                      <a:pt x="1387" y="8317"/>
                    </a:lnTo>
                    <a:close/>
                    <a:moveTo>
                      <a:pt x="5892" y="0"/>
                    </a:moveTo>
                    <a:cubicBezTo>
                      <a:pt x="5073" y="0"/>
                      <a:pt x="4380" y="599"/>
                      <a:pt x="4222" y="1386"/>
                    </a:cubicBezTo>
                    <a:lnTo>
                      <a:pt x="2962" y="1386"/>
                    </a:lnTo>
                    <a:cubicBezTo>
                      <a:pt x="2458" y="1386"/>
                      <a:pt x="2080" y="1701"/>
                      <a:pt x="1954" y="2143"/>
                    </a:cubicBezTo>
                    <a:lnTo>
                      <a:pt x="1954" y="2174"/>
                    </a:lnTo>
                    <a:lnTo>
                      <a:pt x="1450" y="6238"/>
                    </a:lnTo>
                    <a:lnTo>
                      <a:pt x="1072" y="6238"/>
                    </a:lnTo>
                    <a:cubicBezTo>
                      <a:pt x="473" y="6238"/>
                      <a:pt x="1" y="6711"/>
                      <a:pt x="1" y="7246"/>
                    </a:cubicBezTo>
                    <a:cubicBezTo>
                      <a:pt x="1" y="7719"/>
                      <a:pt x="316" y="8065"/>
                      <a:pt x="694" y="8254"/>
                    </a:cubicBezTo>
                    <a:lnTo>
                      <a:pt x="694" y="11468"/>
                    </a:lnTo>
                    <a:cubicBezTo>
                      <a:pt x="694" y="11657"/>
                      <a:pt x="851" y="11815"/>
                      <a:pt x="1040" y="11815"/>
                    </a:cubicBezTo>
                    <a:lnTo>
                      <a:pt x="10775" y="11815"/>
                    </a:lnTo>
                    <a:cubicBezTo>
                      <a:pt x="10996" y="11815"/>
                      <a:pt x="11153" y="11657"/>
                      <a:pt x="11153" y="11468"/>
                    </a:cubicBezTo>
                    <a:lnTo>
                      <a:pt x="11153" y="8254"/>
                    </a:lnTo>
                    <a:cubicBezTo>
                      <a:pt x="11531" y="8065"/>
                      <a:pt x="11847" y="7719"/>
                      <a:pt x="11847" y="7246"/>
                    </a:cubicBezTo>
                    <a:cubicBezTo>
                      <a:pt x="11815" y="6711"/>
                      <a:pt x="11342" y="6238"/>
                      <a:pt x="10744" y="6238"/>
                    </a:cubicBezTo>
                    <a:lnTo>
                      <a:pt x="10366" y="6238"/>
                    </a:lnTo>
                    <a:lnTo>
                      <a:pt x="9830" y="2174"/>
                    </a:lnTo>
                    <a:lnTo>
                      <a:pt x="9830" y="2143"/>
                    </a:lnTo>
                    <a:cubicBezTo>
                      <a:pt x="9736" y="1701"/>
                      <a:pt x="9295" y="1386"/>
                      <a:pt x="8854" y="1386"/>
                    </a:cubicBezTo>
                    <a:lnTo>
                      <a:pt x="7593" y="1386"/>
                    </a:lnTo>
                    <a:cubicBezTo>
                      <a:pt x="7436" y="599"/>
                      <a:pt x="6711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980150-8208-F494-89D3-79AFE7A352A4}"/>
                </a:ext>
              </a:extLst>
            </p:cNvPr>
            <p:cNvGrpSpPr/>
            <p:nvPr/>
          </p:nvGrpSpPr>
          <p:grpSpPr>
            <a:xfrm>
              <a:off x="764236" y="3833082"/>
              <a:ext cx="10663528" cy="1739406"/>
              <a:chOff x="763919" y="3746993"/>
              <a:chExt cx="10663528" cy="1739406"/>
            </a:xfrm>
            <a:grpFill/>
          </p:grpSpPr>
          <p:grpSp>
            <p:nvGrpSpPr>
              <p:cNvPr id="6" name="Google Shape;9312;p73">
                <a:extLst>
                  <a:ext uri="{FF2B5EF4-FFF2-40B4-BE49-F238E27FC236}">
                    <a16:creationId xmlns:a16="http://schemas.microsoft.com/office/drawing/2014/main" id="{6BA49045-B660-F5C6-C21E-7972907FB1F4}"/>
                  </a:ext>
                </a:extLst>
              </p:cNvPr>
              <p:cNvGrpSpPr/>
              <p:nvPr/>
            </p:nvGrpSpPr>
            <p:grpSpPr>
              <a:xfrm>
                <a:off x="765249" y="3749233"/>
                <a:ext cx="503276" cy="497908"/>
                <a:chOff x="581525" y="3254850"/>
                <a:chExt cx="297750" cy="294575"/>
              </a:xfrm>
              <a:grpFill/>
            </p:grpSpPr>
            <p:sp>
              <p:nvSpPr>
                <p:cNvPr id="304" name="Google Shape;9313;p73">
                  <a:extLst>
                    <a:ext uri="{FF2B5EF4-FFF2-40B4-BE49-F238E27FC236}">
                      <a16:creationId xmlns:a16="http://schemas.microsoft.com/office/drawing/2014/main" id="{19015380-F803-64CC-5DC6-4092FD3545BE}"/>
                    </a:ext>
                  </a:extLst>
                </p:cNvPr>
                <p:cNvSpPr/>
                <p:nvPr/>
              </p:nvSpPr>
              <p:spPr>
                <a:xfrm>
                  <a:off x="616950" y="3358025"/>
                  <a:ext cx="89025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3466" extrusionOk="0">
                      <a:moveTo>
                        <a:pt x="1797" y="0"/>
                      </a:moveTo>
                      <a:cubicBezTo>
                        <a:pt x="789" y="0"/>
                        <a:pt x="1" y="788"/>
                        <a:pt x="1" y="1733"/>
                      </a:cubicBezTo>
                      <a:cubicBezTo>
                        <a:pt x="1" y="2710"/>
                        <a:pt x="789" y="3466"/>
                        <a:pt x="1797" y="3466"/>
                      </a:cubicBezTo>
                      <a:cubicBezTo>
                        <a:pt x="2773" y="3466"/>
                        <a:pt x="3561" y="2710"/>
                        <a:pt x="3561" y="1733"/>
                      </a:cubicBezTo>
                      <a:cubicBezTo>
                        <a:pt x="3561" y="788"/>
                        <a:pt x="2773" y="0"/>
                        <a:pt x="17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05" name="Google Shape;9314;p73">
                  <a:extLst>
                    <a:ext uri="{FF2B5EF4-FFF2-40B4-BE49-F238E27FC236}">
                      <a16:creationId xmlns:a16="http://schemas.microsoft.com/office/drawing/2014/main" id="{FB6AB880-C5CC-3982-D55A-3A83D4AC98B9}"/>
                    </a:ext>
                  </a:extLst>
                </p:cNvPr>
                <p:cNvSpPr/>
                <p:nvPr/>
              </p:nvSpPr>
              <p:spPr>
                <a:xfrm>
                  <a:off x="721725" y="3254850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51" y="1355"/>
                      </a:moveTo>
                      <a:cubicBezTo>
                        <a:pt x="3749" y="1355"/>
                        <a:pt x="4159" y="1827"/>
                        <a:pt x="4159" y="2363"/>
                      </a:cubicBezTo>
                      <a:cubicBezTo>
                        <a:pt x="4159" y="2773"/>
                        <a:pt x="3970" y="3119"/>
                        <a:pt x="3623" y="3277"/>
                      </a:cubicBezTo>
                      <a:cubicBezTo>
                        <a:pt x="3529" y="3308"/>
                        <a:pt x="3497" y="3434"/>
                        <a:pt x="3497" y="3560"/>
                      </a:cubicBezTo>
                      <a:cubicBezTo>
                        <a:pt x="3497" y="3749"/>
                        <a:pt x="3340" y="3907"/>
                        <a:pt x="3151" y="3907"/>
                      </a:cubicBezTo>
                      <a:cubicBezTo>
                        <a:pt x="2962" y="3907"/>
                        <a:pt x="2804" y="3749"/>
                        <a:pt x="2804" y="3560"/>
                      </a:cubicBezTo>
                      <a:cubicBezTo>
                        <a:pt x="2804" y="3151"/>
                        <a:pt x="2993" y="2836"/>
                        <a:pt x="3308" y="2647"/>
                      </a:cubicBezTo>
                      <a:cubicBezTo>
                        <a:pt x="3434" y="2552"/>
                        <a:pt x="3497" y="2458"/>
                        <a:pt x="3497" y="2332"/>
                      </a:cubicBezTo>
                      <a:cubicBezTo>
                        <a:pt x="3497" y="2143"/>
                        <a:pt x="3340" y="1953"/>
                        <a:pt x="3151" y="1953"/>
                      </a:cubicBezTo>
                      <a:cubicBezTo>
                        <a:pt x="2962" y="1953"/>
                        <a:pt x="2804" y="2143"/>
                        <a:pt x="2804" y="2332"/>
                      </a:cubicBezTo>
                      <a:cubicBezTo>
                        <a:pt x="2804" y="2521"/>
                        <a:pt x="2646" y="2678"/>
                        <a:pt x="2426" y="2678"/>
                      </a:cubicBezTo>
                      <a:cubicBezTo>
                        <a:pt x="2237" y="2678"/>
                        <a:pt x="2079" y="2521"/>
                        <a:pt x="2079" y="2332"/>
                      </a:cubicBezTo>
                      <a:cubicBezTo>
                        <a:pt x="2079" y="1827"/>
                        <a:pt x="2552" y="1355"/>
                        <a:pt x="3151" y="1355"/>
                      </a:cubicBezTo>
                      <a:close/>
                      <a:moveTo>
                        <a:pt x="3151" y="4096"/>
                      </a:moveTo>
                      <a:cubicBezTo>
                        <a:pt x="3340" y="4096"/>
                        <a:pt x="3497" y="4253"/>
                        <a:pt x="3497" y="4442"/>
                      </a:cubicBezTo>
                      <a:cubicBezTo>
                        <a:pt x="3497" y="4663"/>
                        <a:pt x="3340" y="4820"/>
                        <a:pt x="3151" y="4820"/>
                      </a:cubicBezTo>
                      <a:cubicBezTo>
                        <a:pt x="2962" y="4820"/>
                        <a:pt x="2804" y="4663"/>
                        <a:pt x="2804" y="4442"/>
                      </a:cubicBezTo>
                      <a:cubicBezTo>
                        <a:pt x="2804" y="4253"/>
                        <a:pt x="2962" y="4096"/>
                        <a:pt x="3151" y="4096"/>
                      </a:cubicBezTo>
                      <a:close/>
                      <a:moveTo>
                        <a:pt x="3182" y="0"/>
                      </a:moveTo>
                      <a:cubicBezTo>
                        <a:pt x="1481" y="0"/>
                        <a:pt x="63" y="1418"/>
                        <a:pt x="63" y="3119"/>
                      </a:cubicBezTo>
                      <a:cubicBezTo>
                        <a:pt x="63" y="3655"/>
                        <a:pt x="189" y="4159"/>
                        <a:pt x="473" y="4663"/>
                      </a:cubicBezTo>
                      <a:lnTo>
                        <a:pt x="32" y="5766"/>
                      </a:lnTo>
                      <a:cubicBezTo>
                        <a:pt x="0" y="5860"/>
                        <a:pt x="32" y="5986"/>
                        <a:pt x="126" y="6112"/>
                      </a:cubicBezTo>
                      <a:cubicBezTo>
                        <a:pt x="189" y="6175"/>
                        <a:pt x="347" y="6238"/>
                        <a:pt x="473" y="6238"/>
                      </a:cubicBezTo>
                      <a:lnTo>
                        <a:pt x="1764" y="5892"/>
                      </a:lnTo>
                      <a:cubicBezTo>
                        <a:pt x="2205" y="6144"/>
                        <a:pt x="2678" y="6238"/>
                        <a:pt x="3182" y="6238"/>
                      </a:cubicBezTo>
                      <a:cubicBezTo>
                        <a:pt x="4915" y="6238"/>
                        <a:pt x="6301" y="4789"/>
                        <a:pt x="6301" y="3119"/>
                      </a:cubicBezTo>
                      <a:cubicBezTo>
                        <a:pt x="6301" y="1386"/>
                        <a:pt x="4883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06" name="Google Shape;9315;p73">
                  <a:extLst>
                    <a:ext uri="{FF2B5EF4-FFF2-40B4-BE49-F238E27FC236}">
                      <a16:creationId xmlns:a16="http://schemas.microsoft.com/office/drawing/2014/main" id="{A8C9006C-AD12-C0B8-69C4-1292C382D22D}"/>
                    </a:ext>
                  </a:extLst>
                </p:cNvPr>
                <p:cNvSpPr/>
                <p:nvPr/>
              </p:nvSpPr>
              <p:spPr>
                <a:xfrm>
                  <a:off x="581525" y="3440725"/>
                  <a:ext cx="157550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348" extrusionOk="0">
                      <a:moveTo>
                        <a:pt x="1355" y="0"/>
                      </a:moveTo>
                      <a:cubicBezTo>
                        <a:pt x="567" y="567"/>
                        <a:pt x="0" y="1513"/>
                        <a:pt x="0" y="2584"/>
                      </a:cubicBezTo>
                      <a:lnTo>
                        <a:pt x="0" y="4001"/>
                      </a:lnTo>
                      <a:cubicBezTo>
                        <a:pt x="63" y="4190"/>
                        <a:pt x="221" y="4348"/>
                        <a:pt x="410" y="4348"/>
                      </a:cubicBezTo>
                      <a:lnTo>
                        <a:pt x="5955" y="4348"/>
                      </a:lnTo>
                      <a:cubicBezTo>
                        <a:pt x="6144" y="4348"/>
                        <a:pt x="6301" y="4190"/>
                        <a:pt x="6301" y="4001"/>
                      </a:cubicBezTo>
                      <a:lnTo>
                        <a:pt x="6301" y="2584"/>
                      </a:lnTo>
                      <a:cubicBezTo>
                        <a:pt x="6301" y="1513"/>
                        <a:pt x="5797" y="599"/>
                        <a:pt x="4978" y="0"/>
                      </a:cubicBezTo>
                      <a:cubicBezTo>
                        <a:pt x="4537" y="536"/>
                        <a:pt x="3875" y="851"/>
                        <a:pt x="3151" y="851"/>
                      </a:cubicBezTo>
                      <a:cubicBezTo>
                        <a:pt x="2458" y="851"/>
                        <a:pt x="1796" y="536"/>
                        <a:pt x="13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7" name="Google Shape;9316;p73">
                <a:extLst>
                  <a:ext uri="{FF2B5EF4-FFF2-40B4-BE49-F238E27FC236}">
                    <a16:creationId xmlns:a16="http://schemas.microsoft.com/office/drawing/2014/main" id="{AB51095E-C13D-EF00-A556-774D4B4F642E}"/>
                  </a:ext>
                </a:extLst>
              </p:cNvPr>
              <p:cNvGrpSpPr/>
              <p:nvPr/>
            </p:nvGrpSpPr>
            <p:grpSpPr>
              <a:xfrm>
                <a:off x="763919" y="4376911"/>
                <a:ext cx="505937" cy="502642"/>
                <a:chOff x="580725" y="3617925"/>
                <a:chExt cx="299325" cy="297375"/>
              </a:xfrm>
              <a:grpFill/>
            </p:grpSpPr>
            <p:sp>
              <p:nvSpPr>
                <p:cNvPr id="299" name="Google Shape;9317;p73">
                  <a:extLst>
                    <a:ext uri="{FF2B5EF4-FFF2-40B4-BE49-F238E27FC236}">
                      <a16:creationId xmlns:a16="http://schemas.microsoft.com/office/drawing/2014/main" id="{B007CBC6-2EB3-DDBC-5356-A6A0CDD987F7}"/>
                    </a:ext>
                  </a:extLst>
                </p:cNvPr>
                <p:cNvSpPr/>
                <p:nvPr/>
              </p:nvSpPr>
              <p:spPr>
                <a:xfrm>
                  <a:off x="609075" y="3662050"/>
                  <a:ext cx="5122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8" extrusionOk="0">
                      <a:moveTo>
                        <a:pt x="1041" y="0"/>
                      </a:moveTo>
                      <a:cubicBezTo>
                        <a:pt x="473" y="0"/>
                        <a:pt x="1" y="473"/>
                        <a:pt x="1" y="1040"/>
                      </a:cubicBezTo>
                      <a:cubicBezTo>
                        <a:pt x="1" y="1607"/>
                        <a:pt x="473" y="2048"/>
                        <a:pt x="1041" y="2048"/>
                      </a:cubicBezTo>
                      <a:cubicBezTo>
                        <a:pt x="1608" y="2048"/>
                        <a:pt x="2049" y="1607"/>
                        <a:pt x="2049" y="1040"/>
                      </a:cubicBezTo>
                      <a:cubicBezTo>
                        <a:pt x="2049" y="473"/>
                        <a:pt x="1608" y="0"/>
                        <a:pt x="10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00" name="Google Shape;9318;p73">
                  <a:extLst>
                    <a:ext uri="{FF2B5EF4-FFF2-40B4-BE49-F238E27FC236}">
                      <a16:creationId xmlns:a16="http://schemas.microsoft.com/office/drawing/2014/main" id="{517CECF6-D429-BD3A-6BCC-A0011EC4E85C}"/>
                    </a:ext>
                  </a:extLst>
                </p:cNvPr>
                <p:cNvSpPr/>
                <p:nvPr/>
              </p:nvSpPr>
              <p:spPr>
                <a:xfrm>
                  <a:off x="668950" y="3617925"/>
                  <a:ext cx="122875" cy="10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5" h="4179" extrusionOk="0">
                      <a:moveTo>
                        <a:pt x="1040" y="1"/>
                      </a:moveTo>
                      <a:cubicBezTo>
                        <a:pt x="441" y="1"/>
                        <a:pt x="0" y="473"/>
                        <a:pt x="0" y="1072"/>
                      </a:cubicBezTo>
                      <a:lnTo>
                        <a:pt x="0" y="1797"/>
                      </a:lnTo>
                      <a:cubicBezTo>
                        <a:pt x="0" y="2364"/>
                        <a:pt x="473" y="2805"/>
                        <a:pt x="1040" y="2805"/>
                      </a:cubicBezTo>
                      <a:lnTo>
                        <a:pt x="2300" y="2805"/>
                      </a:lnTo>
                      <a:lnTo>
                        <a:pt x="3592" y="4097"/>
                      </a:lnTo>
                      <a:cubicBezTo>
                        <a:pt x="3672" y="4156"/>
                        <a:pt x="3764" y="4178"/>
                        <a:pt x="3853" y="4178"/>
                      </a:cubicBezTo>
                      <a:cubicBezTo>
                        <a:pt x="3905" y="4178"/>
                        <a:pt x="3955" y="4171"/>
                        <a:pt x="4001" y="4160"/>
                      </a:cubicBezTo>
                      <a:cubicBezTo>
                        <a:pt x="4127" y="4097"/>
                        <a:pt x="4190" y="3939"/>
                        <a:pt x="4190" y="3844"/>
                      </a:cubicBezTo>
                      <a:lnTo>
                        <a:pt x="4190" y="2742"/>
                      </a:lnTo>
                      <a:cubicBezTo>
                        <a:pt x="4600" y="2584"/>
                        <a:pt x="4915" y="2206"/>
                        <a:pt x="4915" y="1734"/>
                      </a:cubicBezTo>
                      <a:lnTo>
                        <a:pt x="4915" y="1072"/>
                      </a:lnTo>
                      <a:cubicBezTo>
                        <a:pt x="4915" y="473"/>
                        <a:pt x="4411" y="1"/>
                        <a:pt x="38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01" name="Google Shape;9319;p73">
                  <a:extLst>
                    <a:ext uri="{FF2B5EF4-FFF2-40B4-BE49-F238E27FC236}">
                      <a16:creationId xmlns:a16="http://schemas.microsoft.com/office/drawing/2014/main" id="{5FE4EBD8-0444-40FD-6AD6-4DF0C627531B}"/>
                    </a:ext>
                  </a:extLst>
                </p:cNvPr>
                <p:cNvSpPr/>
                <p:nvPr/>
              </p:nvSpPr>
              <p:spPr>
                <a:xfrm>
                  <a:off x="580725" y="3721900"/>
                  <a:ext cx="141800" cy="19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7681" extrusionOk="0">
                      <a:moveTo>
                        <a:pt x="3340" y="4506"/>
                      </a:moveTo>
                      <a:lnTo>
                        <a:pt x="3718" y="5577"/>
                      </a:lnTo>
                      <a:lnTo>
                        <a:pt x="1229" y="5577"/>
                      </a:lnTo>
                      <a:lnTo>
                        <a:pt x="1450" y="4600"/>
                      </a:lnTo>
                      <a:lnTo>
                        <a:pt x="1450" y="4506"/>
                      </a:lnTo>
                      <a:close/>
                      <a:moveTo>
                        <a:pt x="1450" y="1"/>
                      </a:moveTo>
                      <a:cubicBezTo>
                        <a:pt x="1135" y="1"/>
                        <a:pt x="883" y="221"/>
                        <a:pt x="788" y="505"/>
                      </a:cubicBezTo>
                      <a:lnTo>
                        <a:pt x="95" y="3624"/>
                      </a:lnTo>
                      <a:cubicBezTo>
                        <a:pt x="1" y="4096"/>
                        <a:pt x="316" y="4506"/>
                        <a:pt x="757" y="4506"/>
                      </a:cubicBezTo>
                      <a:lnTo>
                        <a:pt x="95" y="7247"/>
                      </a:lnTo>
                      <a:cubicBezTo>
                        <a:pt x="32" y="7436"/>
                        <a:pt x="158" y="7593"/>
                        <a:pt x="316" y="7656"/>
                      </a:cubicBezTo>
                      <a:cubicBezTo>
                        <a:pt x="350" y="7668"/>
                        <a:pt x="383" y="7673"/>
                        <a:pt x="415" y="7673"/>
                      </a:cubicBezTo>
                      <a:cubicBezTo>
                        <a:pt x="559" y="7673"/>
                        <a:pt x="679" y="7565"/>
                        <a:pt x="757" y="7436"/>
                      </a:cubicBezTo>
                      <a:lnTo>
                        <a:pt x="1040" y="6301"/>
                      </a:lnTo>
                      <a:lnTo>
                        <a:pt x="3939" y="6301"/>
                      </a:lnTo>
                      <a:lnTo>
                        <a:pt x="4254" y="7152"/>
                      </a:lnTo>
                      <a:cubicBezTo>
                        <a:pt x="4358" y="7492"/>
                        <a:pt x="4637" y="7680"/>
                        <a:pt x="4908" y="7680"/>
                      </a:cubicBezTo>
                      <a:cubicBezTo>
                        <a:pt x="4964" y="7680"/>
                        <a:pt x="5019" y="7672"/>
                        <a:pt x="5073" y="7656"/>
                      </a:cubicBezTo>
                      <a:cubicBezTo>
                        <a:pt x="5451" y="7593"/>
                        <a:pt x="5672" y="7184"/>
                        <a:pt x="5609" y="6837"/>
                      </a:cubicBezTo>
                      <a:lnTo>
                        <a:pt x="4569" y="3687"/>
                      </a:lnTo>
                      <a:cubicBezTo>
                        <a:pt x="4506" y="3372"/>
                        <a:pt x="4222" y="3183"/>
                        <a:pt x="3907" y="3183"/>
                      </a:cubicBezTo>
                      <a:lnTo>
                        <a:pt x="3183" y="3183"/>
                      </a:lnTo>
                      <a:cubicBezTo>
                        <a:pt x="2994" y="3183"/>
                        <a:pt x="2836" y="3025"/>
                        <a:pt x="2836" y="2836"/>
                      </a:cubicBezTo>
                      <a:cubicBezTo>
                        <a:pt x="2836" y="2615"/>
                        <a:pt x="2994" y="2458"/>
                        <a:pt x="3183" y="2458"/>
                      </a:cubicBezTo>
                      <a:lnTo>
                        <a:pt x="4222" y="2458"/>
                      </a:lnTo>
                      <a:cubicBezTo>
                        <a:pt x="4600" y="2458"/>
                        <a:pt x="4915" y="2143"/>
                        <a:pt x="4915" y="1765"/>
                      </a:cubicBezTo>
                      <a:cubicBezTo>
                        <a:pt x="4915" y="1355"/>
                        <a:pt x="4600" y="1040"/>
                        <a:pt x="4222" y="1040"/>
                      </a:cubicBezTo>
                      <a:lnTo>
                        <a:pt x="2332" y="1040"/>
                      </a:lnTo>
                      <a:lnTo>
                        <a:pt x="2080" y="379"/>
                      </a:lnTo>
                      <a:cubicBezTo>
                        <a:pt x="1985" y="158"/>
                        <a:pt x="1733" y="1"/>
                        <a:pt x="145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02" name="Google Shape;9320;p73">
                  <a:extLst>
                    <a:ext uri="{FF2B5EF4-FFF2-40B4-BE49-F238E27FC236}">
                      <a16:creationId xmlns:a16="http://schemas.microsoft.com/office/drawing/2014/main" id="{72AA03C7-0D65-A3B6-2E45-7EE1CCC8BC28}"/>
                    </a:ext>
                  </a:extLst>
                </p:cNvPr>
                <p:cNvSpPr/>
                <p:nvPr/>
              </p:nvSpPr>
              <p:spPr>
                <a:xfrm>
                  <a:off x="800475" y="3662050"/>
                  <a:ext cx="5122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8" extrusionOk="0">
                      <a:moveTo>
                        <a:pt x="1009" y="0"/>
                      </a:moveTo>
                      <a:cubicBezTo>
                        <a:pt x="442" y="0"/>
                        <a:pt x="1" y="473"/>
                        <a:pt x="1" y="1040"/>
                      </a:cubicBezTo>
                      <a:cubicBezTo>
                        <a:pt x="1" y="1607"/>
                        <a:pt x="442" y="2048"/>
                        <a:pt x="1009" y="2048"/>
                      </a:cubicBezTo>
                      <a:cubicBezTo>
                        <a:pt x="1576" y="2048"/>
                        <a:pt x="2048" y="1607"/>
                        <a:pt x="2048" y="1040"/>
                      </a:cubicBezTo>
                      <a:cubicBezTo>
                        <a:pt x="2048" y="473"/>
                        <a:pt x="1576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03" name="Google Shape;9321;p73">
                  <a:extLst>
                    <a:ext uri="{FF2B5EF4-FFF2-40B4-BE49-F238E27FC236}">
                      <a16:creationId xmlns:a16="http://schemas.microsoft.com/office/drawing/2014/main" id="{E5948B7E-B0D9-D2DC-AC85-A081F297DE5F}"/>
                    </a:ext>
                  </a:extLst>
                </p:cNvPr>
                <p:cNvSpPr/>
                <p:nvPr/>
              </p:nvSpPr>
              <p:spPr>
                <a:xfrm>
                  <a:off x="738250" y="3722700"/>
                  <a:ext cx="141800" cy="19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" h="7704" extrusionOk="0">
                      <a:moveTo>
                        <a:pt x="4222" y="4474"/>
                      </a:moveTo>
                      <a:lnTo>
                        <a:pt x="4222" y="4568"/>
                      </a:lnTo>
                      <a:lnTo>
                        <a:pt x="4443" y="5545"/>
                      </a:lnTo>
                      <a:lnTo>
                        <a:pt x="1985" y="5545"/>
                      </a:lnTo>
                      <a:lnTo>
                        <a:pt x="2332" y="4474"/>
                      </a:lnTo>
                      <a:close/>
                      <a:moveTo>
                        <a:pt x="4222" y="0"/>
                      </a:moveTo>
                      <a:cubicBezTo>
                        <a:pt x="3939" y="0"/>
                        <a:pt x="3718" y="158"/>
                        <a:pt x="3592" y="378"/>
                      </a:cubicBezTo>
                      <a:lnTo>
                        <a:pt x="3340" y="1071"/>
                      </a:lnTo>
                      <a:lnTo>
                        <a:pt x="1450" y="1071"/>
                      </a:lnTo>
                      <a:cubicBezTo>
                        <a:pt x="1072" y="1071"/>
                        <a:pt x="757" y="1386"/>
                        <a:pt x="757" y="1764"/>
                      </a:cubicBezTo>
                      <a:cubicBezTo>
                        <a:pt x="757" y="2174"/>
                        <a:pt x="1072" y="2489"/>
                        <a:pt x="1450" y="2489"/>
                      </a:cubicBezTo>
                      <a:lnTo>
                        <a:pt x="2490" y="2489"/>
                      </a:lnTo>
                      <a:cubicBezTo>
                        <a:pt x="2679" y="2489"/>
                        <a:pt x="2836" y="2646"/>
                        <a:pt x="2836" y="2835"/>
                      </a:cubicBezTo>
                      <a:cubicBezTo>
                        <a:pt x="2836" y="3024"/>
                        <a:pt x="2679" y="3182"/>
                        <a:pt x="2490" y="3182"/>
                      </a:cubicBezTo>
                      <a:lnTo>
                        <a:pt x="1765" y="3182"/>
                      </a:lnTo>
                      <a:cubicBezTo>
                        <a:pt x="1450" y="3182"/>
                        <a:pt x="1198" y="3371"/>
                        <a:pt x="1103" y="3686"/>
                      </a:cubicBezTo>
                      <a:lnTo>
                        <a:pt x="95" y="6837"/>
                      </a:lnTo>
                      <a:cubicBezTo>
                        <a:pt x="1" y="7215"/>
                        <a:pt x="190" y="7593"/>
                        <a:pt x="599" y="7687"/>
                      </a:cubicBezTo>
                      <a:cubicBezTo>
                        <a:pt x="643" y="7696"/>
                        <a:pt x="690" y="7701"/>
                        <a:pt x="738" y="7701"/>
                      </a:cubicBezTo>
                      <a:cubicBezTo>
                        <a:pt x="1030" y="7701"/>
                        <a:pt x="1364" y="7531"/>
                        <a:pt x="1418" y="7152"/>
                      </a:cubicBezTo>
                      <a:lnTo>
                        <a:pt x="1733" y="6301"/>
                      </a:lnTo>
                      <a:lnTo>
                        <a:pt x="4632" y="6301"/>
                      </a:lnTo>
                      <a:lnTo>
                        <a:pt x="4915" y="7435"/>
                      </a:lnTo>
                      <a:cubicBezTo>
                        <a:pt x="4967" y="7591"/>
                        <a:pt x="5104" y="7704"/>
                        <a:pt x="5257" y="7704"/>
                      </a:cubicBezTo>
                      <a:cubicBezTo>
                        <a:pt x="5290" y="7704"/>
                        <a:pt x="5323" y="7698"/>
                        <a:pt x="5356" y="7687"/>
                      </a:cubicBezTo>
                      <a:cubicBezTo>
                        <a:pt x="5546" y="7624"/>
                        <a:pt x="5672" y="7435"/>
                        <a:pt x="5577" y="7246"/>
                      </a:cubicBezTo>
                      <a:lnTo>
                        <a:pt x="4915" y="4537"/>
                      </a:lnTo>
                      <a:cubicBezTo>
                        <a:pt x="5356" y="4474"/>
                        <a:pt x="5672" y="4064"/>
                        <a:pt x="5609" y="3623"/>
                      </a:cubicBezTo>
                      <a:lnTo>
                        <a:pt x="4884" y="504"/>
                      </a:lnTo>
                      <a:cubicBezTo>
                        <a:pt x="4821" y="189"/>
                        <a:pt x="4537" y="0"/>
                        <a:pt x="42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8" name="Google Shape;9322;p73">
                <a:extLst>
                  <a:ext uri="{FF2B5EF4-FFF2-40B4-BE49-F238E27FC236}">
                    <a16:creationId xmlns:a16="http://schemas.microsoft.com/office/drawing/2014/main" id="{A3D0D2FB-515D-1D90-8E68-92AF5E6C9E5C}"/>
                  </a:ext>
                </a:extLst>
              </p:cNvPr>
              <p:cNvGrpSpPr/>
              <p:nvPr/>
            </p:nvGrpSpPr>
            <p:grpSpPr>
              <a:xfrm>
                <a:off x="766581" y="4984646"/>
                <a:ext cx="500612" cy="500612"/>
                <a:chOff x="583100" y="3982600"/>
                <a:chExt cx="296175" cy="296175"/>
              </a:xfrm>
              <a:grpFill/>
            </p:grpSpPr>
            <p:sp>
              <p:nvSpPr>
                <p:cNvPr id="292" name="Google Shape;9323;p73">
                  <a:extLst>
                    <a:ext uri="{FF2B5EF4-FFF2-40B4-BE49-F238E27FC236}">
                      <a16:creationId xmlns:a16="http://schemas.microsoft.com/office/drawing/2014/main" id="{9A660C2D-7B25-18D5-B28B-56594F8C0253}"/>
                    </a:ext>
                  </a:extLst>
                </p:cNvPr>
                <p:cNvSpPr/>
                <p:nvPr/>
              </p:nvSpPr>
              <p:spPr>
                <a:xfrm>
                  <a:off x="694925" y="3982600"/>
                  <a:ext cx="7092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" h="2742" extrusionOk="0">
                      <a:moveTo>
                        <a:pt x="1419" y="1"/>
                      </a:moveTo>
                      <a:cubicBezTo>
                        <a:pt x="631" y="1"/>
                        <a:pt x="1" y="599"/>
                        <a:pt x="1" y="1355"/>
                      </a:cubicBezTo>
                      <a:cubicBezTo>
                        <a:pt x="1" y="2143"/>
                        <a:pt x="631" y="2742"/>
                        <a:pt x="1419" y="2742"/>
                      </a:cubicBezTo>
                      <a:cubicBezTo>
                        <a:pt x="2206" y="2742"/>
                        <a:pt x="2836" y="2143"/>
                        <a:pt x="2836" y="1355"/>
                      </a:cubicBezTo>
                      <a:cubicBezTo>
                        <a:pt x="2836" y="599"/>
                        <a:pt x="2206" y="1"/>
                        <a:pt x="14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3" name="Google Shape;9324;p73">
                  <a:extLst>
                    <a:ext uri="{FF2B5EF4-FFF2-40B4-BE49-F238E27FC236}">
                      <a16:creationId xmlns:a16="http://schemas.microsoft.com/office/drawing/2014/main" id="{3BCB6101-9909-9517-B0FF-0262FC81F86F}"/>
                    </a:ext>
                  </a:extLst>
                </p:cNvPr>
                <p:cNvSpPr/>
                <p:nvPr/>
              </p:nvSpPr>
              <p:spPr>
                <a:xfrm>
                  <a:off x="609075" y="4139350"/>
                  <a:ext cx="69350" cy="6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41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55"/>
                      </a:cubicBezTo>
                      <a:cubicBezTo>
                        <a:pt x="1" y="2111"/>
                        <a:pt x="631" y="2741"/>
                        <a:pt x="1387" y="2741"/>
                      </a:cubicBezTo>
                      <a:cubicBezTo>
                        <a:pt x="2143" y="2741"/>
                        <a:pt x="2773" y="2111"/>
                        <a:pt x="2773" y="1355"/>
                      </a:cubicBezTo>
                      <a:cubicBezTo>
                        <a:pt x="2773" y="630"/>
                        <a:pt x="2143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4" name="Google Shape;9325;p73">
                  <a:extLst>
                    <a:ext uri="{FF2B5EF4-FFF2-40B4-BE49-F238E27FC236}">
                      <a16:creationId xmlns:a16="http://schemas.microsoft.com/office/drawing/2014/main" id="{DA876FAD-4462-2371-F361-A3D4B92799C0}"/>
                    </a:ext>
                  </a:extLst>
                </p:cNvPr>
                <p:cNvSpPr/>
                <p:nvPr/>
              </p:nvSpPr>
              <p:spPr>
                <a:xfrm>
                  <a:off x="783925" y="4140125"/>
                  <a:ext cx="685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2742" extrusionOk="0">
                      <a:moveTo>
                        <a:pt x="1356" y="1"/>
                      </a:moveTo>
                      <a:cubicBezTo>
                        <a:pt x="631" y="1"/>
                        <a:pt x="1" y="631"/>
                        <a:pt x="1" y="1387"/>
                      </a:cubicBezTo>
                      <a:cubicBezTo>
                        <a:pt x="1" y="2111"/>
                        <a:pt x="631" y="2741"/>
                        <a:pt x="1356" y="2741"/>
                      </a:cubicBezTo>
                      <a:cubicBezTo>
                        <a:pt x="2112" y="2741"/>
                        <a:pt x="2742" y="2111"/>
                        <a:pt x="2742" y="1387"/>
                      </a:cubicBezTo>
                      <a:cubicBezTo>
                        <a:pt x="2742" y="631"/>
                        <a:pt x="2112" y="1"/>
                        <a:pt x="13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5" name="Google Shape;9326;p73">
                  <a:extLst>
                    <a:ext uri="{FF2B5EF4-FFF2-40B4-BE49-F238E27FC236}">
                      <a16:creationId xmlns:a16="http://schemas.microsoft.com/office/drawing/2014/main" id="{D0DB44B8-A32B-29EC-26D1-58E732717233}"/>
                    </a:ext>
                  </a:extLst>
                </p:cNvPr>
                <p:cNvSpPr/>
                <p:nvPr/>
              </p:nvSpPr>
              <p:spPr>
                <a:xfrm>
                  <a:off x="583100" y="4207075"/>
                  <a:ext cx="122100" cy="7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868" extrusionOk="0">
                      <a:moveTo>
                        <a:pt x="819" y="0"/>
                      </a:moveTo>
                      <a:cubicBezTo>
                        <a:pt x="347" y="442"/>
                        <a:pt x="0" y="1072"/>
                        <a:pt x="0" y="1796"/>
                      </a:cubicBezTo>
                      <a:lnTo>
                        <a:pt x="0" y="2521"/>
                      </a:lnTo>
                      <a:cubicBezTo>
                        <a:pt x="0" y="2710"/>
                        <a:pt x="158" y="2867"/>
                        <a:pt x="347" y="2867"/>
                      </a:cubicBezTo>
                      <a:lnTo>
                        <a:pt x="4505" y="2867"/>
                      </a:lnTo>
                      <a:cubicBezTo>
                        <a:pt x="4726" y="2867"/>
                        <a:pt x="4883" y="2710"/>
                        <a:pt x="4883" y="2521"/>
                      </a:cubicBezTo>
                      <a:lnTo>
                        <a:pt x="4883" y="1796"/>
                      </a:lnTo>
                      <a:cubicBezTo>
                        <a:pt x="4883" y="1103"/>
                        <a:pt x="4568" y="442"/>
                        <a:pt x="4033" y="0"/>
                      </a:cubicBezTo>
                      <a:cubicBezTo>
                        <a:pt x="3655" y="473"/>
                        <a:pt x="3088" y="788"/>
                        <a:pt x="2426" y="788"/>
                      </a:cubicBezTo>
                      <a:cubicBezTo>
                        <a:pt x="1796" y="788"/>
                        <a:pt x="1197" y="473"/>
                        <a:pt x="8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6" name="Google Shape;9327;p73">
                  <a:extLst>
                    <a:ext uri="{FF2B5EF4-FFF2-40B4-BE49-F238E27FC236}">
                      <a16:creationId xmlns:a16="http://schemas.microsoft.com/office/drawing/2014/main" id="{85E48A39-28C6-B396-5DF8-1BBD78607E08}"/>
                    </a:ext>
                  </a:extLst>
                </p:cNvPr>
                <p:cNvSpPr/>
                <p:nvPr/>
              </p:nvSpPr>
              <p:spPr>
                <a:xfrm>
                  <a:off x="669725" y="4049550"/>
                  <a:ext cx="122900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2899" extrusionOk="0">
                      <a:moveTo>
                        <a:pt x="851" y="1"/>
                      </a:moveTo>
                      <a:cubicBezTo>
                        <a:pt x="347" y="442"/>
                        <a:pt x="1" y="1103"/>
                        <a:pt x="1" y="1796"/>
                      </a:cubicBezTo>
                      <a:lnTo>
                        <a:pt x="1" y="2552"/>
                      </a:lnTo>
                      <a:cubicBezTo>
                        <a:pt x="1" y="2741"/>
                        <a:pt x="158" y="2899"/>
                        <a:pt x="347" y="2899"/>
                      </a:cubicBezTo>
                      <a:lnTo>
                        <a:pt x="4537" y="2899"/>
                      </a:lnTo>
                      <a:cubicBezTo>
                        <a:pt x="4758" y="2899"/>
                        <a:pt x="4915" y="2741"/>
                        <a:pt x="4915" y="2552"/>
                      </a:cubicBezTo>
                      <a:lnTo>
                        <a:pt x="4915" y="1796"/>
                      </a:lnTo>
                      <a:cubicBezTo>
                        <a:pt x="4915" y="1103"/>
                        <a:pt x="4600" y="442"/>
                        <a:pt x="4065" y="1"/>
                      </a:cubicBezTo>
                      <a:cubicBezTo>
                        <a:pt x="3687" y="473"/>
                        <a:pt x="3088" y="788"/>
                        <a:pt x="2458" y="788"/>
                      </a:cubicBezTo>
                      <a:cubicBezTo>
                        <a:pt x="1828" y="788"/>
                        <a:pt x="1198" y="473"/>
                        <a:pt x="8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7" name="Google Shape;9328;p73">
                  <a:extLst>
                    <a:ext uri="{FF2B5EF4-FFF2-40B4-BE49-F238E27FC236}">
                      <a16:creationId xmlns:a16="http://schemas.microsoft.com/office/drawing/2014/main" id="{F36F5255-663A-4448-61CB-C6A79F83719D}"/>
                    </a:ext>
                  </a:extLst>
                </p:cNvPr>
                <p:cNvSpPr/>
                <p:nvPr/>
              </p:nvSpPr>
              <p:spPr>
                <a:xfrm>
                  <a:off x="757150" y="4207075"/>
                  <a:ext cx="122125" cy="7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2868" extrusionOk="0">
                      <a:moveTo>
                        <a:pt x="820" y="0"/>
                      </a:moveTo>
                      <a:cubicBezTo>
                        <a:pt x="316" y="442"/>
                        <a:pt x="1" y="1103"/>
                        <a:pt x="1" y="1796"/>
                      </a:cubicBezTo>
                      <a:lnTo>
                        <a:pt x="1" y="2521"/>
                      </a:lnTo>
                      <a:cubicBezTo>
                        <a:pt x="1" y="2710"/>
                        <a:pt x="158" y="2867"/>
                        <a:pt x="347" y="2867"/>
                      </a:cubicBezTo>
                      <a:lnTo>
                        <a:pt x="4506" y="2867"/>
                      </a:lnTo>
                      <a:cubicBezTo>
                        <a:pt x="4727" y="2867"/>
                        <a:pt x="4884" y="2710"/>
                        <a:pt x="4884" y="2521"/>
                      </a:cubicBezTo>
                      <a:lnTo>
                        <a:pt x="4884" y="1796"/>
                      </a:lnTo>
                      <a:cubicBezTo>
                        <a:pt x="4884" y="1103"/>
                        <a:pt x="4569" y="442"/>
                        <a:pt x="4033" y="0"/>
                      </a:cubicBezTo>
                      <a:cubicBezTo>
                        <a:pt x="3655" y="473"/>
                        <a:pt x="3088" y="788"/>
                        <a:pt x="2427" y="788"/>
                      </a:cubicBezTo>
                      <a:cubicBezTo>
                        <a:pt x="1797" y="788"/>
                        <a:pt x="1198" y="473"/>
                        <a:pt x="8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8" name="Google Shape;9329;p73">
                  <a:extLst>
                    <a:ext uri="{FF2B5EF4-FFF2-40B4-BE49-F238E27FC236}">
                      <a16:creationId xmlns:a16="http://schemas.microsoft.com/office/drawing/2014/main" id="{34343D17-008D-7840-AA8B-5ADEE315304F}"/>
                    </a:ext>
                  </a:extLst>
                </p:cNvPr>
                <p:cNvSpPr/>
                <p:nvPr/>
              </p:nvSpPr>
              <p:spPr>
                <a:xfrm>
                  <a:off x="691775" y="4139350"/>
                  <a:ext cx="772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2584" extrusionOk="0">
                      <a:moveTo>
                        <a:pt x="1198" y="0"/>
                      </a:moveTo>
                      <a:lnTo>
                        <a:pt x="1198" y="882"/>
                      </a:lnTo>
                      <a:lnTo>
                        <a:pt x="1" y="2079"/>
                      </a:lnTo>
                      <a:cubicBezTo>
                        <a:pt x="221" y="2237"/>
                        <a:pt x="284" y="2300"/>
                        <a:pt x="473" y="2583"/>
                      </a:cubicBezTo>
                      <a:lnTo>
                        <a:pt x="1545" y="1575"/>
                      </a:lnTo>
                      <a:lnTo>
                        <a:pt x="2616" y="2583"/>
                      </a:lnTo>
                      <a:cubicBezTo>
                        <a:pt x="2773" y="2394"/>
                        <a:pt x="2931" y="2237"/>
                        <a:pt x="3088" y="2111"/>
                      </a:cubicBezTo>
                      <a:lnTo>
                        <a:pt x="1891" y="882"/>
                      </a:lnTo>
                      <a:lnTo>
                        <a:pt x="189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9" name="Google Shape;9330;p73">
                <a:extLst>
                  <a:ext uri="{FF2B5EF4-FFF2-40B4-BE49-F238E27FC236}">
                    <a16:creationId xmlns:a16="http://schemas.microsoft.com/office/drawing/2014/main" id="{B9F78CE5-55CE-3EF3-880A-DA45973457C4}"/>
                  </a:ext>
                </a:extLst>
              </p:cNvPr>
              <p:cNvGrpSpPr/>
              <p:nvPr/>
            </p:nvGrpSpPr>
            <p:grpSpPr>
              <a:xfrm>
                <a:off x="3959219" y="3748874"/>
                <a:ext cx="439341" cy="498627"/>
                <a:chOff x="2423775" y="3226875"/>
                <a:chExt cx="259925" cy="295000"/>
              </a:xfrm>
              <a:grpFill/>
            </p:grpSpPr>
            <p:sp>
              <p:nvSpPr>
                <p:cNvPr id="289" name="Google Shape;9331;p73">
                  <a:extLst>
                    <a:ext uri="{FF2B5EF4-FFF2-40B4-BE49-F238E27FC236}">
                      <a16:creationId xmlns:a16="http://schemas.microsoft.com/office/drawing/2014/main" id="{6864AA12-981D-EE77-ED7F-FCE0A2EB86E6}"/>
                    </a:ext>
                  </a:extLst>
                </p:cNvPr>
                <p:cNvSpPr/>
                <p:nvPr/>
              </p:nvSpPr>
              <p:spPr>
                <a:xfrm>
                  <a:off x="2509625" y="3365900"/>
                  <a:ext cx="866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2080" extrusionOk="0">
                      <a:moveTo>
                        <a:pt x="1733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lnTo>
                        <a:pt x="0" y="2080"/>
                      </a:lnTo>
                      <a:lnTo>
                        <a:pt x="3466" y="2080"/>
                      </a:lnTo>
                      <a:lnTo>
                        <a:pt x="3466" y="1733"/>
                      </a:lnTo>
                      <a:cubicBezTo>
                        <a:pt x="3466" y="788"/>
                        <a:pt x="2678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0" name="Google Shape;9332;p73">
                  <a:extLst>
                    <a:ext uri="{FF2B5EF4-FFF2-40B4-BE49-F238E27FC236}">
                      <a16:creationId xmlns:a16="http://schemas.microsoft.com/office/drawing/2014/main" id="{3BE65555-CEC0-B63E-E18F-CF64958A9F41}"/>
                    </a:ext>
                  </a:extLst>
                </p:cNvPr>
                <p:cNvSpPr/>
                <p:nvPr/>
              </p:nvSpPr>
              <p:spPr>
                <a:xfrm>
                  <a:off x="2534825" y="3313925"/>
                  <a:ext cx="35475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8" extrusionOk="0">
                      <a:moveTo>
                        <a:pt x="725" y="0"/>
                      </a:moveTo>
                      <a:cubicBezTo>
                        <a:pt x="316" y="0"/>
                        <a:pt x="0" y="315"/>
                        <a:pt x="0" y="725"/>
                      </a:cubicBezTo>
                      <a:cubicBezTo>
                        <a:pt x="0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5"/>
                        <a:pt x="1103" y="0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1" name="Google Shape;9333;p73">
                  <a:extLst>
                    <a:ext uri="{FF2B5EF4-FFF2-40B4-BE49-F238E27FC236}">
                      <a16:creationId xmlns:a16="http://schemas.microsoft.com/office/drawing/2014/main" id="{1DEE9F3D-2FC5-4627-2EB6-CA6C69F8C44F}"/>
                    </a:ext>
                  </a:extLst>
                </p:cNvPr>
                <p:cNvSpPr/>
                <p:nvPr/>
              </p:nvSpPr>
              <p:spPr>
                <a:xfrm>
                  <a:off x="2423775" y="3226875"/>
                  <a:ext cx="259925" cy="2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7" h="11800" extrusionOk="0">
                      <a:moveTo>
                        <a:pt x="5167" y="2757"/>
                      </a:moveTo>
                      <a:cubicBezTo>
                        <a:pt x="5923" y="2757"/>
                        <a:pt x="6553" y="3388"/>
                        <a:pt x="6553" y="4144"/>
                      </a:cubicBezTo>
                      <a:cubicBezTo>
                        <a:pt x="6553" y="4490"/>
                        <a:pt x="6396" y="4805"/>
                        <a:pt x="6175" y="5089"/>
                      </a:cubicBezTo>
                      <a:cubicBezTo>
                        <a:pt x="7026" y="5498"/>
                        <a:pt x="7593" y="6317"/>
                        <a:pt x="7593" y="7294"/>
                      </a:cubicBezTo>
                      <a:lnTo>
                        <a:pt x="7593" y="8019"/>
                      </a:lnTo>
                      <a:cubicBezTo>
                        <a:pt x="7593" y="8208"/>
                        <a:pt x="7435" y="8365"/>
                        <a:pt x="7246" y="8365"/>
                      </a:cubicBezTo>
                      <a:lnTo>
                        <a:pt x="3088" y="8365"/>
                      </a:lnTo>
                      <a:cubicBezTo>
                        <a:pt x="2867" y="8365"/>
                        <a:pt x="2710" y="8208"/>
                        <a:pt x="2710" y="8019"/>
                      </a:cubicBezTo>
                      <a:lnTo>
                        <a:pt x="2710" y="7294"/>
                      </a:lnTo>
                      <a:cubicBezTo>
                        <a:pt x="2710" y="6317"/>
                        <a:pt x="3308" y="5498"/>
                        <a:pt x="4127" y="5089"/>
                      </a:cubicBezTo>
                      <a:cubicBezTo>
                        <a:pt x="3907" y="4868"/>
                        <a:pt x="3781" y="4553"/>
                        <a:pt x="3781" y="4144"/>
                      </a:cubicBezTo>
                      <a:cubicBezTo>
                        <a:pt x="3781" y="3388"/>
                        <a:pt x="4411" y="2757"/>
                        <a:pt x="5167" y="2757"/>
                      </a:cubicBezTo>
                      <a:close/>
                      <a:moveTo>
                        <a:pt x="5183" y="1"/>
                      </a:moveTo>
                      <a:cubicBezTo>
                        <a:pt x="5128" y="1"/>
                        <a:pt x="5073" y="17"/>
                        <a:pt x="5010" y="48"/>
                      </a:cubicBezTo>
                      <a:cubicBezTo>
                        <a:pt x="3964" y="646"/>
                        <a:pt x="2946" y="940"/>
                        <a:pt x="1919" y="940"/>
                      </a:cubicBezTo>
                      <a:cubicBezTo>
                        <a:pt x="1430" y="940"/>
                        <a:pt x="939" y="873"/>
                        <a:pt x="441" y="741"/>
                      </a:cubicBezTo>
                      <a:cubicBezTo>
                        <a:pt x="402" y="722"/>
                        <a:pt x="363" y="714"/>
                        <a:pt x="326" y="714"/>
                      </a:cubicBezTo>
                      <a:cubicBezTo>
                        <a:pt x="243" y="714"/>
                        <a:pt x="170" y="751"/>
                        <a:pt x="126" y="773"/>
                      </a:cubicBezTo>
                      <a:cubicBezTo>
                        <a:pt x="32" y="836"/>
                        <a:pt x="0" y="930"/>
                        <a:pt x="0" y="1056"/>
                      </a:cubicBezTo>
                      <a:lnTo>
                        <a:pt x="0" y="5026"/>
                      </a:lnTo>
                      <a:cubicBezTo>
                        <a:pt x="0" y="8145"/>
                        <a:pt x="2080" y="10949"/>
                        <a:pt x="5104" y="11799"/>
                      </a:cubicBezTo>
                      <a:lnTo>
                        <a:pt x="5262" y="11799"/>
                      </a:lnTo>
                      <a:cubicBezTo>
                        <a:pt x="8255" y="10917"/>
                        <a:pt x="10397" y="8145"/>
                        <a:pt x="10397" y="5026"/>
                      </a:cubicBezTo>
                      <a:lnTo>
                        <a:pt x="10397" y="1056"/>
                      </a:lnTo>
                      <a:cubicBezTo>
                        <a:pt x="10397" y="930"/>
                        <a:pt x="10365" y="836"/>
                        <a:pt x="10271" y="773"/>
                      </a:cubicBezTo>
                      <a:cubicBezTo>
                        <a:pt x="10162" y="751"/>
                        <a:pt x="10084" y="714"/>
                        <a:pt x="10014" y="714"/>
                      </a:cubicBezTo>
                      <a:cubicBezTo>
                        <a:pt x="9983" y="714"/>
                        <a:pt x="9954" y="722"/>
                        <a:pt x="9924" y="741"/>
                      </a:cubicBezTo>
                      <a:cubicBezTo>
                        <a:pt x="9414" y="877"/>
                        <a:pt x="8910" y="946"/>
                        <a:pt x="8409" y="946"/>
                      </a:cubicBezTo>
                      <a:cubicBezTo>
                        <a:pt x="7395" y="946"/>
                        <a:pt x="6389" y="660"/>
                        <a:pt x="5356" y="48"/>
                      </a:cubicBezTo>
                      <a:cubicBezTo>
                        <a:pt x="5293" y="17"/>
                        <a:pt x="5238" y="1"/>
                        <a:pt x="5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0" name="Google Shape;9334;p73">
                <a:extLst>
                  <a:ext uri="{FF2B5EF4-FFF2-40B4-BE49-F238E27FC236}">
                    <a16:creationId xmlns:a16="http://schemas.microsoft.com/office/drawing/2014/main" id="{6659CF92-0207-5FBC-6CFA-0633EE33487A}"/>
                  </a:ext>
                </a:extLst>
              </p:cNvPr>
              <p:cNvGrpSpPr/>
              <p:nvPr/>
            </p:nvGrpSpPr>
            <p:grpSpPr>
              <a:xfrm>
                <a:off x="3926595" y="4379912"/>
                <a:ext cx="504585" cy="496642"/>
                <a:chOff x="2404875" y="3592725"/>
                <a:chExt cx="298525" cy="293825"/>
              </a:xfrm>
              <a:grpFill/>
            </p:grpSpPr>
            <p:sp>
              <p:nvSpPr>
                <p:cNvPr id="286" name="Google Shape;9335;p73">
                  <a:extLst>
                    <a:ext uri="{FF2B5EF4-FFF2-40B4-BE49-F238E27FC236}">
                      <a16:creationId xmlns:a16="http://schemas.microsoft.com/office/drawing/2014/main" id="{4F52C797-E2DE-EDD3-0839-09BDFCFC38FB}"/>
                    </a:ext>
                  </a:extLst>
                </p:cNvPr>
                <p:cNvSpPr/>
                <p:nvPr/>
              </p:nvSpPr>
              <p:spPr>
                <a:xfrm>
                  <a:off x="2404875" y="3747900"/>
                  <a:ext cx="52775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5546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5198"/>
                      </a:lnTo>
                      <a:cubicBezTo>
                        <a:pt x="0" y="5419"/>
                        <a:pt x="158" y="5545"/>
                        <a:pt x="378" y="5545"/>
                      </a:cubicBezTo>
                      <a:lnTo>
                        <a:pt x="1071" y="5545"/>
                      </a:lnTo>
                      <a:cubicBezTo>
                        <a:pt x="1670" y="5545"/>
                        <a:pt x="2111" y="5072"/>
                        <a:pt x="2111" y="4537"/>
                      </a:cubicBezTo>
                      <a:lnTo>
                        <a:pt x="2111" y="1040"/>
                      </a:lnTo>
                      <a:cubicBezTo>
                        <a:pt x="2111" y="441"/>
                        <a:pt x="1638" y="0"/>
                        <a:pt x="107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87" name="Google Shape;9336;p73">
                  <a:extLst>
                    <a:ext uri="{FF2B5EF4-FFF2-40B4-BE49-F238E27FC236}">
                      <a16:creationId xmlns:a16="http://schemas.microsoft.com/office/drawing/2014/main" id="{0CB6D80B-732F-FEC7-9A19-519C3804CD18}"/>
                    </a:ext>
                  </a:extLst>
                </p:cNvPr>
                <p:cNvSpPr/>
                <p:nvPr/>
              </p:nvSpPr>
              <p:spPr>
                <a:xfrm>
                  <a:off x="2458425" y="3592725"/>
                  <a:ext cx="190625" cy="1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5" h="6428" extrusionOk="0">
                      <a:moveTo>
                        <a:pt x="3781" y="631"/>
                      </a:moveTo>
                      <a:cubicBezTo>
                        <a:pt x="3970" y="631"/>
                        <a:pt x="4128" y="788"/>
                        <a:pt x="4128" y="977"/>
                      </a:cubicBezTo>
                      <a:lnTo>
                        <a:pt x="4128" y="1418"/>
                      </a:lnTo>
                      <a:cubicBezTo>
                        <a:pt x="4380" y="1481"/>
                        <a:pt x="4569" y="1639"/>
                        <a:pt x="4758" y="1860"/>
                      </a:cubicBezTo>
                      <a:cubicBezTo>
                        <a:pt x="4884" y="2017"/>
                        <a:pt x="4884" y="2206"/>
                        <a:pt x="4726" y="2332"/>
                      </a:cubicBezTo>
                      <a:cubicBezTo>
                        <a:pt x="4657" y="2373"/>
                        <a:pt x="4583" y="2397"/>
                        <a:pt x="4510" y="2397"/>
                      </a:cubicBezTo>
                      <a:cubicBezTo>
                        <a:pt x="4416" y="2397"/>
                        <a:pt x="4325" y="2358"/>
                        <a:pt x="4254" y="2269"/>
                      </a:cubicBezTo>
                      <a:cubicBezTo>
                        <a:pt x="4114" y="2106"/>
                        <a:pt x="3957" y="2012"/>
                        <a:pt x="3821" y="2012"/>
                      </a:cubicBezTo>
                      <a:cubicBezTo>
                        <a:pt x="3773" y="2012"/>
                        <a:pt x="3728" y="2024"/>
                        <a:pt x="3687" y="2049"/>
                      </a:cubicBezTo>
                      <a:cubicBezTo>
                        <a:pt x="3592" y="2080"/>
                        <a:pt x="3466" y="2238"/>
                        <a:pt x="3466" y="2364"/>
                      </a:cubicBezTo>
                      <a:cubicBezTo>
                        <a:pt x="3466" y="2553"/>
                        <a:pt x="3624" y="2710"/>
                        <a:pt x="3813" y="2710"/>
                      </a:cubicBezTo>
                      <a:cubicBezTo>
                        <a:pt x="4411" y="2710"/>
                        <a:pt x="4852" y="3183"/>
                        <a:pt x="4852" y="3750"/>
                      </a:cubicBezTo>
                      <a:cubicBezTo>
                        <a:pt x="4852" y="4159"/>
                        <a:pt x="4600" y="4537"/>
                        <a:pt x="4222" y="4663"/>
                      </a:cubicBezTo>
                      <a:lnTo>
                        <a:pt x="4159" y="4663"/>
                      </a:lnTo>
                      <a:lnTo>
                        <a:pt x="4159" y="5073"/>
                      </a:lnTo>
                      <a:cubicBezTo>
                        <a:pt x="4159" y="5262"/>
                        <a:pt x="4002" y="5420"/>
                        <a:pt x="3813" y="5420"/>
                      </a:cubicBezTo>
                      <a:cubicBezTo>
                        <a:pt x="3624" y="5420"/>
                        <a:pt x="3466" y="5262"/>
                        <a:pt x="3466" y="5073"/>
                      </a:cubicBezTo>
                      <a:lnTo>
                        <a:pt x="3466" y="4663"/>
                      </a:lnTo>
                      <a:cubicBezTo>
                        <a:pt x="3277" y="4600"/>
                        <a:pt x="3119" y="4537"/>
                        <a:pt x="2962" y="4348"/>
                      </a:cubicBezTo>
                      <a:cubicBezTo>
                        <a:pt x="2836" y="4254"/>
                        <a:pt x="2804" y="4002"/>
                        <a:pt x="2962" y="3876"/>
                      </a:cubicBezTo>
                      <a:cubicBezTo>
                        <a:pt x="3013" y="3825"/>
                        <a:pt x="3108" y="3793"/>
                        <a:pt x="3206" y="3793"/>
                      </a:cubicBezTo>
                      <a:cubicBezTo>
                        <a:pt x="3290" y="3793"/>
                        <a:pt x="3376" y="3817"/>
                        <a:pt x="3435" y="3876"/>
                      </a:cubicBezTo>
                      <a:cubicBezTo>
                        <a:pt x="3549" y="3990"/>
                        <a:pt x="3679" y="4071"/>
                        <a:pt x="3803" y="4071"/>
                      </a:cubicBezTo>
                      <a:cubicBezTo>
                        <a:pt x="3850" y="4071"/>
                        <a:pt x="3895" y="4059"/>
                        <a:pt x="3939" y="4033"/>
                      </a:cubicBezTo>
                      <a:cubicBezTo>
                        <a:pt x="4065" y="4002"/>
                        <a:pt x="4128" y="3844"/>
                        <a:pt x="4128" y="3718"/>
                      </a:cubicBezTo>
                      <a:cubicBezTo>
                        <a:pt x="4128" y="3529"/>
                        <a:pt x="3970" y="3372"/>
                        <a:pt x="3781" y="3372"/>
                      </a:cubicBezTo>
                      <a:cubicBezTo>
                        <a:pt x="3182" y="3372"/>
                        <a:pt x="2741" y="2899"/>
                        <a:pt x="2741" y="2364"/>
                      </a:cubicBezTo>
                      <a:cubicBezTo>
                        <a:pt x="2741" y="1954"/>
                        <a:pt x="3025" y="1576"/>
                        <a:pt x="3435" y="1418"/>
                      </a:cubicBezTo>
                      <a:lnTo>
                        <a:pt x="3435" y="977"/>
                      </a:lnTo>
                      <a:cubicBezTo>
                        <a:pt x="3435" y="788"/>
                        <a:pt x="3592" y="631"/>
                        <a:pt x="3781" y="631"/>
                      </a:cubicBezTo>
                      <a:close/>
                      <a:moveTo>
                        <a:pt x="3813" y="1"/>
                      </a:moveTo>
                      <a:cubicBezTo>
                        <a:pt x="1733" y="1"/>
                        <a:pt x="0" y="1734"/>
                        <a:pt x="0" y="3813"/>
                      </a:cubicBezTo>
                      <a:cubicBezTo>
                        <a:pt x="0" y="4537"/>
                        <a:pt x="190" y="5231"/>
                        <a:pt x="536" y="5829"/>
                      </a:cubicBezTo>
                      <a:cubicBezTo>
                        <a:pt x="1009" y="5546"/>
                        <a:pt x="1544" y="5420"/>
                        <a:pt x="2080" y="5420"/>
                      </a:cubicBezTo>
                      <a:cubicBezTo>
                        <a:pt x="2146" y="5414"/>
                        <a:pt x="2213" y="5411"/>
                        <a:pt x="2279" y="5411"/>
                      </a:cubicBezTo>
                      <a:cubicBezTo>
                        <a:pt x="2936" y="5411"/>
                        <a:pt x="3587" y="5692"/>
                        <a:pt x="4159" y="6207"/>
                      </a:cubicBezTo>
                      <a:lnTo>
                        <a:pt x="5892" y="6207"/>
                      </a:lnTo>
                      <a:cubicBezTo>
                        <a:pt x="6144" y="6207"/>
                        <a:pt x="6364" y="6302"/>
                        <a:pt x="6585" y="6428"/>
                      </a:cubicBezTo>
                      <a:cubicBezTo>
                        <a:pt x="7215" y="5735"/>
                        <a:pt x="7625" y="4789"/>
                        <a:pt x="7625" y="3813"/>
                      </a:cubicBezTo>
                      <a:cubicBezTo>
                        <a:pt x="7625" y="1734"/>
                        <a:pt x="5892" y="1"/>
                        <a:pt x="38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88" name="Google Shape;9337;p73">
                  <a:extLst>
                    <a:ext uri="{FF2B5EF4-FFF2-40B4-BE49-F238E27FC236}">
                      <a16:creationId xmlns:a16="http://schemas.microsoft.com/office/drawing/2014/main" id="{E5DFACCA-1946-87EE-98BC-BB35CE3D14B0}"/>
                    </a:ext>
                  </a:extLst>
                </p:cNvPr>
                <p:cNvSpPr/>
                <p:nvPr/>
              </p:nvSpPr>
              <p:spPr>
                <a:xfrm>
                  <a:off x="2474975" y="3742775"/>
                  <a:ext cx="228425" cy="1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026" extrusionOk="0">
                      <a:moveTo>
                        <a:pt x="1422" y="0"/>
                      </a:moveTo>
                      <a:cubicBezTo>
                        <a:pt x="918" y="0"/>
                        <a:pt x="416" y="160"/>
                        <a:pt x="0" y="457"/>
                      </a:cubicBezTo>
                      <a:lnTo>
                        <a:pt x="0" y="5025"/>
                      </a:lnTo>
                      <a:lnTo>
                        <a:pt x="5230" y="5025"/>
                      </a:lnTo>
                      <a:cubicBezTo>
                        <a:pt x="5923" y="5025"/>
                        <a:pt x="6490" y="4679"/>
                        <a:pt x="6900" y="4143"/>
                      </a:cubicBezTo>
                      <a:lnTo>
                        <a:pt x="8916" y="1245"/>
                      </a:lnTo>
                      <a:cubicBezTo>
                        <a:pt x="9137" y="930"/>
                        <a:pt x="9074" y="489"/>
                        <a:pt x="8727" y="268"/>
                      </a:cubicBezTo>
                      <a:cubicBezTo>
                        <a:pt x="8633" y="221"/>
                        <a:pt x="8517" y="196"/>
                        <a:pt x="8398" y="196"/>
                      </a:cubicBezTo>
                      <a:cubicBezTo>
                        <a:pt x="8196" y="196"/>
                        <a:pt x="7983" y="268"/>
                        <a:pt x="7845" y="426"/>
                      </a:cubicBezTo>
                      <a:lnTo>
                        <a:pt x="5955" y="2726"/>
                      </a:lnTo>
                      <a:cubicBezTo>
                        <a:pt x="5829" y="2883"/>
                        <a:pt x="5545" y="2978"/>
                        <a:pt x="5419" y="2978"/>
                      </a:cubicBezTo>
                      <a:lnTo>
                        <a:pt x="3119" y="2978"/>
                      </a:lnTo>
                      <a:cubicBezTo>
                        <a:pt x="2899" y="2978"/>
                        <a:pt x="2741" y="2820"/>
                        <a:pt x="2741" y="2631"/>
                      </a:cubicBezTo>
                      <a:cubicBezTo>
                        <a:pt x="2741" y="2411"/>
                        <a:pt x="2899" y="2253"/>
                        <a:pt x="3119" y="2253"/>
                      </a:cubicBezTo>
                      <a:lnTo>
                        <a:pt x="5198" y="2253"/>
                      </a:lnTo>
                      <a:cubicBezTo>
                        <a:pt x="5576" y="2253"/>
                        <a:pt x="5923" y="1938"/>
                        <a:pt x="5923" y="1560"/>
                      </a:cubicBezTo>
                      <a:cubicBezTo>
                        <a:pt x="5923" y="1150"/>
                        <a:pt x="5576" y="835"/>
                        <a:pt x="5198" y="835"/>
                      </a:cubicBezTo>
                      <a:lnTo>
                        <a:pt x="3340" y="835"/>
                      </a:lnTo>
                      <a:cubicBezTo>
                        <a:pt x="3182" y="835"/>
                        <a:pt x="3088" y="741"/>
                        <a:pt x="2962" y="615"/>
                      </a:cubicBezTo>
                      <a:cubicBezTo>
                        <a:pt x="2773" y="426"/>
                        <a:pt x="2520" y="300"/>
                        <a:pt x="2300" y="174"/>
                      </a:cubicBezTo>
                      <a:cubicBezTo>
                        <a:pt x="2019" y="56"/>
                        <a:pt x="1720" y="0"/>
                        <a:pt x="14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1" name="Google Shape;9338;p73">
                <a:extLst>
                  <a:ext uri="{FF2B5EF4-FFF2-40B4-BE49-F238E27FC236}">
                    <a16:creationId xmlns:a16="http://schemas.microsoft.com/office/drawing/2014/main" id="{7257DFA1-596E-427E-C0A9-04D44E3885B1}"/>
                  </a:ext>
                </a:extLst>
              </p:cNvPr>
              <p:cNvGrpSpPr/>
              <p:nvPr/>
            </p:nvGrpSpPr>
            <p:grpSpPr>
              <a:xfrm>
                <a:off x="3927927" y="4985321"/>
                <a:ext cx="501923" cy="499261"/>
                <a:chOff x="2404875" y="3955825"/>
                <a:chExt cx="296950" cy="295375"/>
              </a:xfrm>
              <a:grpFill/>
            </p:grpSpPr>
            <p:sp>
              <p:nvSpPr>
                <p:cNvPr id="282" name="Google Shape;9339;p73">
                  <a:extLst>
                    <a:ext uri="{FF2B5EF4-FFF2-40B4-BE49-F238E27FC236}">
                      <a16:creationId xmlns:a16="http://schemas.microsoft.com/office/drawing/2014/main" id="{3903C13B-61BF-7CB9-09E8-B14DA610B102}"/>
                    </a:ext>
                  </a:extLst>
                </p:cNvPr>
                <p:cNvSpPr/>
                <p:nvPr/>
              </p:nvSpPr>
              <p:spPr>
                <a:xfrm>
                  <a:off x="2404875" y="3955825"/>
                  <a:ext cx="219775" cy="2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1" h="8980" extrusionOk="0">
                      <a:moveTo>
                        <a:pt x="4537" y="0"/>
                      </a:moveTo>
                      <a:cubicBezTo>
                        <a:pt x="2048" y="0"/>
                        <a:pt x="0" y="2017"/>
                        <a:pt x="0" y="4506"/>
                      </a:cubicBezTo>
                      <a:cubicBezTo>
                        <a:pt x="0" y="6963"/>
                        <a:pt x="2048" y="8979"/>
                        <a:pt x="4537" y="8979"/>
                      </a:cubicBezTo>
                      <a:cubicBezTo>
                        <a:pt x="6459" y="8979"/>
                        <a:pt x="8160" y="7719"/>
                        <a:pt x="8790" y="5986"/>
                      </a:cubicBezTo>
                      <a:cubicBezTo>
                        <a:pt x="8633" y="5860"/>
                        <a:pt x="8443" y="5640"/>
                        <a:pt x="8286" y="5514"/>
                      </a:cubicBezTo>
                      <a:lnTo>
                        <a:pt x="7498" y="5514"/>
                      </a:lnTo>
                      <a:cubicBezTo>
                        <a:pt x="7057" y="6742"/>
                        <a:pt x="5923" y="7593"/>
                        <a:pt x="4568" y="7593"/>
                      </a:cubicBezTo>
                      <a:cubicBezTo>
                        <a:pt x="2836" y="7593"/>
                        <a:pt x="1481" y="6175"/>
                        <a:pt x="1481" y="4506"/>
                      </a:cubicBezTo>
                      <a:cubicBezTo>
                        <a:pt x="1481" y="2804"/>
                        <a:pt x="2867" y="1387"/>
                        <a:pt x="4568" y="1387"/>
                      </a:cubicBezTo>
                      <a:cubicBezTo>
                        <a:pt x="5923" y="1387"/>
                        <a:pt x="7057" y="2237"/>
                        <a:pt x="7498" y="3466"/>
                      </a:cubicBezTo>
                      <a:lnTo>
                        <a:pt x="8286" y="3466"/>
                      </a:lnTo>
                      <a:cubicBezTo>
                        <a:pt x="8443" y="3308"/>
                        <a:pt x="8633" y="3088"/>
                        <a:pt x="8790" y="2993"/>
                      </a:cubicBezTo>
                      <a:cubicBezTo>
                        <a:pt x="8160" y="1261"/>
                        <a:pt x="6522" y="0"/>
                        <a:pt x="45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83" name="Google Shape;9340;p73">
                  <a:extLst>
                    <a:ext uri="{FF2B5EF4-FFF2-40B4-BE49-F238E27FC236}">
                      <a16:creationId xmlns:a16="http://schemas.microsoft.com/office/drawing/2014/main" id="{DE8ED23C-6C95-DAEE-4D7A-0B16AA3183E5}"/>
                    </a:ext>
                  </a:extLst>
                </p:cNvPr>
                <p:cNvSpPr/>
                <p:nvPr/>
              </p:nvSpPr>
              <p:spPr>
                <a:xfrm>
                  <a:off x="2510400" y="4024075"/>
                  <a:ext cx="191425" cy="8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3503" extrusionOk="0">
                      <a:moveTo>
                        <a:pt x="7260" y="0"/>
                      </a:moveTo>
                      <a:cubicBezTo>
                        <a:pt x="7232" y="0"/>
                        <a:pt x="7206" y="4"/>
                        <a:pt x="7184" y="11"/>
                      </a:cubicBezTo>
                      <a:lnTo>
                        <a:pt x="5073" y="736"/>
                      </a:lnTo>
                      <a:cubicBezTo>
                        <a:pt x="5042" y="736"/>
                        <a:pt x="5010" y="767"/>
                        <a:pt x="4947" y="799"/>
                      </a:cubicBezTo>
                      <a:lnTo>
                        <a:pt x="4380" y="1398"/>
                      </a:lnTo>
                      <a:lnTo>
                        <a:pt x="347" y="1398"/>
                      </a:lnTo>
                      <a:cubicBezTo>
                        <a:pt x="158" y="1398"/>
                        <a:pt x="1" y="1555"/>
                        <a:pt x="1" y="1744"/>
                      </a:cubicBezTo>
                      <a:cubicBezTo>
                        <a:pt x="1" y="1965"/>
                        <a:pt x="158" y="2122"/>
                        <a:pt x="347" y="2122"/>
                      </a:cubicBezTo>
                      <a:lnTo>
                        <a:pt x="4380" y="2122"/>
                      </a:lnTo>
                      <a:lnTo>
                        <a:pt x="4947" y="2689"/>
                      </a:lnTo>
                      <a:cubicBezTo>
                        <a:pt x="5010" y="2752"/>
                        <a:pt x="5042" y="2784"/>
                        <a:pt x="5073" y="2784"/>
                      </a:cubicBezTo>
                      <a:lnTo>
                        <a:pt x="7184" y="3477"/>
                      </a:lnTo>
                      <a:cubicBezTo>
                        <a:pt x="7210" y="3494"/>
                        <a:pt x="7242" y="3502"/>
                        <a:pt x="7275" y="3502"/>
                      </a:cubicBezTo>
                      <a:cubicBezTo>
                        <a:pt x="7362" y="3502"/>
                        <a:pt x="7462" y="3451"/>
                        <a:pt x="7531" y="3382"/>
                      </a:cubicBezTo>
                      <a:cubicBezTo>
                        <a:pt x="7594" y="3256"/>
                        <a:pt x="7657" y="3099"/>
                        <a:pt x="7562" y="2973"/>
                      </a:cubicBezTo>
                      <a:lnTo>
                        <a:pt x="6932" y="1744"/>
                      </a:lnTo>
                      <a:lnTo>
                        <a:pt x="7562" y="547"/>
                      </a:lnTo>
                      <a:cubicBezTo>
                        <a:pt x="7657" y="389"/>
                        <a:pt x="7594" y="232"/>
                        <a:pt x="7531" y="137"/>
                      </a:cubicBezTo>
                      <a:cubicBezTo>
                        <a:pt x="7458" y="41"/>
                        <a:pt x="7349" y="0"/>
                        <a:pt x="72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84" name="Google Shape;9341;p73">
                  <a:extLst>
                    <a:ext uri="{FF2B5EF4-FFF2-40B4-BE49-F238E27FC236}">
                      <a16:creationId xmlns:a16="http://schemas.microsoft.com/office/drawing/2014/main" id="{CD3F0B34-7F2F-473F-DF8A-5BA788A7B7BD}"/>
                    </a:ext>
                  </a:extLst>
                </p:cNvPr>
                <p:cNvSpPr/>
                <p:nvPr/>
              </p:nvSpPr>
              <p:spPr>
                <a:xfrm>
                  <a:off x="2424550" y="4188175"/>
                  <a:ext cx="189050" cy="6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2521" extrusionOk="0">
                      <a:moveTo>
                        <a:pt x="1828" y="0"/>
                      </a:moveTo>
                      <a:lnTo>
                        <a:pt x="1482" y="1135"/>
                      </a:lnTo>
                      <a:lnTo>
                        <a:pt x="1040" y="1135"/>
                      </a:lnTo>
                      <a:cubicBezTo>
                        <a:pt x="442" y="1135"/>
                        <a:pt x="1" y="1607"/>
                        <a:pt x="1" y="2174"/>
                      </a:cubicBezTo>
                      <a:cubicBezTo>
                        <a:pt x="1" y="2363"/>
                        <a:pt x="158" y="2521"/>
                        <a:pt x="379" y="2521"/>
                      </a:cubicBezTo>
                      <a:lnTo>
                        <a:pt x="7310" y="2521"/>
                      </a:lnTo>
                      <a:cubicBezTo>
                        <a:pt x="7404" y="2489"/>
                        <a:pt x="7562" y="2363"/>
                        <a:pt x="7562" y="2174"/>
                      </a:cubicBezTo>
                      <a:cubicBezTo>
                        <a:pt x="7562" y="1576"/>
                        <a:pt x="7089" y="1135"/>
                        <a:pt x="6554" y="1135"/>
                      </a:cubicBezTo>
                      <a:lnTo>
                        <a:pt x="6113" y="1135"/>
                      </a:lnTo>
                      <a:lnTo>
                        <a:pt x="5766" y="0"/>
                      </a:lnTo>
                      <a:cubicBezTo>
                        <a:pt x="5168" y="252"/>
                        <a:pt x="4506" y="410"/>
                        <a:pt x="3781" y="410"/>
                      </a:cubicBezTo>
                      <a:cubicBezTo>
                        <a:pt x="3088" y="410"/>
                        <a:pt x="2427" y="252"/>
                        <a:pt x="18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85" name="Google Shape;9342;p73">
                  <a:extLst>
                    <a:ext uri="{FF2B5EF4-FFF2-40B4-BE49-F238E27FC236}">
                      <a16:creationId xmlns:a16="http://schemas.microsoft.com/office/drawing/2014/main" id="{D90AD2FA-E63D-4677-4BB1-0567D581BA1D}"/>
                    </a:ext>
                  </a:extLst>
                </p:cNvPr>
                <p:cNvSpPr/>
                <p:nvPr/>
              </p:nvSpPr>
              <p:spPr>
                <a:xfrm>
                  <a:off x="2457625" y="4007025"/>
                  <a:ext cx="115025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" h="4884" extrusionOk="0">
                      <a:moveTo>
                        <a:pt x="2427" y="0"/>
                      </a:moveTo>
                      <a:cubicBezTo>
                        <a:pt x="1104" y="0"/>
                        <a:pt x="1" y="1103"/>
                        <a:pt x="1" y="2458"/>
                      </a:cubicBezTo>
                      <a:cubicBezTo>
                        <a:pt x="1" y="3781"/>
                        <a:pt x="1104" y="4884"/>
                        <a:pt x="2427" y="4884"/>
                      </a:cubicBezTo>
                      <a:cubicBezTo>
                        <a:pt x="3404" y="4884"/>
                        <a:pt x="4254" y="4348"/>
                        <a:pt x="4601" y="3497"/>
                      </a:cubicBezTo>
                      <a:lnTo>
                        <a:pt x="2427" y="3497"/>
                      </a:lnTo>
                      <a:cubicBezTo>
                        <a:pt x="1828" y="3497"/>
                        <a:pt x="1419" y="3025"/>
                        <a:pt x="1419" y="2489"/>
                      </a:cubicBezTo>
                      <a:cubicBezTo>
                        <a:pt x="1356" y="1859"/>
                        <a:pt x="1828" y="1386"/>
                        <a:pt x="2427" y="1386"/>
                      </a:cubicBezTo>
                      <a:lnTo>
                        <a:pt x="4601" y="1386"/>
                      </a:lnTo>
                      <a:cubicBezTo>
                        <a:pt x="4191" y="567"/>
                        <a:pt x="3372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2" name="Google Shape;9343;p73">
                <a:extLst>
                  <a:ext uri="{FF2B5EF4-FFF2-40B4-BE49-F238E27FC236}">
                    <a16:creationId xmlns:a16="http://schemas.microsoft.com/office/drawing/2014/main" id="{8B58BE36-3295-D2F1-E52C-FA36AA5146E6}"/>
                  </a:ext>
                </a:extLst>
              </p:cNvPr>
              <p:cNvGrpSpPr/>
              <p:nvPr/>
            </p:nvGrpSpPr>
            <p:grpSpPr>
              <a:xfrm>
                <a:off x="7112857" y="3747882"/>
                <a:ext cx="499303" cy="500612"/>
                <a:chOff x="4263650" y="3235150"/>
                <a:chExt cx="295400" cy="296175"/>
              </a:xfrm>
              <a:grpFill/>
            </p:grpSpPr>
            <p:sp>
              <p:nvSpPr>
                <p:cNvPr id="277" name="Google Shape;9344;p73">
                  <a:extLst>
                    <a:ext uri="{FF2B5EF4-FFF2-40B4-BE49-F238E27FC236}">
                      <a16:creationId xmlns:a16="http://schemas.microsoft.com/office/drawing/2014/main" id="{A6A88202-B83D-3FFF-743C-8C8226E243D8}"/>
                    </a:ext>
                  </a:extLst>
                </p:cNvPr>
                <p:cNvSpPr/>
                <p:nvPr/>
              </p:nvSpPr>
              <p:spPr>
                <a:xfrm>
                  <a:off x="4393625" y="3391100"/>
                  <a:ext cx="354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9" extrusionOk="0">
                      <a:moveTo>
                        <a:pt x="725" y="1"/>
                      </a:moveTo>
                      <a:cubicBezTo>
                        <a:pt x="315" y="1"/>
                        <a:pt x="0" y="316"/>
                        <a:pt x="0" y="694"/>
                      </a:cubicBezTo>
                      <a:cubicBezTo>
                        <a:pt x="63" y="1103"/>
                        <a:pt x="315" y="1418"/>
                        <a:pt x="725" y="1418"/>
                      </a:cubicBezTo>
                      <a:cubicBezTo>
                        <a:pt x="1103" y="1418"/>
                        <a:pt x="1418" y="1103"/>
                        <a:pt x="1418" y="694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8" name="Google Shape;9345;p73">
                  <a:extLst>
                    <a:ext uri="{FF2B5EF4-FFF2-40B4-BE49-F238E27FC236}">
                      <a16:creationId xmlns:a16="http://schemas.microsoft.com/office/drawing/2014/main" id="{A572D082-67A5-1915-363F-59A1C992D9DA}"/>
                    </a:ext>
                  </a:extLst>
                </p:cNvPr>
                <p:cNvSpPr/>
                <p:nvPr/>
              </p:nvSpPr>
              <p:spPr>
                <a:xfrm>
                  <a:off x="4377075" y="3443875"/>
                  <a:ext cx="701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1387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87"/>
                      </a:cubicBezTo>
                      <a:lnTo>
                        <a:pt x="2805" y="1387"/>
                      </a:lnTo>
                      <a:cubicBezTo>
                        <a:pt x="2805" y="630"/>
                        <a:pt x="2174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9" name="Google Shape;9346;p73">
                  <a:extLst>
                    <a:ext uri="{FF2B5EF4-FFF2-40B4-BE49-F238E27FC236}">
                      <a16:creationId xmlns:a16="http://schemas.microsoft.com/office/drawing/2014/main" id="{FEBFEFBB-D532-40FE-5B3D-E0775354D425}"/>
                    </a:ext>
                  </a:extLst>
                </p:cNvPr>
                <p:cNvSpPr/>
                <p:nvPr/>
              </p:nvSpPr>
              <p:spPr>
                <a:xfrm>
                  <a:off x="4333750" y="3357225"/>
                  <a:ext cx="156775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1" h="6964" extrusionOk="0">
                      <a:moveTo>
                        <a:pt x="3088" y="725"/>
                      </a:moveTo>
                      <a:cubicBezTo>
                        <a:pt x="3813" y="725"/>
                        <a:pt x="4506" y="1356"/>
                        <a:pt x="4506" y="2080"/>
                      </a:cubicBezTo>
                      <a:cubicBezTo>
                        <a:pt x="4506" y="2458"/>
                        <a:pt x="4348" y="2805"/>
                        <a:pt x="4096" y="3025"/>
                      </a:cubicBezTo>
                      <a:cubicBezTo>
                        <a:pt x="4727" y="3372"/>
                        <a:pt x="5168" y="4065"/>
                        <a:pt x="5168" y="4853"/>
                      </a:cubicBezTo>
                      <a:lnTo>
                        <a:pt x="5168" y="5199"/>
                      </a:lnTo>
                      <a:cubicBezTo>
                        <a:pt x="5168" y="5388"/>
                        <a:pt x="5010" y="5546"/>
                        <a:pt x="4821" y="5546"/>
                      </a:cubicBezTo>
                      <a:lnTo>
                        <a:pt x="1293" y="5546"/>
                      </a:lnTo>
                      <a:cubicBezTo>
                        <a:pt x="1103" y="5546"/>
                        <a:pt x="946" y="5388"/>
                        <a:pt x="946" y="5199"/>
                      </a:cubicBezTo>
                      <a:lnTo>
                        <a:pt x="946" y="4853"/>
                      </a:lnTo>
                      <a:lnTo>
                        <a:pt x="1040" y="4853"/>
                      </a:lnTo>
                      <a:cubicBezTo>
                        <a:pt x="1040" y="4065"/>
                        <a:pt x="1450" y="3403"/>
                        <a:pt x="2080" y="3025"/>
                      </a:cubicBezTo>
                      <a:cubicBezTo>
                        <a:pt x="1860" y="2805"/>
                        <a:pt x="1702" y="2458"/>
                        <a:pt x="1702" y="2080"/>
                      </a:cubicBezTo>
                      <a:cubicBezTo>
                        <a:pt x="1702" y="1356"/>
                        <a:pt x="2332" y="725"/>
                        <a:pt x="3088" y="725"/>
                      </a:cubicBezTo>
                      <a:close/>
                      <a:moveTo>
                        <a:pt x="1" y="1"/>
                      </a:moveTo>
                      <a:lnTo>
                        <a:pt x="1" y="6617"/>
                      </a:lnTo>
                      <a:cubicBezTo>
                        <a:pt x="1" y="6806"/>
                        <a:pt x="158" y="6963"/>
                        <a:pt x="347" y="6963"/>
                      </a:cubicBezTo>
                      <a:lnTo>
                        <a:pt x="5924" y="6963"/>
                      </a:lnTo>
                      <a:cubicBezTo>
                        <a:pt x="6113" y="6963"/>
                        <a:pt x="6270" y="6806"/>
                        <a:pt x="6270" y="6617"/>
                      </a:cubicBezTo>
                      <a:lnTo>
                        <a:pt x="62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80" name="Google Shape;9347;p73">
                  <a:extLst>
                    <a:ext uri="{FF2B5EF4-FFF2-40B4-BE49-F238E27FC236}">
                      <a16:creationId xmlns:a16="http://schemas.microsoft.com/office/drawing/2014/main" id="{DD1812C4-BB40-D5C9-53CF-4EA0B395CEDA}"/>
                    </a:ext>
                  </a:extLst>
                </p:cNvPr>
                <p:cNvSpPr/>
                <p:nvPr/>
              </p:nvSpPr>
              <p:spPr>
                <a:xfrm>
                  <a:off x="4316425" y="3235150"/>
                  <a:ext cx="1914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419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1418"/>
                      </a:lnTo>
                      <a:lnTo>
                        <a:pt x="7625" y="1418"/>
                      </a:lnTo>
                      <a:lnTo>
                        <a:pt x="7625" y="347"/>
                      </a:lnTo>
                      <a:lnTo>
                        <a:pt x="7656" y="347"/>
                      </a:lnTo>
                      <a:cubicBezTo>
                        <a:pt x="7656" y="158"/>
                        <a:pt x="7499" y="1"/>
                        <a:pt x="73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81" name="Google Shape;9348;p73">
                  <a:extLst>
                    <a:ext uri="{FF2B5EF4-FFF2-40B4-BE49-F238E27FC236}">
                      <a16:creationId xmlns:a16="http://schemas.microsoft.com/office/drawing/2014/main" id="{33E3E957-5EED-B647-05CA-DBD90C6AC4AA}"/>
                    </a:ext>
                  </a:extLst>
                </p:cNvPr>
                <p:cNvSpPr/>
                <p:nvPr/>
              </p:nvSpPr>
              <p:spPr>
                <a:xfrm>
                  <a:off x="4263650" y="3288700"/>
                  <a:ext cx="295400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6" h="5515" extrusionOk="0">
                      <a:moveTo>
                        <a:pt x="10082" y="662"/>
                      </a:moveTo>
                      <a:cubicBezTo>
                        <a:pt x="10303" y="662"/>
                        <a:pt x="10461" y="820"/>
                        <a:pt x="10461" y="1009"/>
                      </a:cubicBezTo>
                      <a:cubicBezTo>
                        <a:pt x="10461" y="1198"/>
                        <a:pt x="10303" y="1356"/>
                        <a:pt x="10082" y="1356"/>
                      </a:cubicBezTo>
                      <a:cubicBezTo>
                        <a:pt x="9893" y="1356"/>
                        <a:pt x="9736" y="1198"/>
                        <a:pt x="9736" y="1009"/>
                      </a:cubicBezTo>
                      <a:cubicBezTo>
                        <a:pt x="9767" y="820"/>
                        <a:pt x="9893" y="662"/>
                        <a:pt x="10082" y="662"/>
                      </a:cubicBezTo>
                      <a:close/>
                      <a:moveTo>
                        <a:pt x="1041" y="1"/>
                      </a:moveTo>
                      <a:cubicBezTo>
                        <a:pt x="442" y="1"/>
                        <a:pt x="1" y="442"/>
                        <a:pt x="1" y="1009"/>
                      </a:cubicBezTo>
                      <a:lnTo>
                        <a:pt x="1" y="4475"/>
                      </a:lnTo>
                      <a:cubicBezTo>
                        <a:pt x="1" y="5073"/>
                        <a:pt x="473" y="5514"/>
                        <a:pt x="1041" y="5514"/>
                      </a:cubicBezTo>
                      <a:lnTo>
                        <a:pt x="2112" y="5514"/>
                      </a:lnTo>
                      <a:lnTo>
                        <a:pt x="2112" y="2395"/>
                      </a:lnTo>
                      <a:cubicBezTo>
                        <a:pt x="2112" y="2206"/>
                        <a:pt x="2269" y="2049"/>
                        <a:pt x="2458" y="2049"/>
                      </a:cubicBezTo>
                      <a:lnTo>
                        <a:pt x="9421" y="2049"/>
                      </a:lnTo>
                      <a:cubicBezTo>
                        <a:pt x="9610" y="2049"/>
                        <a:pt x="9767" y="2206"/>
                        <a:pt x="9767" y="2395"/>
                      </a:cubicBezTo>
                      <a:lnTo>
                        <a:pt x="9767" y="5514"/>
                      </a:lnTo>
                      <a:lnTo>
                        <a:pt x="10807" y="5514"/>
                      </a:lnTo>
                      <a:cubicBezTo>
                        <a:pt x="11406" y="5514"/>
                        <a:pt x="11815" y="5042"/>
                        <a:pt x="11815" y="4475"/>
                      </a:cubicBezTo>
                      <a:lnTo>
                        <a:pt x="11815" y="1009"/>
                      </a:lnTo>
                      <a:cubicBezTo>
                        <a:pt x="11815" y="410"/>
                        <a:pt x="11343" y="1"/>
                        <a:pt x="1080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3" name="Google Shape;9349;p73">
                <a:extLst>
                  <a:ext uri="{FF2B5EF4-FFF2-40B4-BE49-F238E27FC236}">
                    <a16:creationId xmlns:a16="http://schemas.microsoft.com/office/drawing/2014/main" id="{4CD4909A-C451-7797-8E22-40531D21883F}"/>
                  </a:ext>
                </a:extLst>
              </p:cNvPr>
              <p:cNvGrpSpPr/>
              <p:nvPr/>
            </p:nvGrpSpPr>
            <p:grpSpPr>
              <a:xfrm>
                <a:off x="7109540" y="4393899"/>
                <a:ext cx="505937" cy="468667"/>
                <a:chOff x="4266025" y="3609275"/>
                <a:chExt cx="299325" cy="277275"/>
              </a:xfrm>
              <a:grpFill/>
            </p:grpSpPr>
            <p:sp>
              <p:nvSpPr>
                <p:cNvPr id="275" name="Google Shape;9350;p73">
                  <a:extLst>
                    <a:ext uri="{FF2B5EF4-FFF2-40B4-BE49-F238E27FC236}">
                      <a16:creationId xmlns:a16="http://schemas.microsoft.com/office/drawing/2014/main" id="{E1983518-5A04-A9D7-2296-C2218C05C069}"/>
                    </a:ext>
                  </a:extLst>
                </p:cNvPr>
                <p:cNvSpPr/>
                <p:nvPr/>
              </p:nvSpPr>
              <p:spPr>
                <a:xfrm>
                  <a:off x="4266025" y="3609275"/>
                  <a:ext cx="299325" cy="2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3" h="8980" extrusionOk="0">
                      <a:moveTo>
                        <a:pt x="2017" y="3749"/>
                      </a:moveTo>
                      <a:lnTo>
                        <a:pt x="3119" y="5514"/>
                      </a:lnTo>
                      <a:lnTo>
                        <a:pt x="914" y="5514"/>
                      </a:lnTo>
                      <a:lnTo>
                        <a:pt x="2017" y="3749"/>
                      </a:lnTo>
                      <a:close/>
                      <a:moveTo>
                        <a:pt x="9641" y="3749"/>
                      </a:moveTo>
                      <a:lnTo>
                        <a:pt x="10744" y="5514"/>
                      </a:lnTo>
                      <a:lnTo>
                        <a:pt x="8538" y="5514"/>
                      </a:lnTo>
                      <a:lnTo>
                        <a:pt x="9641" y="3749"/>
                      </a:lnTo>
                      <a:close/>
                      <a:moveTo>
                        <a:pt x="5892" y="0"/>
                      </a:moveTo>
                      <a:cubicBezTo>
                        <a:pt x="5325" y="0"/>
                        <a:pt x="4852" y="473"/>
                        <a:pt x="4852" y="1040"/>
                      </a:cubicBezTo>
                      <a:lnTo>
                        <a:pt x="4852" y="1166"/>
                      </a:lnTo>
                      <a:lnTo>
                        <a:pt x="4537" y="1324"/>
                      </a:lnTo>
                      <a:cubicBezTo>
                        <a:pt x="3812" y="1733"/>
                        <a:pt x="3529" y="1891"/>
                        <a:pt x="3025" y="1954"/>
                      </a:cubicBezTo>
                      <a:cubicBezTo>
                        <a:pt x="2867" y="1607"/>
                        <a:pt x="2521" y="1324"/>
                        <a:pt x="2080" y="1324"/>
                      </a:cubicBezTo>
                      <a:cubicBezTo>
                        <a:pt x="1702" y="1324"/>
                        <a:pt x="1324" y="1576"/>
                        <a:pt x="1166" y="1922"/>
                      </a:cubicBezTo>
                      <a:cubicBezTo>
                        <a:pt x="946" y="1891"/>
                        <a:pt x="693" y="1796"/>
                        <a:pt x="504" y="1733"/>
                      </a:cubicBezTo>
                      <a:cubicBezTo>
                        <a:pt x="454" y="1708"/>
                        <a:pt x="403" y="1696"/>
                        <a:pt x="355" y="1696"/>
                      </a:cubicBezTo>
                      <a:cubicBezTo>
                        <a:pt x="223" y="1696"/>
                        <a:pt x="110" y="1784"/>
                        <a:pt x="63" y="1922"/>
                      </a:cubicBezTo>
                      <a:cubicBezTo>
                        <a:pt x="0" y="2111"/>
                        <a:pt x="63" y="2332"/>
                        <a:pt x="252" y="2363"/>
                      </a:cubicBezTo>
                      <a:cubicBezTo>
                        <a:pt x="536" y="2489"/>
                        <a:pt x="820" y="2552"/>
                        <a:pt x="1135" y="2615"/>
                      </a:cubicBezTo>
                      <a:cubicBezTo>
                        <a:pt x="1198" y="2867"/>
                        <a:pt x="1387" y="3119"/>
                        <a:pt x="1607" y="3277"/>
                      </a:cubicBezTo>
                      <a:lnTo>
                        <a:pt x="95" y="5671"/>
                      </a:lnTo>
                      <a:cubicBezTo>
                        <a:pt x="95" y="5703"/>
                        <a:pt x="63" y="5829"/>
                        <a:pt x="63" y="5860"/>
                      </a:cubicBezTo>
                      <a:lnTo>
                        <a:pt x="63" y="6238"/>
                      </a:lnTo>
                      <a:cubicBezTo>
                        <a:pt x="63" y="7372"/>
                        <a:pt x="1009" y="8318"/>
                        <a:pt x="2143" y="8318"/>
                      </a:cubicBezTo>
                      <a:cubicBezTo>
                        <a:pt x="3308" y="8318"/>
                        <a:pt x="4254" y="7372"/>
                        <a:pt x="4254" y="6238"/>
                      </a:cubicBezTo>
                      <a:lnTo>
                        <a:pt x="4254" y="5860"/>
                      </a:lnTo>
                      <a:cubicBezTo>
                        <a:pt x="4254" y="5829"/>
                        <a:pt x="4191" y="5703"/>
                        <a:pt x="4191" y="5671"/>
                      </a:cubicBezTo>
                      <a:lnTo>
                        <a:pt x="2710" y="3277"/>
                      </a:lnTo>
                      <a:cubicBezTo>
                        <a:pt x="2930" y="3151"/>
                        <a:pt x="3088" y="2930"/>
                        <a:pt x="3182" y="2647"/>
                      </a:cubicBezTo>
                      <a:cubicBezTo>
                        <a:pt x="3844" y="2521"/>
                        <a:pt x="4191" y="2363"/>
                        <a:pt x="4947" y="1922"/>
                      </a:cubicBezTo>
                      <a:lnTo>
                        <a:pt x="4947" y="8979"/>
                      </a:lnTo>
                      <a:lnTo>
                        <a:pt x="7089" y="8979"/>
                      </a:lnTo>
                      <a:lnTo>
                        <a:pt x="7089" y="1922"/>
                      </a:lnTo>
                      <a:cubicBezTo>
                        <a:pt x="7814" y="2332"/>
                        <a:pt x="8192" y="2521"/>
                        <a:pt x="8853" y="2647"/>
                      </a:cubicBezTo>
                      <a:cubicBezTo>
                        <a:pt x="8916" y="2899"/>
                        <a:pt x="9074" y="3119"/>
                        <a:pt x="9326" y="3277"/>
                      </a:cubicBezTo>
                      <a:lnTo>
                        <a:pt x="7814" y="5671"/>
                      </a:lnTo>
                      <a:cubicBezTo>
                        <a:pt x="7814" y="5703"/>
                        <a:pt x="7782" y="5829"/>
                        <a:pt x="7782" y="5860"/>
                      </a:cubicBezTo>
                      <a:lnTo>
                        <a:pt x="7782" y="6238"/>
                      </a:lnTo>
                      <a:cubicBezTo>
                        <a:pt x="7782" y="7372"/>
                        <a:pt x="8727" y="8318"/>
                        <a:pt x="9861" y="8318"/>
                      </a:cubicBezTo>
                      <a:cubicBezTo>
                        <a:pt x="11027" y="8318"/>
                        <a:pt x="11972" y="7372"/>
                        <a:pt x="11972" y="6238"/>
                      </a:cubicBezTo>
                      <a:lnTo>
                        <a:pt x="11972" y="5860"/>
                      </a:lnTo>
                      <a:cubicBezTo>
                        <a:pt x="11972" y="5829"/>
                        <a:pt x="11909" y="5703"/>
                        <a:pt x="11909" y="5671"/>
                      </a:cubicBezTo>
                      <a:lnTo>
                        <a:pt x="10429" y="3277"/>
                      </a:lnTo>
                      <a:cubicBezTo>
                        <a:pt x="10429" y="3151"/>
                        <a:pt x="10618" y="2930"/>
                        <a:pt x="10681" y="2615"/>
                      </a:cubicBezTo>
                      <a:cubicBezTo>
                        <a:pt x="10933" y="2521"/>
                        <a:pt x="11248" y="2458"/>
                        <a:pt x="11531" y="2363"/>
                      </a:cubicBezTo>
                      <a:cubicBezTo>
                        <a:pt x="11720" y="2300"/>
                        <a:pt x="11815" y="2080"/>
                        <a:pt x="11720" y="1922"/>
                      </a:cubicBezTo>
                      <a:cubicBezTo>
                        <a:pt x="11674" y="1784"/>
                        <a:pt x="11560" y="1696"/>
                        <a:pt x="11429" y="1696"/>
                      </a:cubicBezTo>
                      <a:cubicBezTo>
                        <a:pt x="11380" y="1696"/>
                        <a:pt x="11330" y="1708"/>
                        <a:pt x="11279" y="1733"/>
                      </a:cubicBezTo>
                      <a:cubicBezTo>
                        <a:pt x="11059" y="1796"/>
                        <a:pt x="10870" y="1891"/>
                        <a:pt x="10618" y="1922"/>
                      </a:cubicBezTo>
                      <a:cubicBezTo>
                        <a:pt x="10460" y="1576"/>
                        <a:pt x="10113" y="1324"/>
                        <a:pt x="9704" y="1324"/>
                      </a:cubicBezTo>
                      <a:cubicBezTo>
                        <a:pt x="9294" y="1324"/>
                        <a:pt x="8916" y="1576"/>
                        <a:pt x="8790" y="1954"/>
                      </a:cubicBezTo>
                      <a:cubicBezTo>
                        <a:pt x="8255" y="1891"/>
                        <a:pt x="8003" y="1733"/>
                        <a:pt x="7278" y="1324"/>
                      </a:cubicBezTo>
                      <a:lnTo>
                        <a:pt x="6963" y="1166"/>
                      </a:lnTo>
                      <a:lnTo>
                        <a:pt x="6963" y="1040"/>
                      </a:lnTo>
                      <a:cubicBezTo>
                        <a:pt x="6963" y="441"/>
                        <a:pt x="6490" y="0"/>
                        <a:pt x="58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6" name="Google Shape;9351;p73">
                  <a:extLst>
                    <a:ext uri="{FF2B5EF4-FFF2-40B4-BE49-F238E27FC236}">
                      <a16:creationId xmlns:a16="http://schemas.microsoft.com/office/drawing/2014/main" id="{E9FFC0F8-D911-2BB8-E463-C14BE17CE3D7}"/>
                    </a:ext>
                  </a:extLst>
                </p:cNvPr>
                <p:cNvSpPr/>
                <p:nvPr/>
              </p:nvSpPr>
              <p:spPr>
                <a:xfrm>
                  <a:off x="4332975" y="3851850"/>
                  <a:ext cx="157550" cy="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1388" extrusionOk="0">
                      <a:moveTo>
                        <a:pt x="693" y="1"/>
                      </a:moveTo>
                      <a:cubicBezTo>
                        <a:pt x="315" y="1"/>
                        <a:pt x="0" y="316"/>
                        <a:pt x="0" y="694"/>
                      </a:cubicBezTo>
                      <a:lnTo>
                        <a:pt x="0" y="1040"/>
                      </a:lnTo>
                      <a:cubicBezTo>
                        <a:pt x="0" y="1261"/>
                        <a:pt x="158" y="1387"/>
                        <a:pt x="347" y="1387"/>
                      </a:cubicBezTo>
                      <a:lnTo>
                        <a:pt x="5955" y="1387"/>
                      </a:lnTo>
                      <a:cubicBezTo>
                        <a:pt x="6144" y="1356"/>
                        <a:pt x="6301" y="1198"/>
                        <a:pt x="6301" y="1040"/>
                      </a:cubicBezTo>
                      <a:lnTo>
                        <a:pt x="6301" y="694"/>
                      </a:lnTo>
                      <a:cubicBezTo>
                        <a:pt x="6301" y="316"/>
                        <a:pt x="5986" y="1"/>
                        <a:pt x="557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4" name="Google Shape;9352;p73">
                <a:extLst>
                  <a:ext uri="{FF2B5EF4-FFF2-40B4-BE49-F238E27FC236}">
                    <a16:creationId xmlns:a16="http://schemas.microsoft.com/office/drawing/2014/main" id="{725F4EFC-C1BA-EFD9-367A-168CEF0BEDA4}"/>
                  </a:ext>
                </a:extLst>
              </p:cNvPr>
              <p:cNvGrpSpPr/>
              <p:nvPr/>
            </p:nvGrpSpPr>
            <p:grpSpPr>
              <a:xfrm>
                <a:off x="7110195" y="4985321"/>
                <a:ext cx="504627" cy="499261"/>
                <a:chOff x="4263650" y="3963700"/>
                <a:chExt cx="298550" cy="295375"/>
              </a:xfrm>
              <a:grpFill/>
            </p:grpSpPr>
            <p:sp>
              <p:nvSpPr>
                <p:cNvPr id="268" name="Google Shape;9353;p73">
                  <a:extLst>
                    <a:ext uri="{FF2B5EF4-FFF2-40B4-BE49-F238E27FC236}">
                      <a16:creationId xmlns:a16="http://schemas.microsoft.com/office/drawing/2014/main" id="{4EC58357-C4ED-EDDF-7C35-3F075BC334F2}"/>
                    </a:ext>
                  </a:extLst>
                </p:cNvPr>
                <p:cNvSpPr/>
                <p:nvPr/>
              </p:nvSpPr>
              <p:spPr>
                <a:xfrm>
                  <a:off x="4384950" y="3963700"/>
                  <a:ext cx="5357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2049" extrusionOk="0">
                      <a:moveTo>
                        <a:pt x="1072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cubicBezTo>
                        <a:pt x="1" y="1607"/>
                        <a:pt x="473" y="2048"/>
                        <a:pt x="1072" y="2048"/>
                      </a:cubicBezTo>
                      <a:cubicBezTo>
                        <a:pt x="1670" y="2048"/>
                        <a:pt x="2143" y="1576"/>
                        <a:pt x="2143" y="1040"/>
                      </a:cubicBezTo>
                      <a:cubicBezTo>
                        <a:pt x="2143" y="442"/>
                        <a:pt x="1670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9" name="Google Shape;9354;p73">
                  <a:extLst>
                    <a:ext uri="{FF2B5EF4-FFF2-40B4-BE49-F238E27FC236}">
                      <a16:creationId xmlns:a16="http://schemas.microsoft.com/office/drawing/2014/main" id="{1760E171-4DCC-5630-8D2C-C7341F9472C8}"/>
                    </a:ext>
                  </a:extLst>
                </p:cNvPr>
                <p:cNvSpPr/>
                <p:nvPr/>
              </p:nvSpPr>
              <p:spPr>
                <a:xfrm>
                  <a:off x="4315650" y="4136975"/>
                  <a:ext cx="512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2049" extrusionOk="0"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40" y="2048"/>
                      </a:cubicBezTo>
                      <a:cubicBezTo>
                        <a:pt x="1607" y="2048"/>
                        <a:pt x="2048" y="1576"/>
                        <a:pt x="2048" y="1040"/>
                      </a:cubicBezTo>
                      <a:cubicBezTo>
                        <a:pt x="2048" y="473"/>
                        <a:pt x="1607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0" name="Google Shape;9355;p73">
                  <a:extLst>
                    <a:ext uri="{FF2B5EF4-FFF2-40B4-BE49-F238E27FC236}">
                      <a16:creationId xmlns:a16="http://schemas.microsoft.com/office/drawing/2014/main" id="{AAFF3CD5-29B9-B673-018D-3FAA650A26FA}"/>
                    </a:ext>
                  </a:extLst>
                </p:cNvPr>
                <p:cNvSpPr/>
                <p:nvPr/>
              </p:nvSpPr>
              <p:spPr>
                <a:xfrm>
                  <a:off x="4455850" y="4136975"/>
                  <a:ext cx="512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2049" extrusionOk="0"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40" y="2048"/>
                      </a:cubicBezTo>
                      <a:cubicBezTo>
                        <a:pt x="1575" y="2048"/>
                        <a:pt x="2048" y="1576"/>
                        <a:pt x="2048" y="1040"/>
                      </a:cubicBezTo>
                      <a:cubicBezTo>
                        <a:pt x="2048" y="473"/>
                        <a:pt x="1575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1" name="Google Shape;9356;p73">
                  <a:extLst>
                    <a:ext uri="{FF2B5EF4-FFF2-40B4-BE49-F238E27FC236}">
                      <a16:creationId xmlns:a16="http://schemas.microsoft.com/office/drawing/2014/main" id="{76E3A390-715F-3525-8E47-5E52EF29046A}"/>
                    </a:ext>
                  </a:extLst>
                </p:cNvPr>
                <p:cNvSpPr/>
                <p:nvPr/>
              </p:nvSpPr>
              <p:spPr>
                <a:xfrm>
                  <a:off x="4263650" y="4085000"/>
                  <a:ext cx="298550" cy="1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2" h="4884" extrusionOk="0">
                      <a:moveTo>
                        <a:pt x="1545" y="0"/>
                      </a:moveTo>
                      <a:cubicBezTo>
                        <a:pt x="1041" y="0"/>
                        <a:pt x="599" y="347"/>
                        <a:pt x="505" y="851"/>
                      </a:cubicBezTo>
                      <a:lnTo>
                        <a:pt x="64" y="3655"/>
                      </a:lnTo>
                      <a:cubicBezTo>
                        <a:pt x="1" y="3970"/>
                        <a:pt x="95" y="4253"/>
                        <a:pt x="284" y="4474"/>
                      </a:cubicBezTo>
                      <a:cubicBezTo>
                        <a:pt x="410" y="4631"/>
                        <a:pt x="599" y="4757"/>
                        <a:pt x="788" y="4789"/>
                      </a:cubicBezTo>
                      <a:cubicBezTo>
                        <a:pt x="1009" y="4442"/>
                        <a:pt x="1324" y="4127"/>
                        <a:pt x="1639" y="3938"/>
                      </a:cubicBezTo>
                      <a:cubicBezTo>
                        <a:pt x="1513" y="3686"/>
                        <a:pt x="1419" y="3434"/>
                        <a:pt x="1419" y="3151"/>
                      </a:cubicBezTo>
                      <a:cubicBezTo>
                        <a:pt x="1419" y="2206"/>
                        <a:pt x="2206" y="1418"/>
                        <a:pt x="3151" y="1418"/>
                      </a:cubicBezTo>
                      <a:cubicBezTo>
                        <a:pt x="4097" y="1418"/>
                        <a:pt x="4884" y="2206"/>
                        <a:pt x="4884" y="3151"/>
                      </a:cubicBezTo>
                      <a:cubicBezTo>
                        <a:pt x="4884" y="3434"/>
                        <a:pt x="4821" y="3686"/>
                        <a:pt x="4695" y="3938"/>
                      </a:cubicBezTo>
                      <a:cubicBezTo>
                        <a:pt x="5042" y="4159"/>
                        <a:pt x="5325" y="4474"/>
                        <a:pt x="5577" y="4883"/>
                      </a:cubicBezTo>
                      <a:lnTo>
                        <a:pt x="6396" y="4883"/>
                      </a:lnTo>
                      <a:cubicBezTo>
                        <a:pt x="6585" y="4537"/>
                        <a:pt x="6900" y="4159"/>
                        <a:pt x="7247" y="3938"/>
                      </a:cubicBezTo>
                      <a:cubicBezTo>
                        <a:pt x="7152" y="3686"/>
                        <a:pt x="7058" y="3434"/>
                        <a:pt x="7058" y="3151"/>
                      </a:cubicBezTo>
                      <a:cubicBezTo>
                        <a:pt x="7058" y="2206"/>
                        <a:pt x="7846" y="1418"/>
                        <a:pt x="8791" y="1418"/>
                      </a:cubicBezTo>
                      <a:cubicBezTo>
                        <a:pt x="9736" y="1418"/>
                        <a:pt x="10524" y="2206"/>
                        <a:pt x="10524" y="3151"/>
                      </a:cubicBezTo>
                      <a:cubicBezTo>
                        <a:pt x="10524" y="3434"/>
                        <a:pt x="10461" y="3686"/>
                        <a:pt x="10334" y="3938"/>
                      </a:cubicBezTo>
                      <a:cubicBezTo>
                        <a:pt x="10681" y="4159"/>
                        <a:pt x="10965" y="4442"/>
                        <a:pt x="11154" y="4789"/>
                      </a:cubicBezTo>
                      <a:cubicBezTo>
                        <a:pt x="11343" y="4757"/>
                        <a:pt x="11563" y="4631"/>
                        <a:pt x="11658" y="4474"/>
                      </a:cubicBezTo>
                      <a:cubicBezTo>
                        <a:pt x="11878" y="4253"/>
                        <a:pt x="11941" y="3938"/>
                        <a:pt x="11910" y="3655"/>
                      </a:cubicBezTo>
                      <a:lnTo>
                        <a:pt x="11343" y="851"/>
                      </a:lnTo>
                      <a:cubicBezTo>
                        <a:pt x="11280" y="347"/>
                        <a:pt x="10839" y="0"/>
                        <a:pt x="103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2" name="Google Shape;9357;p73">
                  <a:extLst>
                    <a:ext uri="{FF2B5EF4-FFF2-40B4-BE49-F238E27FC236}">
                      <a16:creationId xmlns:a16="http://schemas.microsoft.com/office/drawing/2014/main" id="{2B2E571A-312A-AB34-4B1A-0E4C4C79C016}"/>
                    </a:ext>
                  </a:extLst>
                </p:cNvPr>
                <p:cNvSpPr/>
                <p:nvPr/>
              </p:nvSpPr>
              <p:spPr>
                <a:xfrm>
                  <a:off x="4431425" y="4196825"/>
                  <a:ext cx="104000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2490" extrusionOk="0">
                      <a:moveTo>
                        <a:pt x="977" y="1"/>
                      </a:moveTo>
                      <a:cubicBezTo>
                        <a:pt x="536" y="284"/>
                        <a:pt x="189" y="694"/>
                        <a:pt x="63" y="1198"/>
                      </a:cubicBezTo>
                      <a:cubicBezTo>
                        <a:pt x="32" y="1387"/>
                        <a:pt x="0" y="1576"/>
                        <a:pt x="0" y="1797"/>
                      </a:cubicBezTo>
                      <a:lnTo>
                        <a:pt x="0" y="2143"/>
                      </a:lnTo>
                      <a:cubicBezTo>
                        <a:pt x="0" y="2332"/>
                        <a:pt x="158" y="2490"/>
                        <a:pt x="347" y="2490"/>
                      </a:cubicBezTo>
                      <a:lnTo>
                        <a:pt x="3813" y="2490"/>
                      </a:lnTo>
                      <a:cubicBezTo>
                        <a:pt x="4002" y="2490"/>
                        <a:pt x="4159" y="2332"/>
                        <a:pt x="4159" y="2143"/>
                      </a:cubicBezTo>
                      <a:lnTo>
                        <a:pt x="4159" y="1797"/>
                      </a:lnTo>
                      <a:cubicBezTo>
                        <a:pt x="4096" y="1576"/>
                        <a:pt x="4065" y="1356"/>
                        <a:pt x="4002" y="1198"/>
                      </a:cubicBezTo>
                      <a:cubicBezTo>
                        <a:pt x="3844" y="694"/>
                        <a:pt x="3529" y="284"/>
                        <a:pt x="3119" y="1"/>
                      </a:cubicBezTo>
                      <a:cubicBezTo>
                        <a:pt x="2804" y="253"/>
                        <a:pt x="2426" y="410"/>
                        <a:pt x="2048" y="410"/>
                      </a:cubicBezTo>
                      <a:cubicBezTo>
                        <a:pt x="1639" y="410"/>
                        <a:pt x="1261" y="253"/>
                        <a:pt x="97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3" name="Google Shape;9358;p73">
                  <a:extLst>
                    <a:ext uri="{FF2B5EF4-FFF2-40B4-BE49-F238E27FC236}">
                      <a16:creationId xmlns:a16="http://schemas.microsoft.com/office/drawing/2014/main" id="{41052F71-5EFE-5688-5870-9DA1447752F5}"/>
                    </a:ext>
                  </a:extLst>
                </p:cNvPr>
                <p:cNvSpPr/>
                <p:nvPr/>
              </p:nvSpPr>
              <p:spPr>
                <a:xfrm>
                  <a:off x="4359750" y="4022775"/>
                  <a:ext cx="104775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1765" extrusionOk="0">
                      <a:moveTo>
                        <a:pt x="1009" y="0"/>
                      </a:moveTo>
                      <a:cubicBezTo>
                        <a:pt x="379" y="347"/>
                        <a:pt x="0" y="1040"/>
                        <a:pt x="0" y="1765"/>
                      </a:cubicBezTo>
                      <a:lnTo>
                        <a:pt x="4191" y="1765"/>
                      </a:lnTo>
                      <a:cubicBezTo>
                        <a:pt x="4191" y="1040"/>
                        <a:pt x="3813" y="347"/>
                        <a:pt x="3214" y="0"/>
                      </a:cubicBezTo>
                      <a:cubicBezTo>
                        <a:pt x="2899" y="252"/>
                        <a:pt x="2521" y="378"/>
                        <a:pt x="2111" y="378"/>
                      </a:cubicBezTo>
                      <a:cubicBezTo>
                        <a:pt x="1733" y="378"/>
                        <a:pt x="1324" y="252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74" name="Google Shape;9359;p73">
                  <a:extLst>
                    <a:ext uri="{FF2B5EF4-FFF2-40B4-BE49-F238E27FC236}">
                      <a16:creationId xmlns:a16="http://schemas.microsoft.com/office/drawing/2014/main" id="{8A513F3A-0E5E-4705-C4B1-1FBAFED2BA6B}"/>
                    </a:ext>
                  </a:extLst>
                </p:cNvPr>
                <p:cNvSpPr/>
                <p:nvPr/>
              </p:nvSpPr>
              <p:spPr>
                <a:xfrm>
                  <a:off x="4291225" y="4196825"/>
                  <a:ext cx="102425" cy="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490" extrusionOk="0">
                      <a:moveTo>
                        <a:pt x="1009" y="1"/>
                      </a:moveTo>
                      <a:cubicBezTo>
                        <a:pt x="568" y="284"/>
                        <a:pt x="221" y="694"/>
                        <a:pt x="95" y="1198"/>
                      </a:cubicBezTo>
                      <a:cubicBezTo>
                        <a:pt x="64" y="1387"/>
                        <a:pt x="1" y="1576"/>
                        <a:pt x="1" y="1797"/>
                      </a:cubicBezTo>
                      <a:lnTo>
                        <a:pt x="1" y="2143"/>
                      </a:lnTo>
                      <a:cubicBezTo>
                        <a:pt x="1" y="2332"/>
                        <a:pt x="158" y="2490"/>
                        <a:pt x="379" y="2490"/>
                      </a:cubicBezTo>
                      <a:lnTo>
                        <a:pt x="3844" y="2490"/>
                      </a:lnTo>
                      <a:cubicBezTo>
                        <a:pt x="3939" y="2490"/>
                        <a:pt x="4096" y="2332"/>
                        <a:pt x="4096" y="2143"/>
                      </a:cubicBezTo>
                      <a:lnTo>
                        <a:pt x="4096" y="1797"/>
                      </a:lnTo>
                      <a:cubicBezTo>
                        <a:pt x="4096" y="1576"/>
                        <a:pt x="4065" y="1356"/>
                        <a:pt x="4033" y="1198"/>
                      </a:cubicBezTo>
                      <a:cubicBezTo>
                        <a:pt x="3876" y="694"/>
                        <a:pt x="3561" y="284"/>
                        <a:pt x="3120" y="1"/>
                      </a:cubicBezTo>
                      <a:cubicBezTo>
                        <a:pt x="2804" y="253"/>
                        <a:pt x="2458" y="410"/>
                        <a:pt x="2048" y="410"/>
                      </a:cubicBezTo>
                      <a:cubicBezTo>
                        <a:pt x="1670" y="410"/>
                        <a:pt x="1261" y="253"/>
                        <a:pt x="100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5" name="Google Shape;9360;p73">
                <a:extLst>
                  <a:ext uri="{FF2B5EF4-FFF2-40B4-BE49-F238E27FC236}">
                    <a16:creationId xmlns:a16="http://schemas.microsoft.com/office/drawing/2014/main" id="{B968DB27-7DB8-D717-1161-1F46804D5CE4}"/>
                  </a:ext>
                </a:extLst>
              </p:cNvPr>
              <p:cNvGrpSpPr/>
              <p:nvPr/>
            </p:nvGrpSpPr>
            <p:grpSpPr>
              <a:xfrm>
                <a:off x="10368218" y="3747882"/>
                <a:ext cx="323559" cy="500612"/>
                <a:chOff x="6164975" y="3211525"/>
                <a:chExt cx="191425" cy="296175"/>
              </a:xfrm>
              <a:grpFill/>
            </p:grpSpPr>
            <p:sp>
              <p:nvSpPr>
                <p:cNvPr id="261" name="Google Shape;9361;p73">
                  <a:extLst>
                    <a:ext uri="{FF2B5EF4-FFF2-40B4-BE49-F238E27FC236}">
                      <a16:creationId xmlns:a16="http://schemas.microsoft.com/office/drawing/2014/main" id="{BB1BC45B-D805-22E9-F7D7-4783A74D83BE}"/>
                    </a:ext>
                  </a:extLst>
                </p:cNvPr>
                <p:cNvSpPr/>
                <p:nvPr/>
              </p:nvSpPr>
              <p:spPr>
                <a:xfrm>
                  <a:off x="6269750" y="3371400"/>
                  <a:ext cx="68525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3372" extrusionOk="0">
                      <a:moveTo>
                        <a:pt x="1670" y="1"/>
                      </a:moveTo>
                      <a:cubicBezTo>
                        <a:pt x="1166" y="316"/>
                        <a:pt x="599" y="505"/>
                        <a:pt x="0" y="568"/>
                      </a:cubicBezTo>
                      <a:lnTo>
                        <a:pt x="0" y="1482"/>
                      </a:lnTo>
                      <a:lnTo>
                        <a:pt x="1890" y="3372"/>
                      </a:lnTo>
                      <a:lnTo>
                        <a:pt x="2741" y="3372"/>
                      </a:lnTo>
                      <a:lnTo>
                        <a:pt x="2741" y="3340"/>
                      </a:lnTo>
                      <a:lnTo>
                        <a:pt x="2741" y="2301"/>
                      </a:lnTo>
                      <a:cubicBezTo>
                        <a:pt x="2741" y="1356"/>
                        <a:pt x="2300" y="536"/>
                        <a:pt x="16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2" name="Google Shape;9362;p73">
                  <a:extLst>
                    <a:ext uri="{FF2B5EF4-FFF2-40B4-BE49-F238E27FC236}">
                      <a16:creationId xmlns:a16="http://schemas.microsoft.com/office/drawing/2014/main" id="{84EEFE9B-CE0B-9198-6932-0819385C732F}"/>
                    </a:ext>
                  </a:extLst>
                </p:cNvPr>
                <p:cNvSpPr/>
                <p:nvPr/>
              </p:nvSpPr>
              <p:spPr>
                <a:xfrm>
                  <a:off x="6228775" y="3424175"/>
                  <a:ext cx="62250" cy="3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230" extrusionOk="0">
                      <a:moveTo>
                        <a:pt x="1229" y="1"/>
                      </a:moveTo>
                      <a:lnTo>
                        <a:pt x="1" y="1229"/>
                      </a:lnTo>
                      <a:lnTo>
                        <a:pt x="2490" y="1229"/>
                      </a:lnTo>
                      <a:lnTo>
                        <a:pt x="122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3" name="Google Shape;9363;p73">
                  <a:extLst>
                    <a:ext uri="{FF2B5EF4-FFF2-40B4-BE49-F238E27FC236}">
                      <a16:creationId xmlns:a16="http://schemas.microsoft.com/office/drawing/2014/main" id="{88C9FBD0-B6AD-6B79-D8E1-06EE4A0B1362}"/>
                    </a:ext>
                  </a:extLst>
                </p:cNvPr>
                <p:cNvSpPr/>
                <p:nvPr/>
              </p:nvSpPr>
              <p:spPr>
                <a:xfrm>
                  <a:off x="6182300" y="3369825"/>
                  <a:ext cx="69350" cy="8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3404" extrusionOk="0">
                      <a:moveTo>
                        <a:pt x="1072" y="1"/>
                      </a:moveTo>
                      <a:cubicBezTo>
                        <a:pt x="411" y="599"/>
                        <a:pt x="1" y="1419"/>
                        <a:pt x="1" y="2332"/>
                      </a:cubicBezTo>
                      <a:lnTo>
                        <a:pt x="1" y="3403"/>
                      </a:lnTo>
                      <a:lnTo>
                        <a:pt x="883" y="3403"/>
                      </a:lnTo>
                      <a:lnTo>
                        <a:pt x="2773" y="1513"/>
                      </a:lnTo>
                      <a:lnTo>
                        <a:pt x="2773" y="599"/>
                      </a:lnTo>
                      <a:cubicBezTo>
                        <a:pt x="2143" y="568"/>
                        <a:pt x="1576" y="316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4" name="Google Shape;9364;p73">
                  <a:extLst>
                    <a:ext uri="{FF2B5EF4-FFF2-40B4-BE49-F238E27FC236}">
                      <a16:creationId xmlns:a16="http://schemas.microsoft.com/office/drawing/2014/main" id="{865508CF-0BDD-D84E-DC54-AD7D372FDB0D}"/>
                    </a:ext>
                  </a:extLst>
                </p:cNvPr>
                <p:cNvSpPr/>
                <p:nvPr/>
              </p:nvSpPr>
              <p:spPr>
                <a:xfrm>
                  <a:off x="6164975" y="3472225"/>
                  <a:ext cx="1914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419" extrusionOk="0">
                      <a:moveTo>
                        <a:pt x="725" y="1"/>
                      </a:moveTo>
                      <a:cubicBezTo>
                        <a:pt x="316" y="1"/>
                        <a:pt x="1" y="316"/>
                        <a:pt x="1" y="725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lnTo>
                        <a:pt x="6932" y="1418"/>
                      </a:lnTo>
                      <a:cubicBezTo>
                        <a:pt x="7341" y="1418"/>
                        <a:pt x="7657" y="1103"/>
                        <a:pt x="7657" y="725"/>
                      </a:cubicBezTo>
                      <a:cubicBezTo>
                        <a:pt x="7594" y="316"/>
                        <a:pt x="7278" y="1"/>
                        <a:pt x="69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5" name="Google Shape;9365;p73">
                  <a:extLst>
                    <a:ext uri="{FF2B5EF4-FFF2-40B4-BE49-F238E27FC236}">
                      <a16:creationId xmlns:a16="http://schemas.microsoft.com/office/drawing/2014/main" id="{CBB9911A-2748-6471-5256-18653D3F17BD}"/>
                    </a:ext>
                  </a:extLst>
                </p:cNvPr>
                <p:cNvSpPr/>
                <p:nvPr/>
              </p:nvSpPr>
              <p:spPr>
                <a:xfrm>
                  <a:off x="6164975" y="3211525"/>
                  <a:ext cx="1914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419" extrusionOk="0">
                      <a:moveTo>
                        <a:pt x="725" y="0"/>
                      </a:moveTo>
                      <a:cubicBezTo>
                        <a:pt x="316" y="0"/>
                        <a:pt x="1" y="315"/>
                        <a:pt x="1" y="725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lnTo>
                        <a:pt x="6932" y="1418"/>
                      </a:lnTo>
                      <a:cubicBezTo>
                        <a:pt x="7341" y="1418"/>
                        <a:pt x="7657" y="1103"/>
                        <a:pt x="7657" y="725"/>
                      </a:cubicBezTo>
                      <a:cubicBezTo>
                        <a:pt x="7594" y="284"/>
                        <a:pt x="7278" y="0"/>
                        <a:pt x="69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6" name="Google Shape;9366;p73">
                  <a:extLst>
                    <a:ext uri="{FF2B5EF4-FFF2-40B4-BE49-F238E27FC236}">
                      <a16:creationId xmlns:a16="http://schemas.microsoft.com/office/drawing/2014/main" id="{22D38278-2179-F5FF-9791-66A169E89CE2}"/>
                    </a:ext>
                  </a:extLst>
                </p:cNvPr>
                <p:cNvSpPr/>
                <p:nvPr/>
              </p:nvSpPr>
              <p:spPr>
                <a:xfrm>
                  <a:off x="6183100" y="3262725"/>
                  <a:ext cx="155175" cy="3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7" h="1426" extrusionOk="0">
                      <a:moveTo>
                        <a:pt x="0" y="0"/>
                      </a:moveTo>
                      <a:lnTo>
                        <a:pt x="0" y="441"/>
                      </a:lnTo>
                      <a:lnTo>
                        <a:pt x="568" y="788"/>
                      </a:lnTo>
                      <a:cubicBezTo>
                        <a:pt x="1355" y="1213"/>
                        <a:pt x="2237" y="1426"/>
                        <a:pt x="3112" y="1426"/>
                      </a:cubicBezTo>
                      <a:cubicBezTo>
                        <a:pt x="3986" y="1426"/>
                        <a:pt x="4852" y="1213"/>
                        <a:pt x="5608" y="788"/>
                      </a:cubicBezTo>
                      <a:lnTo>
                        <a:pt x="6207" y="441"/>
                      </a:lnTo>
                      <a:lnTo>
                        <a:pt x="620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7" name="Google Shape;9367;p73">
                  <a:extLst>
                    <a:ext uri="{FF2B5EF4-FFF2-40B4-BE49-F238E27FC236}">
                      <a16:creationId xmlns:a16="http://schemas.microsoft.com/office/drawing/2014/main" id="{DA0DD96F-DCF9-1100-5E29-870F5B52388D}"/>
                    </a:ext>
                  </a:extLst>
                </p:cNvPr>
                <p:cNvSpPr/>
                <p:nvPr/>
              </p:nvSpPr>
              <p:spPr>
                <a:xfrm>
                  <a:off x="6181525" y="3294225"/>
                  <a:ext cx="1559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2962" extrusionOk="0">
                      <a:moveTo>
                        <a:pt x="0" y="0"/>
                      </a:moveTo>
                      <a:cubicBezTo>
                        <a:pt x="126" y="1607"/>
                        <a:pt x="1481" y="2962"/>
                        <a:pt x="3119" y="2962"/>
                      </a:cubicBezTo>
                      <a:cubicBezTo>
                        <a:pt x="4758" y="2962"/>
                        <a:pt x="6112" y="1607"/>
                        <a:pt x="6238" y="0"/>
                      </a:cubicBezTo>
                      <a:lnTo>
                        <a:pt x="6238" y="0"/>
                      </a:lnTo>
                      <a:lnTo>
                        <a:pt x="5986" y="126"/>
                      </a:lnTo>
                      <a:cubicBezTo>
                        <a:pt x="5136" y="631"/>
                        <a:pt x="4096" y="883"/>
                        <a:pt x="3119" y="883"/>
                      </a:cubicBezTo>
                      <a:cubicBezTo>
                        <a:pt x="2143" y="883"/>
                        <a:pt x="1166" y="631"/>
                        <a:pt x="252" y="1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6" name="Google Shape;9368;p73">
                <a:extLst>
                  <a:ext uri="{FF2B5EF4-FFF2-40B4-BE49-F238E27FC236}">
                    <a16:creationId xmlns:a16="http://schemas.microsoft.com/office/drawing/2014/main" id="{F71B4EA2-DDDC-4477-F1DB-23A4959EABCD}"/>
                  </a:ext>
                </a:extLst>
              </p:cNvPr>
              <p:cNvGrpSpPr/>
              <p:nvPr/>
            </p:nvGrpSpPr>
            <p:grpSpPr>
              <a:xfrm>
                <a:off x="1400391" y="3747903"/>
                <a:ext cx="504627" cy="500571"/>
                <a:chOff x="946175" y="3253275"/>
                <a:chExt cx="298550" cy="296150"/>
              </a:xfrm>
              <a:grpFill/>
            </p:grpSpPr>
            <p:sp>
              <p:nvSpPr>
                <p:cNvPr id="256" name="Google Shape;9369;p73">
                  <a:extLst>
                    <a:ext uri="{FF2B5EF4-FFF2-40B4-BE49-F238E27FC236}">
                      <a16:creationId xmlns:a16="http://schemas.microsoft.com/office/drawing/2014/main" id="{6B22EBA4-4D44-0032-CDC8-523E621C55BF}"/>
                    </a:ext>
                  </a:extLst>
                </p:cNvPr>
                <p:cNvSpPr/>
                <p:nvPr/>
              </p:nvSpPr>
              <p:spPr>
                <a:xfrm>
                  <a:off x="946175" y="3253275"/>
                  <a:ext cx="209550" cy="2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2" h="10460" extrusionOk="0">
                      <a:moveTo>
                        <a:pt x="348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10113"/>
                      </a:lnTo>
                      <a:cubicBezTo>
                        <a:pt x="1" y="10302"/>
                        <a:pt x="158" y="10460"/>
                        <a:pt x="348" y="10460"/>
                      </a:cubicBezTo>
                      <a:lnTo>
                        <a:pt x="694" y="10460"/>
                      </a:lnTo>
                      <a:lnTo>
                        <a:pt x="694" y="3875"/>
                      </a:lnTo>
                      <a:cubicBezTo>
                        <a:pt x="694" y="3623"/>
                        <a:pt x="820" y="3340"/>
                        <a:pt x="1009" y="3151"/>
                      </a:cubicBezTo>
                      <a:lnTo>
                        <a:pt x="3151" y="1008"/>
                      </a:lnTo>
                      <a:cubicBezTo>
                        <a:pt x="3340" y="819"/>
                        <a:pt x="3624" y="693"/>
                        <a:pt x="3908" y="693"/>
                      </a:cubicBezTo>
                      <a:lnTo>
                        <a:pt x="8381" y="693"/>
                      </a:lnTo>
                      <a:lnTo>
                        <a:pt x="8381" y="347"/>
                      </a:lnTo>
                      <a:cubicBezTo>
                        <a:pt x="8381" y="158"/>
                        <a:pt x="8224" y="0"/>
                        <a:pt x="80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7" name="Google Shape;9370;p73">
                  <a:extLst>
                    <a:ext uri="{FF2B5EF4-FFF2-40B4-BE49-F238E27FC236}">
                      <a16:creationId xmlns:a16="http://schemas.microsoft.com/office/drawing/2014/main" id="{73773763-0C89-2EA9-5A3D-8D3E94C73972}"/>
                    </a:ext>
                  </a:extLst>
                </p:cNvPr>
                <p:cNvSpPr/>
                <p:nvPr/>
              </p:nvSpPr>
              <p:spPr>
                <a:xfrm>
                  <a:off x="986350" y="3293425"/>
                  <a:ext cx="4730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" h="1923" extrusionOk="0">
                      <a:moveTo>
                        <a:pt x="1891" y="1"/>
                      </a:moveTo>
                      <a:lnTo>
                        <a:pt x="1" y="1923"/>
                      </a:lnTo>
                      <a:lnTo>
                        <a:pt x="1891" y="1923"/>
                      </a:lnTo>
                      <a:lnTo>
                        <a:pt x="189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8" name="Google Shape;9371;p73">
                  <a:extLst>
                    <a:ext uri="{FF2B5EF4-FFF2-40B4-BE49-F238E27FC236}">
                      <a16:creationId xmlns:a16="http://schemas.microsoft.com/office/drawing/2014/main" id="{D873A9F2-BBF0-17D9-5F09-708E6E9DDDBF}"/>
                    </a:ext>
                  </a:extLst>
                </p:cNvPr>
                <p:cNvSpPr/>
                <p:nvPr/>
              </p:nvSpPr>
              <p:spPr>
                <a:xfrm>
                  <a:off x="1051725" y="3359600"/>
                  <a:ext cx="122100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4853" extrusionOk="0">
                      <a:moveTo>
                        <a:pt x="2427" y="0"/>
                      </a:moveTo>
                      <a:cubicBezTo>
                        <a:pt x="1103" y="0"/>
                        <a:pt x="1" y="1103"/>
                        <a:pt x="1" y="2426"/>
                      </a:cubicBezTo>
                      <a:cubicBezTo>
                        <a:pt x="1" y="3749"/>
                        <a:pt x="1103" y="4852"/>
                        <a:pt x="2427" y="4852"/>
                      </a:cubicBezTo>
                      <a:cubicBezTo>
                        <a:pt x="3781" y="4852"/>
                        <a:pt x="4884" y="3749"/>
                        <a:pt x="4884" y="2426"/>
                      </a:cubicBezTo>
                      <a:cubicBezTo>
                        <a:pt x="4884" y="1103"/>
                        <a:pt x="3781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9" name="Google Shape;9372;p73">
                  <a:extLst>
                    <a:ext uri="{FF2B5EF4-FFF2-40B4-BE49-F238E27FC236}">
                      <a16:creationId xmlns:a16="http://schemas.microsoft.com/office/drawing/2014/main" id="{894297C0-5B49-909C-CA76-5D7941CA84F0}"/>
                    </a:ext>
                  </a:extLst>
                </p:cNvPr>
                <p:cNvSpPr/>
                <p:nvPr/>
              </p:nvSpPr>
              <p:spPr>
                <a:xfrm>
                  <a:off x="980050" y="3289500"/>
                  <a:ext cx="192200" cy="2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" h="9704" extrusionOk="0">
                      <a:moveTo>
                        <a:pt x="2868" y="0"/>
                      </a:moveTo>
                      <a:lnTo>
                        <a:pt x="2868" y="2426"/>
                      </a:lnTo>
                      <a:cubicBezTo>
                        <a:pt x="2868" y="2647"/>
                        <a:pt x="2679" y="2804"/>
                        <a:pt x="2490" y="2804"/>
                      </a:cubicBezTo>
                      <a:lnTo>
                        <a:pt x="1" y="2804"/>
                      </a:lnTo>
                      <a:lnTo>
                        <a:pt x="1" y="9357"/>
                      </a:lnTo>
                      <a:cubicBezTo>
                        <a:pt x="1" y="9578"/>
                        <a:pt x="190" y="9704"/>
                        <a:pt x="379" y="9704"/>
                      </a:cubicBezTo>
                      <a:lnTo>
                        <a:pt x="7341" y="9704"/>
                      </a:lnTo>
                      <a:cubicBezTo>
                        <a:pt x="7467" y="9704"/>
                        <a:pt x="7593" y="9641"/>
                        <a:pt x="7625" y="9578"/>
                      </a:cubicBezTo>
                      <a:lnTo>
                        <a:pt x="6239" y="8192"/>
                      </a:lnTo>
                      <a:cubicBezTo>
                        <a:pt x="5924" y="8318"/>
                        <a:pt x="5609" y="8349"/>
                        <a:pt x="5262" y="8349"/>
                      </a:cubicBezTo>
                      <a:cubicBezTo>
                        <a:pt x="3529" y="8349"/>
                        <a:pt x="2143" y="6931"/>
                        <a:pt x="2143" y="5230"/>
                      </a:cubicBezTo>
                      <a:cubicBezTo>
                        <a:pt x="2143" y="3529"/>
                        <a:pt x="3561" y="2111"/>
                        <a:pt x="5262" y="2111"/>
                      </a:cubicBezTo>
                      <a:cubicBezTo>
                        <a:pt x="6239" y="2111"/>
                        <a:pt x="7121" y="2584"/>
                        <a:pt x="7688" y="3308"/>
                      </a:cubicBezTo>
                      <a:lnTo>
                        <a:pt x="7688" y="347"/>
                      </a:lnTo>
                      <a:cubicBezTo>
                        <a:pt x="7688" y="158"/>
                        <a:pt x="7530" y="0"/>
                        <a:pt x="73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60" name="Google Shape;9373;p73">
                  <a:extLst>
                    <a:ext uri="{FF2B5EF4-FFF2-40B4-BE49-F238E27FC236}">
                      <a16:creationId xmlns:a16="http://schemas.microsoft.com/office/drawing/2014/main" id="{EEF01520-E5DE-253E-F291-B264A665E879}"/>
                    </a:ext>
                  </a:extLst>
                </p:cNvPr>
                <p:cNvSpPr/>
                <p:nvPr/>
              </p:nvSpPr>
              <p:spPr>
                <a:xfrm>
                  <a:off x="1154125" y="3460400"/>
                  <a:ext cx="90600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" h="3561" extrusionOk="0">
                      <a:moveTo>
                        <a:pt x="977" y="1"/>
                      </a:moveTo>
                      <a:cubicBezTo>
                        <a:pt x="693" y="410"/>
                        <a:pt x="378" y="757"/>
                        <a:pt x="0" y="1009"/>
                      </a:cubicBezTo>
                      <a:lnTo>
                        <a:pt x="2363" y="3372"/>
                      </a:lnTo>
                      <a:cubicBezTo>
                        <a:pt x="2489" y="3498"/>
                        <a:pt x="2662" y="3561"/>
                        <a:pt x="2840" y="3561"/>
                      </a:cubicBezTo>
                      <a:cubicBezTo>
                        <a:pt x="3017" y="3561"/>
                        <a:pt x="3198" y="3498"/>
                        <a:pt x="3340" y="3372"/>
                      </a:cubicBezTo>
                      <a:cubicBezTo>
                        <a:pt x="3623" y="3088"/>
                        <a:pt x="3623" y="2647"/>
                        <a:pt x="3340" y="2364"/>
                      </a:cubicBezTo>
                      <a:lnTo>
                        <a:pt x="97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7" name="Google Shape;9374;p73">
                <a:extLst>
                  <a:ext uri="{FF2B5EF4-FFF2-40B4-BE49-F238E27FC236}">
                    <a16:creationId xmlns:a16="http://schemas.microsoft.com/office/drawing/2014/main" id="{277CE7A3-A4A5-F59A-B6D9-E7499C76B376}"/>
                  </a:ext>
                </a:extLst>
              </p:cNvPr>
              <p:cNvGrpSpPr/>
              <p:nvPr/>
            </p:nvGrpSpPr>
            <p:grpSpPr>
              <a:xfrm>
                <a:off x="1401722" y="4379912"/>
                <a:ext cx="501965" cy="496642"/>
                <a:chOff x="946175" y="3619500"/>
                <a:chExt cx="296975" cy="293825"/>
              </a:xfrm>
              <a:grpFill/>
            </p:grpSpPr>
            <p:sp>
              <p:nvSpPr>
                <p:cNvPr id="250" name="Google Shape;9375;p73">
                  <a:extLst>
                    <a:ext uri="{FF2B5EF4-FFF2-40B4-BE49-F238E27FC236}">
                      <a16:creationId xmlns:a16="http://schemas.microsoft.com/office/drawing/2014/main" id="{0D244D00-4BF4-9457-10E6-4C62BBB4C272}"/>
                    </a:ext>
                  </a:extLst>
                </p:cNvPr>
                <p:cNvSpPr/>
                <p:nvPr/>
              </p:nvSpPr>
              <p:spPr>
                <a:xfrm>
                  <a:off x="963525" y="3619500"/>
                  <a:ext cx="207950" cy="29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" h="11753" extrusionOk="0">
                      <a:moveTo>
                        <a:pt x="3828" y="2742"/>
                      </a:moveTo>
                      <a:cubicBezTo>
                        <a:pt x="3915" y="2742"/>
                        <a:pt x="4001" y="2773"/>
                        <a:pt x="4064" y="2836"/>
                      </a:cubicBezTo>
                      <a:cubicBezTo>
                        <a:pt x="4253" y="2994"/>
                        <a:pt x="4253" y="3183"/>
                        <a:pt x="4096" y="3340"/>
                      </a:cubicBezTo>
                      <a:lnTo>
                        <a:pt x="2678" y="4695"/>
                      </a:lnTo>
                      <a:cubicBezTo>
                        <a:pt x="2615" y="4790"/>
                        <a:pt x="2520" y="4821"/>
                        <a:pt x="2457" y="4821"/>
                      </a:cubicBezTo>
                      <a:cubicBezTo>
                        <a:pt x="2363" y="4821"/>
                        <a:pt x="2268" y="4790"/>
                        <a:pt x="2205" y="4695"/>
                      </a:cubicBezTo>
                      <a:lnTo>
                        <a:pt x="1512" y="4002"/>
                      </a:lnTo>
                      <a:cubicBezTo>
                        <a:pt x="1386" y="3876"/>
                        <a:pt x="1386" y="3655"/>
                        <a:pt x="1512" y="3529"/>
                      </a:cubicBezTo>
                      <a:cubicBezTo>
                        <a:pt x="1575" y="3466"/>
                        <a:pt x="1662" y="3435"/>
                        <a:pt x="1749" y="3435"/>
                      </a:cubicBezTo>
                      <a:cubicBezTo>
                        <a:pt x="1835" y="3435"/>
                        <a:pt x="1922" y="3466"/>
                        <a:pt x="1985" y="3529"/>
                      </a:cubicBezTo>
                      <a:lnTo>
                        <a:pt x="2426" y="3971"/>
                      </a:lnTo>
                      <a:lnTo>
                        <a:pt x="3592" y="2836"/>
                      </a:lnTo>
                      <a:cubicBezTo>
                        <a:pt x="3655" y="2773"/>
                        <a:pt x="3741" y="2742"/>
                        <a:pt x="3828" y="2742"/>
                      </a:cubicBezTo>
                      <a:close/>
                      <a:moveTo>
                        <a:pt x="3828" y="4790"/>
                      </a:moveTo>
                      <a:cubicBezTo>
                        <a:pt x="3915" y="4790"/>
                        <a:pt x="4001" y="4821"/>
                        <a:pt x="4064" y="4884"/>
                      </a:cubicBezTo>
                      <a:cubicBezTo>
                        <a:pt x="4253" y="5042"/>
                        <a:pt x="4253" y="5262"/>
                        <a:pt x="4096" y="5388"/>
                      </a:cubicBezTo>
                      <a:lnTo>
                        <a:pt x="2678" y="6774"/>
                      </a:lnTo>
                      <a:cubicBezTo>
                        <a:pt x="2615" y="6837"/>
                        <a:pt x="2520" y="6869"/>
                        <a:pt x="2457" y="6869"/>
                      </a:cubicBezTo>
                      <a:cubicBezTo>
                        <a:pt x="2363" y="6869"/>
                        <a:pt x="2268" y="6837"/>
                        <a:pt x="2205" y="6774"/>
                      </a:cubicBezTo>
                      <a:lnTo>
                        <a:pt x="1512" y="6050"/>
                      </a:lnTo>
                      <a:cubicBezTo>
                        <a:pt x="1386" y="5924"/>
                        <a:pt x="1386" y="5703"/>
                        <a:pt x="1512" y="5577"/>
                      </a:cubicBezTo>
                      <a:cubicBezTo>
                        <a:pt x="1575" y="5514"/>
                        <a:pt x="1662" y="5483"/>
                        <a:pt x="1749" y="5483"/>
                      </a:cubicBezTo>
                      <a:cubicBezTo>
                        <a:pt x="1835" y="5483"/>
                        <a:pt x="1922" y="5514"/>
                        <a:pt x="1985" y="5577"/>
                      </a:cubicBezTo>
                      <a:lnTo>
                        <a:pt x="2426" y="6018"/>
                      </a:lnTo>
                      <a:lnTo>
                        <a:pt x="3592" y="4884"/>
                      </a:lnTo>
                      <a:cubicBezTo>
                        <a:pt x="3655" y="4821"/>
                        <a:pt x="3741" y="4790"/>
                        <a:pt x="3828" y="4790"/>
                      </a:cubicBezTo>
                      <a:close/>
                      <a:moveTo>
                        <a:pt x="3828" y="6869"/>
                      </a:moveTo>
                      <a:cubicBezTo>
                        <a:pt x="3915" y="6869"/>
                        <a:pt x="4001" y="6900"/>
                        <a:pt x="4064" y="6963"/>
                      </a:cubicBezTo>
                      <a:cubicBezTo>
                        <a:pt x="4253" y="7121"/>
                        <a:pt x="4253" y="7342"/>
                        <a:pt x="4096" y="7468"/>
                      </a:cubicBezTo>
                      <a:lnTo>
                        <a:pt x="2678" y="8854"/>
                      </a:lnTo>
                      <a:cubicBezTo>
                        <a:pt x="2615" y="8917"/>
                        <a:pt x="2520" y="8980"/>
                        <a:pt x="2457" y="8980"/>
                      </a:cubicBezTo>
                      <a:cubicBezTo>
                        <a:pt x="2363" y="8980"/>
                        <a:pt x="2268" y="8917"/>
                        <a:pt x="2205" y="8854"/>
                      </a:cubicBezTo>
                      <a:lnTo>
                        <a:pt x="1512" y="8129"/>
                      </a:lnTo>
                      <a:cubicBezTo>
                        <a:pt x="1386" y="8003"/>
                        <a:pt x="1386" y="7783"/>
                        <a:pt x="1512" y="7657"/>
                      </a:cubicBezTo>
                      <a:cubicBezTo>
                        <a:pt x="1575" y="7594"/>
                        <a:pt x="1662" y="7562"/>
                        <a:pt x="1749" y="7562"/>
                      </a:cubicBezTo>
                      <a:cubicBezTo>
                        <a:pt x="1835" y="7562"/>
                        <a:pt x="1922" y="7594"/>
                        <a:pt x="1985" y="7657"/>
                      </a:cubicBezTo>
                      <a:lnTo>
                        <a:pt x="2426" y="8098"/>
                      </a:lnTo>
                      <a:lnTo>
                        <a:pt x="3592" y="6963"/>
                      </a:lnTo>
                      <a:cubicBezTo>
                        <a:pt x="3655" y="6900"/>
                        <a:pt x="3741" y="6869"/>
                        <a:pt x="3828" y="6869"/>
                      </a:cubicBezTo>
                      <a:close/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9673"/>
                      </a:lnTo>
                      <a:lnTo>
                        <a:pt x="6301" y="9673"/>
                      </a:lnTo>
                      <a:lnTo>
                        <a:pt x="6301" y="10397"/>
                      </a:lnTo>
                      <a:lnTo>
                        <a:pt x="6301" y="10744"/>
                      </a:lnTo>
                      <a:lnTo>
                        <a:pt x="6270" y="10744"/>
                      </a:lnTo>
                      <a:cubicBezTo>
                        <a:pt x="6270" y="11343"/>
                        <a:pt x="6742" y="11752"/>
                        <a:pt x="7278" y="11752"/>
                      </a:cubicBezTo>
                      <a:cubicBezTo>
                        <a:pt x="7876" y="11752"/>
                        <a:pt x="8317" y="11280"/>
                        <a:pt x="8317" y="10744"/>
                      </a:cubicBezTo>
                      <a:lnTo>
                        <a:pt x="8317" y="7972"/>
                      </a:lnTo>
                      <a:lnTo>
                        <a:pt x="7498" y="8822"/>
                      </a:lnTo>
                      <a:lnTo>
                        <a:pt x="5608" y="9547"/>
                      </a:lnTo>
                      <a:cubicBezTo>
                        <a:pt x="5497" y="9576"/>
                        <a:pt x="5390" y="9590"/>
                        <a:pt x="5288" y="9590"/>
                      </a:cubicBezTo>
                      <a:cubicBezTo>
                        <a:pt x="4954" y="9590"/>
                        <a:pt x="4674" y="9441"/>
                        <a:pt x="4505" y="9200"/>
                      </a:cubicBezTo>
                      <a:cubicBezTo>
                        <a:pt x="4316" y="8980"/>
                        <a:pt x="4222" y="8665"/>
                        <a:pt x="4316" y="8255"/>
                      </a:cubicBezTo>
                      <a:lnTo>
                        <a:pt x="5041" y="6365"/>
                      </a:lnTo>
                      <a:lnTo>
                        <a:pt x="8317" y="3088"/>
                      </a:lnTo>
                      <a:lnTo>
                        <a:pt x="8317" y="2773"/>
                      </a:lnTo>
                      <a:lnTo>
                        <a:pt x="5891" y="2773"/>
                      </a:lnTo>
                      <a:cubicBezTo>
                        <a:pt x="5671" y="2773"/>
                        <a:pt x="5513" y="2616"/>
                        <a:pt x="5513" y="2427"/>
                      </a:cubicBezTo>
                      <a:lnTo>
                        <a:pt x="551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1" name="Google Shape;9376;p73">
                  <a:extLst>
                    <a:ext uri="{FF2B5EF4-FFF2-40B4-BE49-F238E27FC236}">
                      <a16:creationId xmlns:a16="http://schemas.microsoft.com/office/drawing/2014/main" id="{969D183D-8575-DC3F-A767-E6F71BBF0ADF}"/>
                    </a:ext>
                  </a:extLst>
                </p:cNvPr>
                <p:cNvSpPr/>
                <p:nvPr/>
              </p:nvSpPr>
              <p:spPr>
                <a:xfrm>
                  <a:off x="1185625" y="3688025"/>
                  <a:ext cx="57525" cy="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2238" extrusionOk="0">
                      <a:moveTo>
                        <a:pt x="1072" y="1"/>
                      </a:moveTo>
                      <a:cubicBezTo>
                        <a:pt x="890" y="1"/>
                        <a:pt x="709" y="64"/>
                        <a:pt x="568" y="190"/>
                      </a:cubicBezTo>
                      <a:lnTo>
                        <a:pt x="0" y="788"/>
                      </a:lnTo>
                      <a:lnTo>
                        <a:pt x="1450" y="2238"/>
                      </a:lnTo>
                      <a:lnTo>
                        <a:pt x="2048" y="1639"/>
                      </a:lnTo>
                      <a:cubicBezTo>
                        <a:pt x="2300" y="1387"/>
                        <a:pt x="2300" y="946"/>
                        <a:pt x="2048" y="662"/>
                      </a:cubicBezTo>
                      <a:lnTo>
                        <a:pt x="1576" y="190"/>
                      </a:lnTo>
                      <a:cubicBezTo>
                        <a:pt x="1434" y="64"/>
                        <a:pt x="1253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2" name="Google Shape;9377;p73">
                  <a:extLst>
                    <a:ext uri="{FF2B5EF4-FFF2-40B4-BE49-F238E27FC236}">
                      <a16:creationId xmlns:a16="http://schemas.microsoft.com/office/drawing/2014/main" id="{646D693E-E85D-1050-3E07-1EF7852957B5}"/>
                    </a:ext>
                  </a:extLst>
                </p:cNvPr>
                <p:cNvSpPr/>
                <p:nvPr/>
              </p:nvSpPr>
              <p:spPr>
                <a:xfrm>
                  <a:off x="1088075" y="3795925"/>
                  <a:ext cx="4637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01" extrusionOk="0">
                      <a:moveTo>
                        <a:pt x="594" y="1"/>
                      </a:moveTo>
                      <a:lnTo>
                        <a:pt x="59" y="1387"/>
                      </a:lnTo>
                      <a:cubicBezTo>
                        <a:pt x="0" y="1621"/>
                        <a:pt x="186" y="1800"/>
                        <a:pt x="414" y="1800"/>
                      </a:cubicBezTo>
                      <a:cubicBezTo>
                        <a:pt x="432" y="1800"/>
                        <a:pt x="450" y="1799"/>
                        <a:pt x="468" y="1797"/>
                      </a:cubicBezTo>
                      <a:lnTo>
                        <a:pt x="1855" y="1261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3" name="Google Shape;9378;p73">
                  <a:extLst>
                    <a:ext uri="{FF2B5EF4-FFF2-40B4-BE49-F238E27FC236}">
                      <a16:creationId xmlns:a16="http://schemas.microsoft.com/office/drawing/2014/main" id="{B42B390C-A1D5-0F3E-BCC6-C84E24476131}"/>
                    </a:ext>
                  </a:extLst>
                </p:cNvPr>
                <p:cNvSpPr/>
                <p:nvPr/>
              </p:nvSpPr>
              <p:spPr>
                <a:xfrm>
                  <a:off x="1112375" y="3720325"/>
                  <a:ext cx="9770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8" h="3908" extrusionOk="0">
                      <a:moveTo>
                        <a:pt x="2426" y="1"/>
                      </a:moveTo>
                      <a:lnTo>
                        <a:pt x="1" y="2458"/>
                      </a:lnTo>
                      <a:lnTo>
                        <a:pt x="1450" y="3907"/>
                      </a:lnTo>
                      <a:lnTo>
                        <a:pt x="3907" y="1481"/>
                      </a:lnTo>
                      <a:lnTo>
                        <a:pt x="242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4" name="Google Shape;9379;p73">
                  <a:extLst>
                    <a:ext uri="{FF2B5EF4-FFF2-40B4-BE49-F238E27FC236}">
                      <a16:creationId xmlns:a16="http://schemas.microsoft.com/office/drawing/2014/main" id="{E1F0C257-FCBD-9E3A-2908-DDBD91B9C418}"/>
                    </a:ext>
                  </a:extLst>
                </p:cNvPr>
                <p:cNvSpPr/>
                <p:nvPr/>
              </p:nvSpPr>
              <p:spPr>
                <a:xfrm>
                  <a:off x="1120250" y="3623450"/>
                  <a:ext cx="47275" cy="4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891" extrusionOk="0">
                      <a:moveTo>
                        <a:pt x="1" y="0"/>
                      </a:moveTo>
                      <a:lnTo>
                        <a:pt x="1" y="1891"/>
                      </a:lnTo>
                      <a:lnTo>
                        <a:pt x="1891" y="189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55" name="Google Shape;9380;p73">
                  <a:extLst>
                    <a:ext uri="{FF2B5EF4-FFF2-40B4-BE49-F238E27FC236}">
                      <a16:creationId xmlns:a16="http://schemas.microsoft.com/office/drawing/2014/main" id="{70725199-911A-90C5-3400-A24A18B967E9}"/>
                    </a:ext>
                  </a:extLst>
                </p:cNvPr>
                <p:cNvSpPr/>
                <p:nvPr/>
              </p:nvSpPr>
              <p:spPr>
                <a:xfrm>
                  <a:off x="946175" y="3879425"/>
                  <a:ext cx="1662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9" h="1356" extrusionOk="0">
                      <a:moveTo>
                        <a:pt x="348" y="0"/>
                      </a:moveTo>
                      <a:cubicBezTo>
                        <a:pt x="158" y="0"/>
                        <a:pt x="1" y="190"/>
                        <a:pt x="1" y="347"/>
                      </a:cubicBezTo>
                      <a:lnTo>
                        <a:pt x="1" y="694"/>
                      </a:lnTo>
                      <a:cubicBezTo>
                        <a:pt x="1" y="1040"/>
                        <a:pt x="316" y="1355"/>
                        <a:pt x="694" y="1355"/>
                      </a:cubicBezTo>
                      <a:lnTo>
                        <a:pt x="6649" y="1355"/>
                      </a:lnTo>
                      <a:cubicBezTo>
                        <a:pt x="6428" y="1103"/>
                        <a:pt x="6302" y="725"/>
                        <a:pt x="6302" y="347"/>
                      </a:cubicBezTo>
                      <a:lnTo>
                        <a:pt x="63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8" name="Google Shape;9381;p73">
                <a:extLst>
                  <a:ext uri="{FF2B5EF4-FFF2-40B4-BE49-F238E27FC236}">
                    <a16:creationId xmlns:a16="http://schemas.microsoft.com/office/drawing/2014/main" id="{7D898A34-4039-9E56-BEE6-C87099E9754F}"/>
                  </a:ext>
                </a:extLst>
              </p:cNvPr>
              <p:cNvGrpSpPr/>
              <p:nvPr/>
            </p:nvGrpSpPr>
            <p:grpSpPr>
              <a:xfrm>
                <a:off x="1401067" y="4983990"/>
                <a:ext cx="503276" cy="501923"/>
                <a:chOff x="944600" y="3981825"/>
                <a:chExt cx="297750" cy="296950"/>
              </a:xfrm>
              <a:grpFill/>
            </p:grpSpPr>
            <p:sp>
              <p:nvSpPr>
                <p:cNvPr id="246" name="Google Shape;9382;p73">
                  <a:extLst>
                    <a:ext uri="{FF2B5EF4-FFF2-40B4-BE49-F238E27FC236}">
                      <a16:creationId xmlns:a16="http://schemas.microsoft.com/office/drawing/2014/main" id="{D0034BEA-2F86-C267-0AC3-9E28EB17F0EC}"/>
                    </a:ext>
                  </a:extLst>
                </p:cNvPr>
                <p:cNvSpPr/>
                <p:nvPr/>
              </p:nvSpPr>
              <p:spPr>
                <a:xfrm>
                  <a:off x="944600" y="3981825"/>
                  <a:ext cx="297750" cy="29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878" extrusionOk="0">
                      <a:moveTo>
                        <a:pt x="6333" y="1418"/>
                      </a:moveTo>
                      <a:cubicBezTo>
                        <a:pt x="8539" y="1575"/>
                        <a:pt x="10303" y="3340"/>
                        <a:pt x="10461" y="5545"/>
                      </a:cubicBezTo>
                      <a:lnTo>
                        <a:pt x="10146" y="5545"/>
                      </a:lnTo>
                      <a:cubicBezTo>
                        <a:pt x="9957" y="5545"/>
                        <a:pt x="9799" y="5702"/>
                        <a:pt x="9799" y="5892"/>
                      </a:cubicBezTo>
                      <a:cubicBezTo>
                        <a:pt x="9799" y="6081"/>
                        <a:pt x="9957" y="6238"/>
                        <a:pt x="10146" y="6238"/>
                      </a:cubicBezTo>
                      <a:lnTo>
                        <a:pt x="10461" y="6238"/>
                      </a:lnTo>
                      <a:cubicBezTo>
                        <a:pt x="10303" y="8443"/>
                        <a:pt x="8539" y="10239"/>
                        <a:pt x="6333" y="10397"/>
                      </a:cubicBezTo>
                      <a:lnTo>
                        <a:pt x="6333" y="10082"/>
                      </a:lnTo>
                      <a:cubicBezTo>
                        <a:pt x="6333" y="9861"/>
                        <a:pt x="6176" y="9704"/>
                        <a:pt x="5955" y="9704"/>
                      </a:cubicBezTo>
                      <a:cubicBezTo>
                        <a:pt x="5766" y="9704"/>
                        <a:pt x="5609" y="9861"/>
                        <a:pt x="5609" y="10082"/>
                      </a:cubicBezTo>
                      <a:lnTo>
                        <a:pt x="5609" y="10397"/>
                      </a:lnTo>
                      <a:cubicBezTo>
                        <a:pt x="3403" y="10239"/>
                        <a:pt x="1639" y="8443"/>
                        <a:pt x="1482" y="6238"/>
                      </a:cubicBezTo>
                      <a:lnTo>
                        <a:pt x="1797" y="6238"/>
                      </a:lnTo>
                      <a:cubicBezTo>
                        <a:pt x="1986" y="6238"/>
                        <a:pt x="2143" y="6081"/>
                        <a:pt x="2143" y="5892"/>
                      </a:cubicBezTo>
                      <a:cubicBezTo>
                        <a:pt x="2143" y="5702"/>
                        <a:pt x="1986" y="5545"/>
                        <a:pt x="1797" y="5545"/>
                      </a:cubicBezTo>
                      <a:lnTo>
                        <a:pt x="1482" y="5545"/>
                      </a:lnTo>
                      <a:cubicBezTo>
                        <a:pt x="1639" y="3340"/>
                        <a:pt x="3403" y="1575"/>
                        <a:pt x="5609" y="1418"/>
                      </a:cubicBezTo>
                      <a:lnTo>
                        <a:pt x="5609" y="1733"/>
                      </a:lnTo>
                      <a:cubicBezTo>
                        <a:pt x="5609" y="1922"/>
                        <a:pt x="5766" y="2079"/>
                        <a:pt x="5955" y="2079"/>
                      </a:cubicBezTo>
                      <a:cubicBezTo>
                        <a:pt x="6176" y="2079"/>
                        <a:pt x="6333" y="1922"/>
                        <a:pt x="6333" y="1733"/>
                      </a:cubicBezTo>
                      <a:lnTo>
                        <a:pt x="6333" y="1418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9" y="126"/>
                        <a:pt x="5609" y="347"/>
                      </a:cubicBezTo>
                      <a:lnTo>
                        <a:pt x="5609" y="725"/>
                      </a:lnTo>
                      <a:cubicBezTo>
                        <a:pt x="2994" y="882"/>
                        <a:pt x="946" y="2962"/>
                        <a:pt x="757" y="5576"/>
                      </a:cubicBezTo>
                      <a:lnTo>
                        <a:pt x="379" y="5576"/>
                      </a:lnTo>
                      <a:cubicBezTo>
                        <a:pt x="158" y="5576"/>
                        <a:pt x="1" y="5734"/>
                        <a:pt x="1" y="5923"/>
                      </a:cubicBezTo>
                      <a:cubicBezTo>
                        <a:pt x="1" y="6112"/>
                        <a:pt x="158" y="6270"/>
                        <a:pt x="379" y="6270"/>
                      </a:cubicBezTo>
                      <a:lnTo>
                        <a:pt x="757" y="6270"/>
                      </a:lnTo>
                      <a:cubicBezTo>
                        <a:pt x="915" y="8884"/>
                        <a:pt x="2994" y="10932"/>
                        <a:pt x="5609" y="11121"/>
                      </a:cubicBezTo>
                      <a:lnTo>
                        <a:pt x="5609" y="11531"/>
                      </a:lnTo>
                      <a:cubicBezTo>
                        <a:pt x="5609" y="11720"/>
                        <a:pt x="5766" y="11877"/>
                        <a:pt x="5955" y="11877"/>
                      </a:cubicBezTo>
                      <a:cubicBezTo>
                        <a:pt x="6176" y="11877"/>
                        <a:pt x="6333" y="11720"/>
                        <a:pt x="6333" y="11531"/>
                      </a:cubicBezTo>
                      <a:lnTo>
                        <a:pt x="6333" y="11121"/>
                      </a:lnTo>
                      <a:cubicBezTo>
                        <a:pt x="8917" y="10964"/>
                        <a:pt x="10965" y="8884"/>
                        <a:pt x="11154" y="6270"/>
                      </a:cubicBezTo>
                      <a:lnTo>
                        <a:pt x="11563" y="6270"/>
                      </a:lnTo>
                      <a:cubicBezTo>
                        <a:pt x="11752" y="6270"/>
                        <a:pt x="11910" y="6112"/>
                        <a:pt x="11910" y="5923"/>
                      </a:cubicBezTo>
                      <a:cubicBezTo>
                        <a:pt x="11910" y="5734"/>
                        <a:pt x="11752" y="5576"/>
                        <a:pt x="11563" y="5576"/>
                      </a:cubicBezTo>
                      <a:lnTo>
                        <a:pt x="11154" y="5576"/>
                      </a:lnTo>
                      <a:cubicBezTo>
                        <a:pt x="10996" y="2962"/>
                        <a:pt x="8917" y="914"/>
                        <a:pt x="6333" y="725"/>
                      </a:cubicBezTo>
                      <a:lnTo>
                        <a:pt x="6333" y="347"/>
                      </a:lnTo>
                      <a:cubicBezTo>
                        <a:pt x="6333" y="126"/>
                        <a:pt x="6176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7" name="Google Shape;9383;p73">
                  <a:extLst>
                    <a:ext uri="{FF2B5EF4-FFF2-40B4-BE49-F238E27FC236}">
                      <a16:creationId xmlns:a16="http://schemas.microsoft.com/office/drawing/2014/main" id="{7056026C-4AF3-4E21-2549-8F44166C28A5}"/>
                    </a:ext>
                  </a:extLst>
                </p:cNvPr>
                <p:cNvSpPr/>
                <p:nvPr/>
              </p:nvSpPr>
              <p:spPr>
                <a:xfrm>
                  <a:off x="1058025" y="4155875"/>
                  <a:ext cx="7250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" h="2080" extrusionOk="0">
                      <a:moveTo>
                        <a:pt x="1418" y="1"/>
                      </a:moveTo>
                      <a:cubicBezTo>
                        <a:pt x="851" y="1"/>
                        <a:pt x="316" y="347"/>
                        <a:pt x="127" y="914"/>
                      </a:cubicBezTo>
                      <a:cubicBezTo>
                        <a:pt x="1" y="1166"/>
                        <a:pt x="1" y="1450"/>
                        <a:pt x="95" y="1765"/>
                      </a:cubicBezTo>
                      <a:cubicBezTo>
                        <a:pt x="473" y="1954"/>
                        <a:pt x="946" y="2080"/>
                        <a:pt x="1418" y="2080"/>
                      </a:cubicBezTo>
                      <a:cubicBezTo>
                        <a:pt x="1891" y="2080"/>
                        <a:pt x="2332" y="1954"/>
                        <a:pt x="2773" y="1765"/>
                      </a:cubicBezTo>
                      <a:cubicBezTo>
                        <a:pt x="2899" y="1387"/>
                        <a:pt x="2805" y="946"/>
                        <a:pt x="2616" y="599"/>
                      </a:cubicBezTo>
                      <a:cubicBezTo>
                        <a:pt x="2332" y="221"/>
                        <a:pt x="1891" y="1"/>
                        <a:pt x="14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8" name="Google Shape;9384;p73">
                  <a:extLst>
                    <a:ext uri="{FF2B5EF4-FFF2-40B4-BE49-F238E27FC236}">
                      <a16:creationId xmlns:a16="http://schemas.microsoft.com/office/drawing/2014/main" id="{0BD69A22-EA80-66D7-A899-B6DA1CB9453F}"/>
                    </a:ext>
                  </a:extLst>
                </p:cNvPr>
                <p:cNvSpPr/>
                <p:nvPr/>
              </p:nvSpPr>
              <p:spPr>
                <a:xfrm>
                  <a:off x="1076150" y="41039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693" y="0"/>
                      </a:moveTo>
                      <a:cubicBezTo>
                        <a:pt x="315" y="0"/>
                        <a:pt x="0" y="315"/>
                        <a:pt x="0" y="693"/>
                      </a:cubicBezTo>
                      <a:cubicBezTo>
                        <a:pt x="0" y="1103"/>
                        <a:pt x="315" y="1418"/>
                        <a:pt x="693" y="1418"/>
                      </a:cubicBezTo>
                      <a:cubicBezTo>
                        <a:pt x="1103" y="1355"/>
                        <a:pt x="1418" y="1040"/>
                        <a:pt x="1418" y="693"/>
                      </a:cubicBezTo>
                      <a:cubicBezTo>
                        <a:pt x="1418" y="315"/>
                        <a:pt x="1103" y="0"/>
                        <a:pt x="6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9" name="Google Shape;9385;p73">
                  <a:extLst>
                    <a:ext uri="{FF2B5EF4-FFF2-40B4-BE49-F238E27FC236}">
                      <a16:creationId xmlns:a16="http://schemas.microsoft.com/office/drawing/2014/main" id="{41D7F0E3-99F3-C53D-6346-173CB49295F8}"/>
                    </a:ext>
                  </a:extLst>
                </p:cNvPr>
                <p:cNvSpPr/>
                <p:nvPr/>
              </p:nvSpPr>
              <p:spPr>
                <a:xfrm>
                  <a:off x="1016275" y="4051125"/>
                  <a:ext cx="155975" cy="1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5483" extrusionOk="0">
                      <a:moveTo>
                        <a:pt x="3088" y="1"/>
                      </a:moveTo>
                      <a:cubicBezTo>
                        <a:pt x="1356" y="1"/>
                        <a:pt x="1" y="1387"/>
                        <a:pt x="1" y="3120"/>
                      </a:cubicBezTo>
                      <a:cubicBezTo>
                        <a:pt x="1" y="4033"/>
                        <a:pt x="379" y="4852"/>
                        <a:pt x="1041" y="5451"/>
                      </a:cubicBezTo>
                      <a:cubicBezTo>
                        <a:pt x="1041" y="5262"/>
                        <a:pt x="1104" y="5041"/>
                        <a:pt x="1167" y="4852"/>
                      </a:cubicBezTo>
                      <a:cubicBezTo>
                        <a:pt x="1324" y="4380"/>
                        <a:pt x="1671" y="4002"/>
                        <a:pt x="2112" y="3750"/>
                      </a:cubicBezTo>
                      <a:cubicBezTo>
                        <a:pt x="1891" y="3498"/>
                        <a:pt x="1734" y="3151"/>
                        <a:pt x="1734" y="2804"/>
                      </a:cubicBezTo>
                      <a:cubicBezTo>
                        <a:pt x="1734" y="2048"/>
                        <a:pt x="2364" y="1418"/>
                        <a:pt x="3088" y="1418"/>
                      </a:cubicBezTo>
                      <a:cubicBezTo>
                        <a:pt x="3845" y="1418"/>
                        <a:pt x="4475" y="2048"/>
                        <a:pt x="4475" y="2804"/>
                      </a:cubicBezTo>
                      <a:cubicBezTo>
                        <a:pt x="4475" y="3151"/>
                        <a:pt x="4317" y="3529"/>
                        <a:pt x="4097" y="3750"/>
                      </a:cubicBezTo>
                      <a:cubicBezTo>
                        <a:pt x="4349" y="3907"/>
                        <a:pt x="4632" y="4128"/>
                        <a:pt x="4790" y="4411"/>
                      </a:cubicBezTo>
                      <a:cubicBezTo>
                        <a:pt x="4979" y="4726"/>
                        <a:pt x="5105" y="5073"/>
                        <a:pt x="5136" y="5482"/>
                      </a:cubicBezTo>
                      <a:cubicBezTo>
                        <a:pt x="5766" y="4884"/>
                        <a:pt x="6207" y="4096"/>
                        <a:pt x="6207" y="3151"/>
                      </a:cubicBezTo>
                      <a:cubicBezTo>
                        <a:pt x="6239" y="1418"/>
                        <a:pt x="4821" y="1"/>
                        <a:pt x="3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" name="Google Shape;9386;p73">
                <a:extLst>
                  <a:ext uri="{FF2B5EF4-FFF2-40B4-BE49-F238E27FC236}">
                    <a16:creationId xmlns:a16="http://schemas.microsoft.com/office/drawing/2014/main" id="{FC1A27CF-E423-A196-28CA-7E7F956FD05B}"/>
                  </a:ext>
                </a:extLst>
              </p:cNvPr>
              <p:cNvGrpSpPr/>
              <p:nvPr/>
            </p:nvGrpSpPr>
            <p:grpSpPr>
              <a:xfrm>
                <a:off x="4571286" y="3748557"/>
                <a:ext cx="500612" cy="499261"/>
                <a:chOff x="2768750" y="3227275"/>
                <a:chExt cx="296175" cy="295375"/>
              </a:xfrm>
              <a:grpFill/>
            </p:grpSpPr>
            <p:sp>
              <p:nvSpPr>
                <p:cNvPr id="238" name="Google Shape;9387;p73">
                  <a:extLst>
                    <a:ext uri="{FF2B5EF4-FFF2-40B4-BE49-F238E27FC236}">
                      <a16:creationId xmlns:a16="http://schemas.microsoft.com/office/drawing/2014/main" id="{570DD970-5A08-0840-F913-1E8C4B0AA4E0}"/>
                    </a:ext>
                  </a:extLst>
                </p:cNvPr>
                <p:cNvSpPr/>
                <p:nvPr/>
              </p:nvSpPr>
              <p:spPr>
                <a:xfrm>
                  <a:off x="2882950" y="3227275"/>
                  <a:ext cx="68550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2773" extrusionOk="0">
                      <a:moveTo>
                        <a:pt x="1355" y="1"/>
                      </a:moveTo>
                      <a:cubicBezTo>
                        <a:pt x="631" y="1"/>
                        <a:pt x="1" y="631"/>
                        <a:pt x="1" y="1387"/>
                      </a:cubicBezTo>
                      <a:cubicBezTo>
                        <a:pt x="1" y="2143"/>
                        <a:pt x="631" y="2773"/>
                        <a:pt x="1355" y="2773"/>
                      </a:cubicBezTo>
                      <a:cubicBezTo>
                        <a:pt x="2111" y="2773"/>
                        <a:pt x="2742" y="2174"/>
                        <a:pt x="2742" y="1387"/>
                      </a:cubicBezTo>
                      <a:cubicBezTo>
                        <a:pt x="2742" y="631"/>
                        <a:pt x="2111" y="1"/>
                        <a:pt x="13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9" name="Google Shape;9388;p73">
                  <a:extLst>
                    <a:ext uri="{FF2B5EF4-FFF2-40B4-BE49-F238E27FC236}">
                      <a16:creationId xmlns:a16="http://schemas.microsoft.com/office/drawing/2014/main" id="{8964195A-8FF0-AE8F-867B-26F29C582295}"/>
                    </a:ext>
                  </a:extLst>
                </p:cNvPr>
                <p:cNvSpPr/>
                <p:nvPr/>
              </p:nvSpPr>
              <p:spPr>
                <a:xfrm>
                  <a:off x="2856175" y="3436000"/>
                  <a:ext cx="173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694" y="1386"/>
                      </a:ln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0" name="Google Shape;9389;p73">
                  <a:extLst>
                    <a:ext uri="{FF2B5EF4-FFF2-40B4-BE49-F238E27FC236}">
                      <a16:creationId xmlns:a16="http://schemas.microsoft.com/office/drawing/2014/main" id="{4A7C8D08-2C44-9F0D-541F-3D4CE97D4273}"/>
                    </a:ext>
                  </a:extLst>
                </p:cNvPr>
                <p:cNvSpPr/>
                <p:nvPr/>
              </p:nvSpPr>
              <p:spPr>
                <a:xfrm>
                  <a:off x="2890050" y="3436000"/>
                  <a:ext cx="1812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725" y="1386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1" name="Google Shape;9390;p73">
                  <a:extLst>
                    <a:ext uri="{FF2B5EF4-FFF2-40B4-BE49-F238E27FC236}">
                      <a16:creationId xmlns:a16="http://schemas.microsoft.com/office/drawing/2014/main" id="{F526618D-FEA6-4952-D6A6-0AF7D468D3EB}"/>
                    </a:ext>
                  </a:extLst>
                </p:cNvPr>
                <p:cNvSpPr/>
                <p:nvPr/>
              </p:nvSpPr>
              <p:spPr>
                <a:xfrm>
                  <a:off x="2821525" y="3436000"/>
                  <a:ext cx="173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693" y="1386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2" name="Google Shape;9391;p73">
                  <a:extLst>
                    <a:ext uri="{FF2B5EF4-FFF2-40B4-BE49-F238E27FC236}">
                      <a16:creationId xmlns:a16="http://schemas.microsoft.com/office/drawing/2014/main" id="{515050CA-373A-0DE7-537F-E10C514740AF}"/>
                    </a:ext>
                  </a:extLst>
                </p:cNvPr>
                <p:cNvSpPr/>
                <p:nvPr/>
              </p:nvSpPr>
              <p:spPr>
                <a:xfrm>
                  <a:off x="2924700" y="3436000"/>
                  <a:ext cx="3467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387" extrusionOk="0">
                      <a:moveTo>
                        <a:pt x="0" y="0"/>
                      </a:moveTo>
                      <a:lnTo>
                        <a:pt x="0" y="1386"/>
                      </a:lnTo>
                      <a:lnTo>
                        <a:pt x="1387" y="1386"/>
                      </a:lnTo>
                      <a:lnTo>
                        <a:pt x="13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3" name="Google Shape;9392;p73">
                  <a:extLst>
                    <a:ext uri="{FF2B5EF4-FFF2-40B4-BE49-F238E27FC236}">
                      <a16:creationId xmlns:a16="http://schemas.microsoft.com/office/drawing/2014/main" id="{C6BCE112-05F3-5C30-848E-41D664939628}"/>
                    </a:ext>
                  </a:extLst>
                </p:cNvPr>
                <p:cNvSpPr/>
                <p:nvPr/>
              </p:nvSpPr>
              <p:spPr>
                <a:xfrm>
                  <a:off x="2768750" y="3384800"/>
                  <a:ext cx="244175" cy="1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7" h="5514" extrusionOk="0">
                      <a:moveTo>
                        <a:pt x="7971" y="1387"/>
                      </a:moveTo>
                      <a:cubicBezTo>
                        <a:pt x="8192" y="1387"/>
                        <a:pt x="8349" y="1544"/>
                        <a:pt x="8349" y="1733"/>
                      </a:cubicBezTo>
                      <a:lnTo>
                        <a:pt x="8349" y="3813"/>
                      </a:lnTo>
                      <a:cubicBezTo>
                        <a:pt x="8349" y="4033"/>
                        <a:pt x="8192" y="4191"/>
                        <a:pt x="7971" y="4191"/>
                      </a:cubicBezTo>
                      <a:lnTo>
                        <a:pt x="1765" y="4191"/>
                      </a:lnTo>
                      <a:cubicBezTo>
                        <a:pt x="1576" y="4191"/>
                        <a:pt x="1418" y="4033"/>
                        <a:pt x="1418" y="3813"/>
                      </a:cubicBezTo>
                      <a:lnTo>
                        <a:pt x="1418" y="1733"/>
                      </a:lnTo>
                      <a:cubicBezTo>
                        <a:pt x="1418" y="1544"/>
                        <a:pt x="1576" y="1387"/>
                        <a:pt x="1765" y="1387"/>
                      </a:cubicBezTo>
                      <a:close/>
                      <a:moveTo>
                        <a:pt x="1040" y="0"/>
                      </a:moveTo>
                      <a:cubicBezTo>
                        <a:pt x="473" y="0"/>
                        <a:pt x="32" y="473"/>
                        <a:pt x="32" y="1040"/>
                      </a:cubicBezTo>
                      <a:lnTo>
                        <a:pt x="32" y="4506"/>
                      </a:lnTo>
                      <a:cubicBezTo>
                        <a:pt x="0" y="5073"/>
                        <a:pt x="473" y="5514"/>
                        <a:pt x="1040" y="5514"/>
                      </a:cubicBezTo>
                      <a:lnTo>
                        <a:pt x="8727" y="5514"/>
                      </a:lnTo>
                      <a:cubicBezTo>
                        <a:pt x="9326" y="5514"/>
                        <a:pt x="9767" y="5041"/>
                        <a:pt x="9767" y="4506"/>
                      </a:cubicBezTo>
                      <a:lnTo>
                        <a:pt x="9767" y="1040"/>
                      </a:lnTo>
                      <a:cubicBezTo>
                        <a:pt x="9767" y="442"/>
                        <a:pt x="9294" y="0"/>
                        <a:pt x="87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4" name="Google Shape;9393;p73">
                  <a:extLst>
                    <a:ext uri="{FF2B5EF4-FFF2-40B4-BE49-F238E27FC236}">
                      <a16:creationId xmlns:a16="http://schemas.microsoft.com/office/drawing/2014/main" id="{9830FB7D-CB25-A74B-D9F9-79DD25918167}"/>
                    </a:ext>
                  </a:extLst>
                </p:cNvPr>
                <p:cNvSpPr/>
                <p:nvPr/>
              </p:nvSpPr>
              <p:spPr>
                <a:xfrm>
                  <a:off x="3030250" y="3419450"/>
                  <a:ext cx="3467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2742" extrusionOk="0">
                      <a:moveTo>
                        <a:pt x="0" y="1"/>
                      </a:moveTo>
                      <a:lnTo>
                        <a:pt x="0" y="2742"/>
                      </a:lnTo>
                      <a:lnTo>
                        <a:pt x="1040" y="2742"/>
                      </a:lnTo>
                      <a:cubicBezTo>
                        <a:pt x="1229" y="2742"/>
                        <a:pt x="1386" y="2584"/>
                        <a:pt x="1386" y="2395"/>
                      </a:cubicBezTo>
                      <a:lnTo>
                        <a:pt x="1386" y="347"/>
                      </a:lnTo>
                      <a:cubicBezTo>
                        <a:pt x="1386" y="158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5" name="Google Shape;9394;p73">
                  <a:extLst>
                    <a:ext uri="{FF2B5EF4-FFF2-40B4-BE49-F238E27FC236}">
                      <a16:creationId xmlns:a16="http://schemas.microsoft.com/office/drawing/2014/main" id="{0F9A2304-98D7-5500-7909-1ADCABD23298}"/>
                    </a:ext>
                  </a:extLst>
                </p:cNvPr>
                <p:cNvSpPr/>
                <p:nvPr/>
              </p:nvSpPr>
              <p:spPr>
                <a:xfrm>
                  <a:off x="2856175" y="3294225"/>
                  <a:ext cx="122100" cy="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931" extrusionOk="0">
                      <a:moveTo>
                        <a:pt x="820" y="0"/>
                      </a:moveTo>
                      <a:cubicBezTo>
                        <a:pt x="316" y="473"/>
                        <a:pt x="0" y="1103"/>
                        <a:pt x="0" y="1828"/>
                      </a:cubicBezTo>
                      <a:lnTo>
                        <a:pt x="0" y="2552"/>
                      </a:lnTo>
                      <a:cubicBezTo>
                        <a:pt x="0" y="2773"/>
                        <a:pt x="158" y="2930"/>
                        <a:pt x="347" y="2930"/>
                      </a:cubicBezTo>
                      <a:lnTo>
                        <a:pt x="4506" y="2930"/>
                      </a:lnTo>
                      <a:cubicBezTo>
                        <a:pt x="4726" y="2930"/>
                        <a:pt x="4884" y="2773"/>
                        <a:pt x="4884" y="2552"/>
                      </a:cubicBezTo>
                      <a:lnTo>
                        <a:pt x="4884" y="1828"/>
                      </a:lnTo>
                      <a:cubicBezTo>
                        <a:pt x="4884" y="1103"/>
                        <a:pt x="4569" y="441"/>
                        <a:pt x="4033" y="0"/>
                      </a:cubicBezTo>
                      <a:cubicBezTo>
                        <a:pt x="3655" y="473"/>
                        <a:pt x="3088" y="788"/>
                        <a:pt x="2426" y="788"/>
                      </a:cubicBezTo>
                      <a:cubicBezTo>
                        <a:pt x="1765" y="788"/>
                        <a:pt x="1198" y="473"/>
                        <a:pt x="8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0" name="Google Shape;9395;p73">
                <a:extLst>
                  <a:ext uri="{FF2B5EF4-FFF2-40B4-BE49-F238E27FC236}">
                    <a16:creationId xmlns:a16="http://schemas.microsoft.com/office/drawing/2014/main" id="{54A42C67-C4B4-6261-7A19-68C2BCDA7DA6}"/>
                  </a:ext>
                </a:extLst>
              </p:cNvPr>
              <p:cNvGrpSpPr/>
              <p:nvPr/>
            </p:nvGrpSpPr>
            <p:grpSpPr>
              <a:xfrm>
                <a:off x="4601244" y="4379003"/>
                <a:ext cx="440694" cy="498458"/>
                <a:chOff x="2786075" y="3591800"/>
                <a:chExt cx="260725" cy="294900"/>
              </a:xfrm>
              <a:grpFill/>
            </p:grpSpPr>
            <p:sp>
              <p:nvSpPr>
                <p:cNvPr id="233" name="Google Shape;9396;p73">
                  <a:extLst>
                    <a:ext uri="{FF2B5EF4-FFF2-40B4-BE49-F238E27FC236}">
                      <a16:creationId xmlns:a16="http://schemas.microsoft.com/office/drawing/2014/main" id="{9307D0A5-D138-50F4-7D7E-F07C99052116}"/>
                    </a:ext>
                  </a:extLst>
                </p:cNvPr>
                <p:cNvSpPr/>
                <p:nvPr/>
              </p:nvSpPr>
              <p:spPr>
                <a:xfrm>
                  <a:off x="2898700" y="36770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694" y="1"/>
                      </a:moveTo>
                      <a:cubicBezTo>
                        <a:pt x="316" y="1"/>
                        <a:pt x="1" y="316"/>
                        <a:pt x="1" y="725"/>
                      </a:cubicBezTo>
                      <a:cubicBezTo>
                        <a:pt x="1" y="1103"/>
                        <a:pt x="316" y="1418"/>
                        <a:pt x="694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6"/>
                        <a:pt x="1103" y="1"/>
                        <a:pt x="69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4" name="Google Shape;9397;p73">
                  <a:extLst>
                    <a:ext uri="{FF2B5EF4-FFF2-40B4-BE49-F238E27FC236}">
                      <a16:creationId xmlns:a16="http://schemas.microsoft.com/office/drawing/2014/main" id="{B175F171-7622-77F8-F3FE-A7BE0B48D3A7}"/>
                    </a:ext>
                  </a:extLst>
                </p:cNvPr>
                <p:cNvSpPr/>
                <p:nvPr/>
              </p:nvSpPr>
              <p:spPr>
                <a:xfrm>
                  <a:off x="2883750" y="3729775"/>
                  <a:ext cx="6697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356" extrusionOk="0">
                      <a:moveTo>
                        <a:pt x="1323" y="1"/>
                      </a:moveTo>
                      <a:cubicBezTo>
                        <a:pt x="693" y="1"/>
                        <a:pt x="189" y="379"/>
                        <a:pt x="0" y="977"/>
                      </a:cubicBezTo>
                      <a:cubicBezTo>
                        <a:pt x="378" y="1198"/>
                        <a:pt x="819" y="1355"/>
                        <a:pt x="1323" y="1355"/>
                      </a:cubicBezTo>
                      <a:cubicBezTo>
                        <a:pt x="1796" y="1355"/>
                        <a:pt x="2269" y="1198"/>
                        <a:pt x="2678" y="977"/>
                      </a:cubicBezTo>
                      <a:cubicBezTo>
                        <a:pt x="2489" y="410"/>
                        <a:pt x="1922" y="1"/>
                        <a:pt x="13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5" name="Google Shape;9398;p73">
                  <a:extLst>
                    <a:ext uri="{FF2B5EF4-FFF2-40B4-BE49-F238E27FC236}">
                      <a16:creationId xmlns:a16="http://schemas.microsoft.com/office/drawing/2014/main" id="{9F9AF235-27FC-0DB5-1D9D-764C41C85951}"/>
                    </a:ext>
                  </a:extLst>
                </p:cNvPr>
                <p:cNvSpPr/>
                <p:nvPr/>
              </p:nvSpPr>
              <p:spPr>
                <a:xfrm>
                  <a:off x="2855375" y="3643150"/>
                  <a:ext cx="122125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3939" extrusionOk="0">
                      <a:moveTo>
                        <a:pt x="2458" y="0"/>
                      </a:moveTo>
                      <a:cubicBezTo>
                        <a:pt x="1198" y="0"/>
                        <a:pt x="222" y="977"/>
                        <a:pt x="64" y="2079"/>
                      </a:cubicBezTo>
                      <a:cubicBezTo>
                        <a:pt x="1" y="2741"/>
                        <a:pt x="159" y="3371"/>
                        <a:pt x="600" y="3938"/>
                      </a:cubicBezTo>
                      <a:cubicBezTo>
                        <a:pt x="820" y="3529"/>
                        <a:pt x="1135" y="3214"/>
                        <a:pt x="1482" y="3025"/>
                      </a:cubicBezTo>
                      <a:cubicBezTo>
                        <a:pt x="1230" y="2772"/>
                        <a:pt x="1072" y="2426"/>
                        <a:pt x="1072" y="2079"/>
                      </a:cubicBezTo>
                      <a:cubicBezTo>
                        <a:pt x="1072" y="1323"/>
                        <a:pt x="1734" y="693"/>
                        <a:pt x="2458" y="693"/>
                      </a:cubicBezTo>
                      <a:cubicBezTo>
                        <a:pt x="3214" y="693"/>
                        <a:pt x="3845" y="1323"/>
                        <a:pt x="3845" y="2079"/>
                      </a:cubicBezTo>
                      <a:cubicBezTo>
                        <a:pt x="3845" y="2426"/>
                        <a:pt x="3687" y="2772"/>
                        <a:pt x="3435" y="3025"/>
                      </a:cubicBezTo>
                      <a:cubicBezTo>
                        <a:pt x="3845" y="3214"/>
                        <a:pt x="4128" y="3529"/>
                        <a:pt x="4317" y="3938"/>
                      </a:cubicBezTo>
                      <a:cubicBezTo>
                        <a:pt x="4695" y="3466"/>
                        <a:pt x="4853" y="2930"/>
                        <a:pt x="4853" y="2394"/>
                      </a:cubicBezTo>
                      <a:cubicBezTo>
                        <a:pt x="4884" y="1103"/>
                        <a:pt x="3813" y="0"/>
                        <a:pt x="24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6" name="Google Shape;9399;p73">
                  <a:extLst>
                    <a:ext uri="{FF2B5EF4-FFF2-40B4-BE49-F238E27FC236}">
                      <a16:creationId xmlns:a16="http://schemas.microsoft.com/office/drawing/2014/main" id="{3ED56D7E-BC0E-AE68-01E3-0DD107BC28F1}"/>
                    </a:ext>
                  </a:extLst>
                </p:cNvPr>
                <p:cNvSpPr/>
                <p:nvPr/>
              </p:nvSpPr>
              <p:spPr>
                <a:xfrm>
                  <a:off x="2801050" y="3591800"/>
                  <a:ext cx="229225" cy="25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9" h="10340" extrusionOk="0">
                      <a:moveTo>
                        <a:pt x="4679" y="1327"/>
                      </a:moveTo>
                      <a:cubicBezTo>
                        <a:pt x="6369" y="1327"/>
                        <a:pt x="7750" y="2741"/>
                        <a:pt x="7750" y="4448"/>
                      </a:cubicBezTo>
                      <a:cubicBezTo>
                        <a:pt x="7750" y="6244"/>
                        <a:pt x="6301" y="7599"/>
                        <a:pt x="4631" y="7599"/>
                      </a:cubicBezTo>
                      <a:cubicBezTo>
                        <a:pt x="2836" y="7599"/>
                        <a:pt x="1292" y="5961"/>
                        <a:pt x="1575" y="4039"/>
                      </a:cubicBezTo>
                      <a:cubicBezTo>
                        <a:pt x="1764" y="2716"/>
                        <a:pt x="2867" y="1550"/>
                        <a:pt x="4222" y="1361"/>
                      </a:cubicBezTo>
                      <a:cubicBezTo>
                        <a:pt x="4376" y="1338"/>
                        <a:pt x="4529" y="1327"/>
                        <a:pt x="4679" y="1327"/>
                      </a:cubicBezTo>
                      <a:close/>
                      <a:moveTo>
                        <a:pt x="4597" y="0"/>
                      </a:moveTo>
                      <a:cubicBezTo>
                        <a:pt x="4401" y="0"/>
                        <a:pt x="4202" y="13"/>
                        <a:pt x="4001" y="38"/>
                      </a:cubicBezTo>
                      <a:cubicBezTo>
                        <a:pt x="1985" y="290"/>
                        <a:pt x="378" y="1928"/>
                        <a:pt x="158" y="3913"/>
                      </a:cubicBezTo>
                      <a:cubicBezTo>
                        <a:pt x="0" y="5110"/>
                        <a:pt x="315" y="6244"/>
                        <a:pt x="1008" y="7189"/>
                      </a:cubicBezTo>
                      <a:cubicBezTo>
                        <a:pt x="1197" y="7473"/>
                        <a:pt x="1449" y="7756"/>
                        <a:pt x="1670" y="7945"/>
                      </a:cubicBezTo>
                      <a:lnTo>
                        <a:pt x="4411" y="10277"/>
                      </a:lnTo>
                      <a:cubicBezTo>
                        <a:pt x="4474" y="10308"/>
                        <a:pt x="4568" y="10340"/>
                        <a:pt x="4631" y="10340"/>
                      </a:cubicBezTo>
                      <a:cubicBezTo>
                        <a:pt x="4726" y="10340"/>
                        <a:pt x="4789" y="10308"/>
                        <a:pt x="4883" y="10277"/>
                      </a:cubicBezTo>
                      <a:lnTo>
                        <a:pt x="7593" y="7945"/>
                      </a:lnTo>
                      <a:cubicBezTo>
                        <a:pt x="7845" y="7756"/>
                        <a:pt x="8065" y="7473"/>
                        <a:pt x="8254" y="7189"/>
                      </a:cubicBezTo>
                      <a:cubicBezTo>
                        <a:pt x="8853" y="6402"/>
                        <a:pt x="9168" y="5457"/>
                        <a:pt x="9168" y="4480"/>
                      </a:cubicBezTo>
                      <a:cubicBezTo>
                        <a:pt x="9139" y="1996"/>
                        <a:pt x="7104" y="0"/>
                        <a:pt x="45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7" name="Google Shape;9400;p73">
                  <a:extLst>
                    <a:ext uri="{FF2B5EF4-FFF2-40B4-BE49-F238E27FC236}">
                      <a16:creationId xmlns:a16="http://schemas.microsoft.com/office/drawing/2014/main" id="{66268B0E-3ED4-A63F-F69C-E03AF2157775}"/>
                    </a:ext>
                  </a:extLst>
                </p:cNvPr>
                <p:cNvSpPr/>
                <p:nvPr/>
              </p:nvSpPr>
              <p:spPr>
                <a:xfrm>
                  <a:off x="2786075" y="3800675"/>
                  <a:ext cx="260725" cy="8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" h="3441" extrusionOk="0">
                      <a:moveTo>
                        <a:pt x="1702" y="0"/>
                      </a:moveTo>
                      <a:cubicBezTo>
                        <a:pt x="1576" y="0"/>
                        <a:pt x="1513" y="63"/>
                        <a:pt x="1418" y="189"/>
                      </a:cubicBezTo>
                      <a:lnTo>
                        <a:pt x="32" y="2930"/>
                      </a:lnTo>
                      <a:cubicBezTo>
                        <a:pt x="1" y="3056"/>
                        <a:pt x="1" y="3213"/>
                        <a:pt x="32" y="3308"/>
                      </a:cubicBezTo>
                      <a:cubicBezTo>
                        <a:pt x="95" y="3371"/>
                        <a:pt x="190" y="3434"/>
                        <a:pt x="316" y="3434"/>
                      </a:cubicBezTo>
                      <a:lnTo>
                        <a:pt x="10019" y="3434"/>
                      </a:lnTo>
                      <a:cubicBezTo>
                        <a:pt x="10045" y="3438"/>
                        <a:pt x="10070" y="3440"/>
                        <a:pt x="10093" y="3440"/>
                      </a:cubicBezTo>
                      <a:cubicBezTo>
                        <a:pt x="10241" y="3440"/>
                        <a:pt x="10338" y="3362"/>
                        <a:pt x="10366" y="3308"/>
                      </a:cubicBezTo>
                      <a:cubicBezTo>
                        <a:pt x="10429" y="3182"/>
                        <a:pt x="10429" y="3056"/>
                        <a:pt x="10366" y="2930"/>
                      </a:cubicBezTo>
                      <a:lnTo>
                        <a:pt x="8979" y="189"/>
                      </a:lnTo>
                      <a:cubicBezTo>
                        <a:pt x="8948" y="63"/>
                        <a:pt x="8822" y="32"/>
                        <a:pt x="8696" y="0"/>
                      </a:cubicBezTo>
                      <a:lnTo>
                        <a:pt x="8601" y="95"/>
                      </a:lnTo>
                      <a:lnTo>
                        <a:pt x="5860" y="2426"/>
                      </a:lnTo>
                      <a:cubicBezTo>
                        <a:pt x="5671" y="2583"/>
                        <a:pt x="5451" y="2678"/>
                        <a:pt x="5199" y="2678"/>
                      </a:cubicBezTo>
                      <a:cubicBezTo>
                        <a:pt x="4978" y="2678"/>
                        <a:pt x="4726" y="2583"/>
                        <a:pt x="4537" y="2426"/>
                      </a:cubicBezTo>
                      <a:lnTo>
                        <a:pt x="1828" y="95"/>
                      </a:lnTo>
                      <a:lnTo>
                        <a:pt x="17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1" name="Google Shape;9401;p73">
                <a:extLst>
                  <a:ext uri="{FF2B5EF4-FFF2-40B4-BE49-F238E27FC236}">
                    <a16:creationId xmlns:a16="http://schemas.microsoft.com/office/drawing/2014/main" id="{0B542EE1-C0AA-B539-0E1E-8BA91A4948F5}"/>
                  </a:ext>
                </a:extLst>
              </p:cNvPr>
              <p:cNvGrpSpPr/>
              <p:nvPr/>
            </p:nvGrpSpPr>
            <p:grpSpPr>
              <a:xfrm>
                <a:off x="4659158" y="4984646"/>
                <a:ext cx="324868" cy="500612"/>
                <a:chOff x="2819150" y="3955025"/>
                <a:chExt cx="192200" cy="296175"/>
              </a:xfrm>
              <a:grpFill/>
            </p:grpSpPr>
            <p:sp>
              <p:nvSpPr>
                <p:cNvPr id="229" name="Google Shape;9402;p73">
                  <a:extLst>
                    <a:ext uri="{FF2B5EF4-FFF2-40B4-BE49-F238E27FC236}">
                      <a16:creationId xmlns:a16="http://schemas.microsoft.com/office/drawing/2014/main" id="{BDBFCC22-8482-151E-D85F-041F78C258A9}"/>
                    </a:ext>
                  </a:extLst>
                </p:cNvPr>
                <p:cNvSpPr/>
                <p:nvPr/>
              </p:nvSpPr>
              <p:spPr>
                <a:xfrm>
                  <a:off x="2856175" y="4007025"/>
                  <a:ext cx="1221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805" extrusionOk="0">
                      <a:moveTo>
                        <a:pt x="1324" y="0"/>
                      </a:moveTo>
                      <a:cubicBezTo>
                        <a:pt x="631" y="0"/>
                        <a:pt x="127" y="725"/>
                        <a:pt x="347" y="1386"/>
                      </a:cubicBezTo>
                      <a:lnTo>
                        <a:pt x="599" y="2080"/>
                      </a:lnTo>
                      <a:lnTo>
                        <a:pt x="379" y="2080"/>
                      </a:lnTo>
                      <a:cubicBezTo>
                        <a:pt x="158" y="2080"/>
                        <a:pt x="0" y="2237"/>
                        <a:pt x="0" y="2458"/>
                      </a:cubicBezTo>
                      <a:cubicBezTo>
                        <a:pt x="0" y="2647"/>
                        <a:pt x="158" y="2804"/>
                        <a:pt x="347" y="2804"/>
                      </a:cubicBezTo>
                      <a:lnTo>
                        <a:pt x="4506" y="2804"/>
                      </a:lnTo>
                      <a:cubicBezTo>
                        <a:pt x="4726" y="2804"/>
                        <a:pt x="4884" y="2647"/>
                        <a:pt x="4884" y="2458"/>
                      </a:cubicBezTo>
                      <a:cubicBezTo>
                        <a:pt x="4884" y="2237"/>
                        <a:pt x="4726" y="2080"/>
                        <a:pt x="4506" y="2080"/>
                      </a:cubicBezTo>
                      <a:lnTo>
                        <a:pt x="4317" y="2080"/>
                      </a:lnTo>
                      <a:lnTo>
                        <a:pt x="4569" y="1386"/>
                      </a:lnTo>
                      <a:cubicBezTo>
                        <a:pt x="4789" y="725"/>
                        <a:pt x="4285" y="0"/>
                        <a:pt x="35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0" name="Google Shape;9403;p73">
                  <a:extLst>
                    <a:ext uri="{FF2B5EF4-FFF2-40B4-BE49-F238E27FC236}">
                      <a16:creationId xmlns:a16="http://schemas.microsoft.com/office/drawing/2014/main" id="{F5BEE543-BFCE-651F-5FA1-21D2E095872B}"/>
                    </a:ext>
                  </a:extLst>
                </p:cNvPr>
                <p:cNvSpPr/>
                <p:nvPr/>
              </p:nvSpPr>
              <p:spPr>
                <a:xfrm>
                  <a:off x="2819150" y="4180300"/>
                  <a:ext cx="192200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" h="2836" extrusionOk="0">
                      <a:moveTo>
                        <a:pt x="1418" y="0"/>
                      </a:moveTo>
                      <a:cubicBezTo>
                        <a:pt x="1040" y="0"/>
                        <a:pt x="725" y="315"/>
                        <a:pt x="725" y="725"/>
                      </a:cubicBezTo>
                      <a:lnTo>
                        <a:pt x="725" y="1418"/>
                      </a:lnTo>
                      <a:cubicBezTo>
                        <a:pt x="316" y="1418"/>
                        <a:pt x="1" y="1733"/>
                        <a:pt x="1" y="2143"/>
                      </a:cubicBezTo>
                      <a:lnTo>
                        <a:pt x="1" y="2489"/>
                      </a:lnTo>
                      <a:cubicBezTo>
                        <a:pt x="1" y="2678"/>
                        <a:pt x="158" y="2836"/>
                        <a:pt x="379" y="2836"/>
                      </a:cubicBezTo>
                      <a:lnTo>
                        <a:pt x="7310" y="2836"/>
                      </a:lnTo>
                      <a:cubicBezTo>
                        <a:pt x="7530" y="2804"/>
                        <a:pt x="7688" y="2678"/>
                        <a:pt x="7688" y="2489"/>
                      </a:cubicBezTo>
                      <a:lnTo>
                        <a:pt x="7688" y="2143"/>
                      </a:lnTo>
                      <a:cubicBezTo>
                        <a:pt x="7688" y="1733"/>
                        <a:pt x="7373" y="1418"/>
                        <a:pt x="6995" y="1418"/>
                      </a:cubicBezTo>
                      <a:lnTo>
                        <a:pt x="6995" y="725"/>
                      </a:lnTo>
                      <a:cubicBezTo>
                        <a:pt x="6995" y="315"/>
                        <a:pt x="6680" y="0"/>
                        <a:pt x="62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1" name="Google Shape;9404;p73">
                  <a:extLst>
                    <a:ext uri="{FF2B5EF4-FFF2-40B4-BE49-F238E27FC236}">
                      <a16:creationId xmlns:a16="http://schemas.microsoft.com/office/drawing/2014/main" id="{F8F883C0-9E48-39DD-C83D-F7A87686BE4E}"/>
                    </a:ext>
                  </a:extLst>
                </p:cNvPr>
                <p:cNvSpPr/>
                <p:nvPr/>
              </p:nvSpPr>
              <p:spPr>
                <a:xfrm>
                  <a:off x="2882950" y="3955025"/>
                  <a:ext cx="685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1419" extrusionOk="0">
                      <a:moveTo>
                        <a:pt x="1355" y="1"/>
                      </a:moveTo>
                      <a:cubicBezTo>
                        <a:pt x="1166" y="1"/>
                        <a:pt x="1009" y="158"/>
                        <a:pt x="1009" y="348"/>
                      </a:cubicBezTo>
                      <a:lnTo>
                        <a:pt x="1009" y="726"/>
                      </a:lnTo>
                      <a:cubicBezTo>
                        <a:pt x="568" y="820"/>
                        <a:pt x="221" y="1072"/>
                        <a:pt x="1" y="1419"/>
                      </a:cubicBezTo>
                      <a:lnTo>
                        <a:pt x="2742" y="1419"/>
                      </a:lnTo>
                      <a:cubicBezTo>
                        <a:pt x="2521" y="1104"/>
                        <a:pt x="2111" y="852"/>
                        <a:pt x="1733" y="726"/>
                      </a:cubicBezTo>
                      <a:lnTo>
                        <a:pt x="1733" y="348"/>
                      </a:lnTo>
                      <a:cubicBezTo>
                        <a:pt x="1670" y="158"/>
                        <a:pt x="1513" y="1"/>
                        <a:pt x="13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2" name="Google Shape;9405;p73">
                  <a:extLst>
                    <a:ext uri="{FF2B5EF4-FFF2-40B4-BE49-F238E27FC236}">
                      <a16:creationId xmlns:a16="http://schemas.microsoft.com/office/drawing/2014/main" id="{8227681C-D5F0-E1E1-16EB-A6864C2193E2}"/>
                    </a:ext>
                  </a:extLst>
                </p:cNvPr>
                <p:cNvSpPr/>
                <p:nvPr/>
              </p:nvSpPr>
              <p:spPr>
                <a:xfrm>
                  <a:off x="2856975" y="4093650"/>
                  <a:ext cx="11895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" h="2805" extrusionOk="0">
                      <a:moveTo>
                        <a:pt x="473" y="1"/>
                      </a:moveTo>
                      <a:lnTo>
                        <a:pt x="0" y="2805"/>
                      </a:lnTo>
                      <a:lnTo>
                        <a:pt x="4757" y="2805"/>
                      </a:lnTo>
                      <a:lnTo>
                        <a:pt x="428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2" name="Google Shape;9406;p73">
                <a:extLst>
                  <a:ext uri="{FF2B5EF4-FFF2-40B4-BE49-F238E27FC236}">
                    <a16:creationId xmlns:a16="http://schemas.microsoft.com/office/drawing/2014/main" id="{23A2FEA8-CAB8-5DDA-D1CA-1A650DC4F504}"/>
                  </a:ext>
                </a:extLst>
              </p:cNvPr>
              <p:cNvGrpSpPr/>
              <p:nvPr/>
            </p:nvGrpSpPr>
            <p:grpSpPr>
              <a:xfrm>
                <a:off x="7743692" y="3749212"/>
                <a:ext cx="499261" cy="497951"/>
                <a:chOff x="4629125" y="3235150"/>
                <a:chExt cx="295375" cy="294600"/>
              </a:xfrm>
              <a:grpFill/>
            </p:grpSpPr>
            <p:sp>
              <p:nvSpPr>
                <p:cNvPr id="224" name="Google Shape;9407;p73">
                  <a:extLst>
                    <a:ext uri="{FF2B5EF4-FFF2-40B4-BE49-F238E27FC236}">
                      <a16:creationId xmlns:a16="http://schemas.microsoft.com/office/drawing/2014/main" id="{741FDB1F-2E2B-0979-22C1-008B929EB5D8}"/>
                    </a:ext>
                  </a:extLst>
                </p:cNvPr>
                <p:cNvSpPr/>
                <p:nvPr/>
              </p:nvSpPr>
              <p:spPr>
                <a:xfrm>
                  <a:off x="4696850" y="33911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725" y="1"/>
                      </a:moveTo>
                      <a:cubicBezTo>
                        <a:pt x="316" y="1"/>
                        <a:pt x="1" y="316"/>
                        <a:pt x="1" y="694"/>
                      </a:cubicBezTo>
                      <a:cubicBezTo>
                        <a:pt x="64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694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5" name="Google Shape;9408;p73">
                  <a:extLst>
                    <a:ext uri="{FF2B5EF4-FFF2-40B4-BE49-F238E27FC236}">
                      <a16:creationId xmlns:a16="http://schemas.microsoft.com/office/drawing/2014/main" id="{D6ADD3A2-1739-F3FF-9F1A-9314E61ADEA7}"/>
                    </a:ext>
                  </a:extLst>
                </p:cNvPr>
                <p:cNvSpPr/>
                <p:nvPr/>
              </p:nvSpPr>
              <p:spPr>
                <a:xfrm>
                  <a:off x="4680300" y="3443875"/>
                  <a:ext cx="693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387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87"/>
                      </a:cubicBezTo>
                      <a:lnTo>
                        <a:pt x="2773" y="1387"/>
                      </a:lnTo>
                      <a:cubicBezTo>
                        <a:pt x="2773" y="630"/>
                        <a:pt x="2175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6" name="Google Shape;9409;p73">
                  <a:extLst>
                    <a:ext uri="{FF2B5EF4-FFF2-40B4-BE49-F238E27FC236}">
                      <a16:creationId xmlns:a16="http://schemas.microsoft.com/office/drawing/2014/main" id="{98D0888A-50FF-05A5-3F9F-76420CA7E657}"/>
                    </a:ext>
                  </a:extLst>
                </p:cNvPr>
                <p:cNvSpPr/>
                <p:nvPr/>
              </p:nvSpPr>
              <p:spPr>
                <a:xfrm>
                  <a:off x="4629125" y="3339900"/>
                  <a:ext cx="295375" cy="18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7594" extrusionOk="0">
                      <a:moveTo>
                        <a:pt x="10050" y="2080"/>
                      </a:moveTo>
                      <a:cubicBezTo>
                        <a:pt x="10239" y="2080"/>
                        <a:pt x="10397" y="2238"/>
                        <a:pt x="10397" y="2427"/>
                      </a:cubicBezTo>
                      <a:cubicBezTo>
                        <a:pt x="10397" y="2616"/>
                        <a:pt x="10239" y="2773"/>
                        <a:pt x="10050" y="2773"/>
                      </a:cubicBezTo>
                      <a:lnTo>
                        <a:pt x="6553" y="2773"/>
                      </a:lnTo>
                      <a:cubicBezTo>
                        <a:pt x="6333" y="2773"/>
                        <a:pt x="6175" y="2616"/>
                        <a:pt x="6175" y="2427"/>
                      </a:cubicBezTo>
                      <a:cubicBezTo>
                        <a:pt x="6175" y="2238"/>
                        <a:pt x="6333" y="2080"/>
                        <a:pt x="6553" y="2080"/>
                      </a:cubicBezTo>
                      <a:close/>
                      <a:moveTo>
                        <a:pt x="10050" y="3466"/>
                      </a:moveTo>
                      <a:cubicBezTo>
                        <a:pt x="10239" y="3466"/>
                        <a:pt x="10397" y="3624"/>
                        <a:pt x="10397" y="3813"/>
                      </a:cubicBezTo>
                      <a:cubicBezTo>
                        <a:pt x="10397" y="4002"/>
                        <a:pt x="10239" y="4159"/>
                        <a:pt x="10050" y="4159"/>
                      </a:cubicBezTo>
                      <a:lnTo>
                        <a:pt x="6553" y="4159"/>
                      </a:lnTo>
                      <a:cubicBezTo>
                        <a:pt x="6333" y="4159"/>
                        <a:pt x="6175" y="4002"/>
                        <a:pt x="6175" y="3813"/>
                      </a:cubicBezTo>
                      <a:cubicBezTo>
                        <a:pt x="6175" y="3624"/>
                        <a:pt x="6333" y="3466"/>
                        <a:pt x="6553" y="3466"/>
                      </a:cubicBezTo>
                      <a:close/>
                      <a:moveTo>
                        <a:pt x="10050" y="4821"/>
                      </a:moveTo>
                      <a:cubicBezTo>
                        <a:pt x="10239" y="4821"/>
                        <a:pt x="10397" y="4978"/>
                        <a:pt x="10397" y="5199"/>
                      </a:cubicBezTo>
                      <a:cubicBezTo>
                        <a:pt x="10397" y="5388"/>
                        <a:pt x="10239" y="5546"/>
                        <a:pt x="10050" y="5546"/>
                      </a:cubicBezTo>
                      <a:lnTo>
                        <a:pt x="6553" y="5546"/>
                      </a:lnTo>
                      <a:cubicBezTo>
                        <a:pt x="6333" y="5546"/>
                        <a:pt x="6175" y="5388"/>
                        <a:pt x="6175" y="5199"/>
                      </a:cubicBezTo>
                      <a:cubicBezTo>
                        <a:pt x="6175" y="4978"/>
                        <a:pt x="6333" y="4821"/>
                        <a:pt x="6553" y="4821"/>
                      </a:cubicBezTo>
                      <a:close/>
                      <a:moveTo>
                        <a:pt x="3403" y="1418"/>
                      </a:moveTo>
                      <a:cubicBezTo>
                        <a:pt x="4127" y="1418"/>
                        <a:pt x="4757" y="2049"/>
                        <a:pt x="4757" y="2773"/>
                      </a:cubicBezTo>
                      <a:cubicBezTo>
                        <a:pt x="4757" y="3151"/>
                        <a:pt x="4600" y="3498"/>
                        <a:pt x="4379" y="3718"/>
                      </a:cubicBezTo>
                      <a:cubicBezTo>
                        <a:pt x="5009" y="4065"/>
                        <a:pt x="5451" y="4758"/>
                        <a:pt x="5451" y="5546"/>
                      </a:cubicBezTo>
                      <a:lnTo>
                        <a:pt x="5451" y="5892"/>
                      </a:lnTo>
                      <a:lnTo>
                        <a:pt x="5514" y="5892"/>
                      </a:lnTo>
                      <a:cubicBezTo>
                        <a:pt x="5514" y="6081"/>
                        <a:pt x="5356" y="6239"/>
                        <a:pt x="5167" y="6239"/>
                      </a:cubicBezTo>
                      <a:lnTo>
                        <a:pt x="1701" y="6239"/>
                      </a:lnTo>
                      <a:cubicBezTo>
                        <a:pt x="1512" y="6239"/>
                        <a:pt x="1355" y="6081"/>
                        <a:pt x="1355" y="5892"/>
                      </a:cubicBezTo>
                      <a:lnTo>
                        <a:pt x="1355" y="5546"/>
                      </a:lnTo>
                      <a:cubicBezTo>
                        <a:pt x="1355" y="4758"/>
                        <a:pt x="1764" y="4096"/>
                        <a:pt x="2395" y="3718"/>
                      </a:cubicBezTo>
                      <a:cubicBezTo>
                        <a:pt x="2174" y="3498"/>
                        <a:pt x="2016" y="3151"/>
                        <a:pt x="2016" y="2773"/>
                      </a:cubicBezTo>
                      <a:cubicBezTo>
                        <a:pt x="2016" y="2049"/>
                        <a:pt x="2647" y="1418"/>
                        <a:pt x="3403" y="1418"/>
                      </a:cubicBezTo>
                      <a:close/>
                      <a:moveTo>
                        <a:pt x="1040" y="1"/>
                      </a:moveTo>
                      <a:cubicBezTo>
                        <a:pt x="441" y="1"/>
                        <a:pt x="0" y="473"/>
                        <a:pt x="0" y="1009"/>
                      </a:cubicBezTo>
                      <a:lnTo>
                        <a:pt x="0" y="6554"/>
                      </a:lnTo>
                      <a:cubicBezTo>
                        <a:pt x="0" y="7152"/>
                        <a:pt x="473" y="7593"/>
                        <a:pt x="1040" y="7593"/>
                      </a:cubicBezTo>
                      <a:lnTo>
                        <a:pt x="10806" y="7593"/>
                      </a:lnTo>
                      <a:cubicBezTo>
                        <a:pt x="11373" y="7593"/>
                        <a:pt x="11815" y="7121"/>
                        <a:pt x="11815" y="6554"/>
                      </a:cubicBezTo>
                      <a:lnTo>
                        <a:pt x="11815" y="1009"/>
                      </a:lnTo>
                      <a:cubicBezTo>
                        <a:pt x="11783" y="473"/>
                        <a:pt x="11310" y="1"/>
                        <a:pt x="10743" y="1"/>
                      </a:cubicBezTo>
                      <a:lnTo>
                        <a:pt x="7593" y="1"/>
                      </a:lnTo>
                      <a:lnTo>
                        <a:pt x="7593" y="347"/>
                      </a:lnTo>
                      <a:cubicBezTo>
                        <a:pt x="7593" y="946"/>
                        <a:pt x="7120" y="1355"/>
                        <a:pt x="6585" y="1355"/>
                      </a:cubicBezTo>
                      <a:lnTo>
                        <a:pt x="5198" y="1355"/>
                      </a:lnTo>
                      <a:cubicBezTo>
                        <a:pt x="4600" y="1355"/>
                        <a:pt x="4190" y="883"/>
                        <a:pt x="4190" y="347"/>
                      </a:cubicBezTo>
                      <a:lnTo>
                        <a:pt x="419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7" name="Google Shape;9410;p73">
                  <a:extLst>
                    <a:ext uri="{FF2B5EF4-FFF2-40B4-BE49-F238E27FC236}">
                      <a16:creationId xmlns:a16="http://schemas.microsoft.com/office/drawing/2014/main" id="{E8313D03-BD45-3750-9E82-C54C4F65AF0E}"/>
                    </a:ext>
                  </a:extLst>
                </p:cNvPr>
                <p:cNvSpPr/>
                <p:nvPr/>
              </p:nvSpPr>
              <p:spPr>
                <a:xfrm>
                  <a:off x="4714975" y="3287125"/>
                  <a:ext cx="1221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805" extrusionOk="0">
                      <a:moveTo>
                        <a:pt x="693" y="1"/>
                      </a:moveTo>
                      <a:cubicBezTo>
                        <a:pt x="315" y="1"/>
                        <a:pt x="0" y="316"/>
                        <a:pt x="0" y="725"/>
                      </a:cubicBezTo>
                      <a:cubicBezTo>
                        <a:pt x="0" y="1104"/>
                        <a:pt x="315" y="1419"/>
                        <a:pt x="693" y="1419"/>
                      </a:cubicBezTo>
                      <a:lnTo>
                        <a:pt x="1418" y="1419"/>
                      </a:lnTo>
                      <a:lnTo>
                        <a:pt x="1418" y="2458"/>
                      </a:lnTo>
                      <a:cubicBezTo>
                        <a:pt x="1386" y="2647"/>
                        <a:pt x="1544" y="2805"/>
                        <a:pt x="1733" y="2805"/>
                      </a:cubicBezTo>
                      <a:lnTo>
                        <a:pt x="3119" y="2805"/>
                      </a:lnTo>
                      <a:cubicBezTo>
                        <a:pt x="3308" y="2805"/>
                        <a:pt x="3466" y="2647"/>
                        <a:pt x="3466" y="2458"/>
                      </a:cubicBezTo>
                      <a:lnTo>
                        <a:pt x="3466" y="1419"/>
                      </a:lnTo>
                      <a:lnTo>
                        <a:pt x="4159" y="1419"/>
                      </a:lnTo>
                      <a:cubicBezTo>
                        <a:pt x="4568" y="1419"/>
                        <a:pt x="4883" y="1104"/>
                        <a:pt x="4883" y="725"/>
                      </a:cubicBezTo>
                      <a:cubicBezTo>
                        <a:pt x="4883" y="316"/>
                        <a:pt x="4568" y="1"/>
                        <a:pt x="415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8" name="Google Shape;9411;p73">
                  <a:extLst>
                    <a:ext uri="{FF2B5EF4-FFF2-40B4-BE49-F238E27FC236}">
                      <a16:creationId xmlns:a16="http://schemas.microsoft.com/office/drawing/2014/main" id="{35838E0D-6275-FC81-BC4A-696F59B2F33D}"/>
                    </a:ext>
                  </a:extLst>
                </p:cNvPr>
                <p:cNvSpPr/>
                <p:nvPr/>
              </p:nvSpPr>
              <p:spPr>
                <a:xfrm>
                  <a:off x="4732300" y="3235150"/>
                  <a:ext cx="866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419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1418"/>
                      </a:lnTo>
                      <a:lnTo>
                        <a:pt x="3466" y="1418"/>
                      </a:lnTo>
                      <a:lnTo>
                        <a:pt x="3466" y="347"/>
                      </a:lnTo>
                      <a:cubicBezTo>
                        <a:pt x="3466" y="158"/>
                        <a:pt x="3308" y="1"/>
                        <a:pt x="3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3" name="Google Shape;9412;p73">
                <a:extLst>
                  <a:ext uri="{FF2B5EF4-FFF2-40B4-BE49-F238E27FC236}">
                    <a16:creationId xmlns:a16="http://schemas.microsoft.com/office/drawing/2014/main" id="{9065883C-D82D-A07E-A48B-3E9C1159F85C}"/>
                  </a:ext>
                </a:extLst>
              </p:cNvPr>
              <p:cNvGrpSpPr/>
              <p:nvPr/>
            </p:nvGrpSpPr>
            <p:grpSpPr>
              <a:xfrm>
                <a:off x="7743671" y="4378602"/>
                <a:ext cx="499303" cy="499261"/>
                <a:chOff x="4628325" y="3599825"/>
                <a:chExt cx="295400" cy="295375"/>
              </a:xfrm>
              <a:grpFill/>
            </p:grpSpPr>
            <p:sp>
              <p:nvSpPr>
                <p:cNvPr id="212" name="Google Shape;9413;p73">
                  <a:extLst>
                    <a:ext uri="{FF2B5EF4-FFF2-40B4-BE49-F238E27FC236}">
                      <a16:creationId xmlns:a16="http://schemas.microsoft.com/office/drawing/2014/main" id="{7E9DC5E0-FD48-98EF-0F9D-228FF66E9D02}"/>
                    </a:ext>
                  </a:extLst>
                </p:cNvPr>
                <p:cNvSpPr/>
                <p:nvPr/>
              </p:nvSpPr>
              <p:spPr>
                <a:xfrm>
                  <a:off x="4679525" y="3686450"/>
                  <a:ext cx="1735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3467" extrusionOk="0">
                      <a:moveTo>
                        <a:pt x="0" y="1"/>
                      </a:moveTo>
                      <a:lnTo>
                        <a:pt x="0" y="3466"/>
                      </a:lnTo>
                      <a:lnTo>
                        <a:pt x="694" y="3466"/>
                      </a:lnTo>
                      <a:lnTo>
                        <a:pt x="69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3" name="Google Shape;9414;p73">
                  <a:extLst>
                    <a:ext uri="{FF2B5EF4-FFF2-40B4-BE49-F238E27FC236}">
                      <a16:creationId xmlns:a16="http://schemas.microsoft.com/office/drawing/2014/main" id="{BFA817DC-1CB5-638E-D737-05A0FC9BD6B8}"/>
                    </a:ext>
                  </a:extLst>
                </p:cNvPr>
                <p:cNvSpPr/>
                <p:nvPr/>
              </p:nvSpPr>
              <p:spPr>
                <a:xfrm>
                  <a:off x="4854375" y="3686450"/>
                  <a:ext cx="1815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467" extrusionOk="0">
                      <a:moveTo>
                        <a:pt x="1" y="1"/>
                      </a:moveTo>
                      <a:lnTo>
                        <a:pt x="1" y="3466"/>
                      </a:lnTo>
                      <a:lnTo>
                        <a:pt x="725" y="3466"/>
                      </a:lnTo>
                      <a:lnTo>
                        <a:pt x="72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4" name="Google Shape;9415;p73">
                  <a:extLst>
                    <a:ext uri="{FF2B5EF4-FFF2-40B4-BE49-F238E27FC236}">
                      <a16:creationId xmlns:a16="http://schemas.microsoft.com/office/drawing/2014/main" id="{D63CD516-CF62-2118-C2DC-BA1EB0C58C79}"/>
                    </a:ext>
                  </a:extLst>
                </p:cNvPr>
                <p:cNvSpPr/>
                <p:nvPr/>
              </p:nvSpPr>
              <p:spPr>
                <a:xfrm>
                  <a:off x="4679525" y="3790425"/>
                  <a:ext cx="1735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4160" extrusionOk="0">
                      <a:moveTo>
                        <a:pt x="0" y="0"/>
                      </a:moveTo>
                      <a:lnTo>
                        <a:pt x="0" y="4159"/>
                      </a:lnTo>
                      <a:lnTo>
                        <a:pt x="694" y="4159"/>
                      </a:ln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5" name="Google Shape;9416;p73">
                  <a:extLst>
                    <a:ext uri="{FF2B5EF4-FFF2-40B4-BE49-F238E27FC236}">
                      <a16:creationId xmlns:a16="http://schemas.microsoft.com/office/drawing/2014/main" id="{B10F52D9-D898-0B8B-0E3E-3059FC3EF93D}"/>
                    </a:ext>
                  </a:extLst>
                </p:cNvPr>
                <p:cNvSpPr/>
                <p:nvPr/>
              </p:nvSpPr>
              <p:spPr>
                <a:xfrm>
                  <a:off x="4854375" y="3790425"/>
                  <a:ext cx="1815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4160" extrusionOk="0">
                      <a:moveTo>
                        <a:pt x="1" y="0"/>
                      </a:moveTo>
                      <a:lnTo>
                        <a:pt x="1" y="4159"/>
                      </a:lnTo>
                      <a:lnTo>
                        <a:pt x="725" y="4159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6" name="Google Shape;9417;p73">
                  <a:extLst>
                    <a:ext uri="{FF2B5EF4-FFF2-40B4-BE49-F238E27FC236}">
                      <a16:creationId xmlns:a16="http://schemas.microsoft.com/office/drawing/2014/main" id="{C841A112-9EC6-1286-4E3F-AF55ECEA190C}"/>
                    </a:ext>
                  </a:extLst>
                </p:cNvPr>
                <p:cNvSpPr/>
                <p:nvPr/>
              </p:nvSpPr>
              <p:spPr>
                <a:xfrm>
                  <a:off x="4628325" y="3686450"/>
                  <a:ext cx="34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3467" extrusionOk="0">
                      <a:moveTo>
                        <a:pt x="1009" y="1"/>
                      </a:moveTo>
                      <a:cubicBezTo>
                        <a:pt x="442" y="1"/>
                        <a:pt x="1" y="442"/>
                        <a:pt x="1" y="1009"/>
                      </a:cubicBezTo>
                      <a:lnTo>
                        <a:pt x="1" y="2049"/>
                      </a:lnTo>
                      <a:cubicBezTo>
                        <a:pt x="1" y="2427"/>
                        <a:pt x="158" y="2773"/>
                        <a:pt x="442" y="3025"/>
                      </a:cubicBezTo>
                      <a:cubicBezTo>
                        <a:pt x="662" y="3340"/>
                        <a:pt x="1009" y="3466"/>
                        <a:pt x="1387" y="3466"/>
                      </a:cubicBezTo>
                      <a:lnTo>
                        <a:pt x="138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7" name="Google Shape;9418;p73">
                  <a:extLst>
                    <a:ext uri="{FF2B5EF4-FFF2-40B4-BE49-F238E27FC236}">
                      <a16:creationId xmlns:a16="http://schemas.microsoft.com/office/drawing/2014/main" id="{960FE45B-F47D-7CB4-394C-CD647DAE052B}"/>
                    </a:ext>
                  </a:extLst>
                </p:cNvPr>
                <p:cNvSpPr/>
                <p:nvPr/>
              </p:nvSpPr>
              <p:spPr>
                <a:xfrm>
                  <a:off x="4714975" y="3686450"/>
                  <a:ext cx="12210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3467" extrusionOk="0">
                      <a:moveTo>
                        <a:pt x="0" y="1"/>
                      </a:moveTo>
                      <a:lnTo>
                        <a:pt x="0" y="3466"/>
                      </a:lnTo>
                      <a:lnTo>
                        <a:pt x="4883" y="3466"/>
                      </a:lnTo>
                      <a:lnTo>
                        <a:pt x="488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8" name="Google Shape;9419;p73">
                  <a:extLst>
                    <a:ext uri="{FF2B5EF4-FFF2-40B4-BE49-F238E27FC236}">
                      <a16:creationId xmlns:a16="http://schemas.microsoft.com/office/drawing/2014/main" id="{35CBE30C-C597-B0EF-1139-69BFF28655C6}"/>
                    </a:ext>
                  </a:extLst>
                </p:cNvPr>
                <p:cNvSpPr/>
                <p:nvPr/>
              </p:nvSpPr>
              <p:spPr>
                <a:xfrm>
                  <a:off x="4889025" y="3777825"/>
                  <a:ext cx="34700" cy="1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4695" extrusionOk="0">
                      <a:moveTo>
                        <a:pt x="1387" y="0"/>
                      </a:moveTo>
                      <a:cubicBezTo>
                        <a:pt x="977" y="315"/>
                        <a:pt x="505" y="504"/>
                        <a:pt x="1" y="504"/>
                      </a:cubicBezTo>
                      <a:lnTo>
                        <a:pt x="1" y="4695"/>
                      </a:lnTo>
                      <a:lnTo>
                        <a:pt x="347" y="4695"/>
                      </a:lnTo>
                      <a:cubicBezTo>
                        <a:pt x="946" y="4695"/>
                        <a:pt x="1387" y="4222"/>
                        <a:pt x="1387" y="3655"/>
                      </a:cubicBezTo>
                      <a:lnTo>
                        <a:pt x="13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9" name="Google Shape;9420;p73">
                  <a:extLst>
                    <a:ext uri="{FF2B5EF4-FFF2-40B4-BE49-F238E27FC236}">
                      <a16:creationId xmlns:a16="http://schemas.microsoft.com/office/drawing/2014/main" id="{38352C43-111B-8CAB-12C6-B4882974D9F8}"/>
                    </a:ext>
                  </a:extLst>
                </p:cNvPr>
                <p:cNvSpPr/>
                <p:nvPr/>
              </p:nvSpPr>
              <p:spPr>
                <a:xfrm>
                  <a:off x="4628325" y="3777825"/>
                  <a:ext cx="3467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4664" extrusionOk="0">
                      <a:moveTo>
                        <a:pt x="1" y="0"/>
                      </a:moveTo>
                      <a:lnTo>
                        <a:pt x="1" y="3655"/>
                      </a:lnTo>
                      <a:cubicBezTo>
                        <a:pt x="1" y="4222"/>
                        <a:pt x="442" y="4663"/>
                        <a:pt x="1009" y="4663"/>
                      </a:cubicBezTo>
                      <a:lnTo>
                        <a:pt x="1387" y="4663"/>
                      </a:lnTo>
                      <a:lnTo>
                        <a:pt x="1387" y="504"/>
                      </a:lnTo>
                      <a:cubicBezTo>
                        <a:pt x="851" y="504"/>
                        <a:pt x="379" y="315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0" name="Google Shape;9421;p73">
                  <a:extLst>
                    <a:ext uri="{FF2B5EF4-FFF2-40B4-BE49-F238E27FC236}">
                      <a16:creationId xmlns:a16="http://schemas.microsoft.com/office/drawing/2014/main" id="{A5D54150-DD10-407D-2346-AD7D0F4E52E6}"/>
                    </a:ext>
                  </a:extLst>
                </p:cNvPr>
                <p:cNvSpPr/>
                <p:nvPr/>
              </p:nvSpPr>
              <p:spPr>
                <a:xfrm>
                  <a:off x="4766950" y="3790425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1" y="0"/>
                      </a:moveTo>
                      <a:lnTo>
                        <a:pt x="1" y="347"/>
                      </a:lnTo>
                      <a:cubicBezTo>
                        <a:pt x="1" y="568"/>
                        <a:pt x="158" y="725"/>
                        <a:pt x="347" y="725"/>
                      </a:cubicBezTo>
                      <a:cubicBezTo>
                        <a:pt x="568" y="725"/>
                        <a:pt x="694" y="568"/>
                        <a:pt x="694" y="347"/>
                      </a:cubicBez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1" name="Google Shape;9422;p73">
                  <a:extLst>
                    <a:ext uri="{FF2B5EF4-FFF2-40B4-BE49-F238E27FC236}">
                      <a16:creationId xmlns:a16="http://schemas.microsoft.com/office/drawing/2014/main" id="{7BC633F1-EEF5-DD7D-A345-3A4455626981}"/>
                    </a:ext>
                  </a:extLst>
                </p:cNvPr>
                <p:cNvSpPr/>
                <p:nvPr/>
              </p:nvSpPr>
              <p:spPr>
                <a:xfrm>
                  <a:off x="4889025" y="3686450"/>
                  <a:ext cx="3470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3467" extrusionOk="0">
                      <a:moveTo>
                        <a:pt x="1" y="1"/>
                      </a:moveTo>
                      <a:lnTo>
                        <a:pt x="1" y="3466"/>
                      </a:lnTo>
                      <a:cubicBezTo>
                        <a:pt x="347" y="3466"/>
                        <a:pt x="662" y="3340"/>
                        <a:pt x="946" y="3088"/>
                      </a:cubicBezTo>
                      <a:cubicBezTo>
                        <a:pt x="1229" y="2836"/>
                        <a:pt x="1387" y="2458"/>
                        <a:pt x="1387" y="2080"/>
                      </a:cubicBezTo>
                      <a:lnTo>
                        <a:pt x="1387" y="1040"/>
                      </a:lnTo>
                      <a:cubicBezTo>
                        <a:pt x="1387" y="442"/>
                        <a:pt x="914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2" name="Google Shape;9423;p73">
                  <a:extLst>
                    <a:ext uri="{FF2B5EF4-FFF2-40B4-BE49-F238E27FC236}">
                      <a16:creationId xmlns:a16="http://schemas.microsoft.com/office/drawing/2014/main" id="{DD628B4E-E96D-2571-5ED3-8EE196F7E201}"/>
                    </a:ext>
                  </a:extLst>
                </p:cNvPr>
                <p:cNvSpPr/>
                <p:nvPr/>
              </p:nvSpPr>
              <p:spPr>
                <a:xfrm>
                  <a:off x="4714975" y="3790425"/>
                  <a:ext cx="12210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4160" extrusionOk="0">
                      <a:moveTo>
                        <a:pt x="0" y="0"/>
                      </a:moveTo>
                      <a:lnTo>
                        <a:pt x="0" y="4159"/>
                      </a:lnTo>
                      <a:lnTo>
                        <a:pt x="4883" y="4159"/>
                      </a:lnTo>
                      <a:lnTo>
                        <a:pt x="4883" y="0"/>
                      </a:lnTo>
                      <a:lnTo>
                        <a:pt x="3466" y="0"/>
                      </a:lnTo>
                      <a:lnTo>
                        <a:pt x="3466" y="347"/>
                      </a:lnTo>
                      <a:cubicBezTo>
                        <a:pt x="3466" y="946"/>
                        <a:pt x="2993" y="1387"/>
                        <a:pt x="2426" y="1387"/>
                      </a:cubicBezTo>
                      <a:cubicBezTo>
                        <a:pt x="1827" y="1387"/>
                        <a:pt x="1418" y="914"/>
                        <a:pt x="1418" y="347"/>
                      </a:cubicBezTo>
                      <a:lnTo>
                        <a:pt x="14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3" name="Google Shape;9424;p73">
                  <a:extLst>
                    <a:ext uri="{FF2B5EF4-FFF2-40B4-BE49-F238E27FC236}">
                      <a16:creationId xmlns:a16="http://schemas.microsoft.com/office/drawing/2014/main" id="{1DFB2CA4-828F-6648-9078-41BB17DDACEC}"/>
                    </a:ext>
                  </a:extLst>
                </p:cNvPr>
                <p:cNvSpPr/>
                <p:nvPr/>
              </p:nvSpPr>
              <p:spPr>
                <a:xfrm>
                  <a:off x="4714175" y="3599825"/>
                  <a:ext cx="122100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2773" extrusionOk="0">
                      <a:moveTo>
                        <a:pt x="2427" y="0"/>
                      </a:moveTo>
                      <a:cubicBezTo>
                        <a:pt x="1103" y="0"/>
                        <a:pt x="1" y="1103"/>
                        <a:pt x="1" y="2426"/>
                      </a:cubicBezTo>
                      <a:lnTo>
                        <a:pt x="1" y="2773"/>
                      </a:lnTo>
                      <a:lnTo>
                        <a:pt x="1355" y="2773"/>
                      </a:lnTo>
                      <a:lnTo>
                        <a:pt x="1355" y="2426"/>
                      </a:lnTo>
                      <a:cubicBezTo>
                        <a:pt x="1355" y="1828"/>
                        <a:pt x="1828" y="1418"/>
                        <a:pt x="2395" y="1418"/>
                      </a:cubicBezTo>
                      <a:cubicBezTo>
                        <a:pt x="2994" y="1418"/>
                        <a:pt x="3403" y="1891"/>
                        <a:pt x="3403" y="2426"/>
                      </a:cubicBezTo>
                      <a:lnTo>
                        <a:pt x="3403" y="2773"/>
                      </a:lnTo>
                      <a:lnTo>
                        <a:pt x="4884" y="2773"/>
                      </a:lnTo>
                      <a:lnTo>
                        <a:pt x="4884" y="2426"/>
                      </a:lnTo>
                      <a:cubicBezTo>
                        <a:pt x="4884" y="1103"/>
                        <a:pt x="3781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4" name="Google Shape;9425;p73">
                <a:extLst>
                  <a:ext uri="{FF2B5EF4-FFF2-40B4-BE49-F238E27FC236}">
                    <a16:creationId xmlns:a16="http://schemas.microsoft.com/office/drawing/2014/main" id="{E981D7E7-8B29-91F8-316E-582F6F06A8C8}"/>
                  </a:ext>
                </a:extLst>
              </p:cNvPr>
              <p:cNvGrpSpPr/>
              <p:nvPr/>
            </p:nvGrpSpPr>
            <p:grpSpPr>
              <a:xfrm>
                <a:off x="7773631" y="4984646"/>
                <a:ext cx="439383" cy="500612"/>
                <a:chOff x="4645650" y="3962900"/>
                <a:chExt cx="259950" cy="296175"/>
              </a:xfrm>
              <a:grpFill/>
            </p:grpSpPr>
            <p:sp>
              <p:nvSpPr>
                <p:cNvPr id="206" name="Google Shape;9426;p73">
                  <a:extLst>
                    <a:ext uri="{FF2B5EF4-FFF2-40B4-BE49-F238E27FC236}">
                      <a16:creationId xmlns:a16="http://schemas.microsoft.com/office/drawing/2014/main" id="{4813CC30-11AB-9009-198E-FE4C895820AD}"/>
                    </a:ext>
                  </a:extLst>
                </p:cNvPr>
                <p:cNvSpPr/>
                <p:nvPr/>
              </p:nvSpPr>
              <p:spPr>
                <a:xfrm>
                  <a:off x="4853600" y="4155100"/>
                  <a:ext cx="52000" cy="1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4159" extrusionOk="0">
                      <a:moveTo>
                        <a:pt x="0" y="0"/>
                      </a:moveTo>
                      <a:lnTo>
                        <a:pt x="0" y="4159"/>
                      </a:lnTo>
                      <a:lnTo>
                        <a:pt x="1733" y="4159"/>
                      </a:lnTo>
                      <a:cubicBezTo>
                        <a:pt x="1922" y="4159"/>
                        <a:pt x="2079" y="4001"/>
                        <a:pt x="2079" y="3812"/>
                      </a:cubicBezTo>
                      <a:lnTo>
                        <a:pt x="2079" y="1733"/>
                      </a:lnTo>
                      <a:cubicBezTo>
                        <a:pt x="2079" y="788"/>
                        <a:pt x="1292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7" name="Google Shape;9427;p73">
                  <a:extLst>
                    <a:ext uri="{FF2B5EF4-FFF2-40B4-BE49-F238E27FC236}">
                      <a16:creationId xmlns:a16="http://schemas.microsoft.com/office/drawing/2014/main" id="{4239A3B0-E99D-0067-4853-31BB2FC30617}"/>
                    </a:ext>
                  </a:extLst>
                </p:cNvPr>
                <p:cNvSpPr/>
                <p:nvPr/>
              </p:nvSpPr>
              <p:spPr>
                <a:xfrm>
                  <a:off x="4714975" y="4155100"/>
                  <a:ext cx="121300" cy="5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2025" extrusionOk="0">
                      <a:moveTo>
                        <a:pt x="0" y="0"/>
                      </a:moveTo>
                      <a:lnTo>
                        <a:pt x="0" y="1481"/>
                      </a:lnTo>
                      <a:cubicBezTo>
                        <a:pt x="772" y="1843"/>
                        <a:pt x="1599" y="2024"/>
                        <a:pt x="2426" y="2024"/>
                      </a:cubicBezTo>
                      <a:cubicBezTo>
                        <a:pt x="3253" y="2024"/>
                        <a:pt x="4080" y="1843"/>
                        <a:pt x="4852" y="1481"/>
                      </a:cubicBezTo>
                      <a:lnTo>
                        <a:pt x="4852" y="0"/>
                      </a:lnTo>
                      <a:lnTo>
                        <a:pt x="4789" y="0"/>
                      </a:lnTo>
                      <a:cubicBezTo>
                        <a:pt x="4348" y="410"/>
                        <a:pt x="3781" y="693"/>
                        <a:pt x="3119" y="693"/>
                      </a:cubicBezTo>
                      <a:lnTo>
                        <a:pt x="1733" y="693"/>
                      </a:lnTo>
                      <a:cubicBezTo>
                        <a:pt x="1071" y="693"/>
                        <a:pt x="473" y="41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8" name="Google Shape;9428;p73">
                  <a:extLst>
                    <a:ext uri="{FF2B5EF4-FFF2-40B4-BE49-F238E27FC236}">
                      <a16:creationId xmlns:a16="http://schemas.microsoft.com/office/drawing/2014/main" id="{59EA5B55-4729-2CA1-14C2-E69B875FD008}"/>
                    </a:ext>
                  </a:extLst>
                </p:cNvPr>
                <p:cNvSpPr/>
                <p:nvPr/>
              </p:nvSpPr>
              <p:spPr>
                <a:xfrm>
                  <a:off x="4714975" y="4211025"/>
                  <a:ext cx="121300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1922" extrusionOk="0">
                      <a:moveTo>
                        <a:pt x="0" y="0"/>
                      </a:moveTo>
                      <a:lnTo>
                        <a:pt x="0" y="1922"/>
                      </a:lnTo>
                      <a:lnTo>
                        <a:pt x="4852" y="1922"/>
                      </a:lnTo>
                      <a:lnTo>
                        <a:pt x="4852" y="0"/>
                      </a:lnTo>
                      <a:cubicBezTo>
                        <a:pt x="4080" y="315"/>
                        <a:pt x="3253" y="473"/>
                        <a:pt x="2426" y="473"/>
                      </a:cubicBezTo>
                      <a:cubicBezTo>
                        <a:pt x="1599" y="473"/>
                        <a:pt x="772" y="315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9" name="Google Shape;9429;p73">
                  <a:extLst>
                    <a:ext uri="{FF2B5EF4-FFF2-40B4-BE49-F238E27FC236}">
                      <a16:creationId xmlns:a16="http://schemas.microsoft.com/office/drawing/2014/main" id="{AA3E3452-CD88-6E36-17E3-7D927E073965}"/>
                    </a:ext>
                  </a:extLst>
                </p:cNvPr>
                <p:cNvSpPr/>
                <p:nvPr/>
              </p:nvSpPr>
              <p:spPr>
                <a:xfrm>
                  <a:off x="4645650" y="4154300"/>
                  <a:ext cx="52025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4191" extrusionOk="0">
                      <a:moveTo>
                        <a:pt x="1734" y="1"/>
                      </a:moveTo>
                      <a:cubicBezTo>
                        <a:pt x="757" y="32"/>
                        <a:pt x="1" y="757"/>
                        <a:pt x="1" y="1765"/>
                      </a:cubicBezTo>
                      <a:lnTo>
                        <a:pt x="1" y="3844"/>
                      </a:lnTo>
                      <a:cubicBezTo>
                        <a:pt x="1" y="4033"/>
                        <a:pt x="158" y="4191"/>
                        <a:pt x="379" y="4191"/>
                      </a:cubicBezTo>
                      <a:lnTo>
                        <a:pt x="2080" y="4191"/>
                      </a:lnTo>
                      <a:lnTo>
                        <a:pt x="208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0" name="Google Shape;9430;p73">
                  <a:extLst>
                    <a:ext uri="{FF2B5EF4-FFF2-40B4-BE49-F238E27FC236}">
                      <a16:creationId xmlns:a16="http://schemas.microsoft.com/office/drawing/2014/main" id="{54CF8903-2FAD-6F64-8839-8B80B1BEF33F}"/>
                    </a:ext>
                  </a:extLst>
                </p:cNvPr>
                <p:cNvSpPr/>
                <p:nvPr/>
              </p:nvSpPr>
              <p:spPr>
                <a:xfrm>
                  <a:off x="4722850" y="4049550"/>
                  <a:ext cx="103975" cy="10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223" extrusionOk="0">
                      <a:moveTo>
                        <a:pt x="2080" y="1"/>
                      </a:moveTo>
                      <a:cubicBezTo>
                        <a:pt x="1765" y="442"/>
                        <a:pt x="1260" y="694"/>
                        <a:pt x="693" y="694"/>
                      </a:cubicBezTo>
                      <a:lnTo>
                        <a:pt x="0" y="694"/>
                      </a:lnTo>
                      <a:lnTo>
                        <a:pt x="0" y="3498"/>
                      </a:lnTo>
                      <a:cubicBezTo>
                        <a:pt x="347" y="3939"/>
                        <a:pt x="851" y="4222"/>
                        <a:pt x="1418" y="4222"/>
                      </a:cubicBezTo>
                      <a:lnTo>
                        <a:pt x="2804" y="4222"/>
                      </a:lnTo>
                      <a:cubicBezTo>
                        <a:pt x="3340" y="4222"/>
                        <a:pt x="3844" y="3939"/>
                        <a:pt x="4159" y="3498"/>
                      </a:cubicBezTo>
                      <a:lnTo>
                        <a:pt x="4159" y="694"/>
                      </a:lnTo>
                      <a:lnTo>
                        <a:pt x="3466" y="694"/>
                      </a:lnTo>
                      <a:cubicBezTo>
                        <a:pt x="2899" y="694"/>
                        <a:pt x="2395" y="442"/>
                        <a:pt x="208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1" name="Google Shape;9431;p73">
                  <a:extLst>
                    <a:ext uri="{FF2B5EF4-FFF2-40B4-BE49-F238E27FC236}">
                      <a16:creationId xmlns:a16="http://schemas.microsoft.com/office/drawing/2014/main" id="{F01A461D-2A3F-00C0-3B67-7D5A291335CD}"/>
                    </a:ext>
                  </a:extLst>
                </p:cNvPr>
                <p:cNvSpPr/>
                <p:nvPr/>
              </p:nvSpPr>
              <p:spPr>
                <a:xfrm>
                  <a:off x="4678725" y="3962900"/>
                  <a:ext cx="190650" cy="1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6" h="6964" extrusionOk="0">
                      <a:moveTo>
                        <a:pt x="3813" y="1"/>
                      </a:moveTo>
                      <a:cubicBezTo>
                        <a:pt x="1734" y="1"/>
                        <a:pt x="1" y="1702"/>
                        <a:pt x="1" y="3813"/>
                      </a:cubicBezTo>
                      <a:lnTo>
                        <a:pt x="1" y="5955"/>
                      </a:lnTo>
                      <a:lnTo>
                        <a:pt x="64" y="5955"/>
                      </a:lnTo>
                      <a:cubicBezTo>
                        <a:pt x="64" y="6522"/>
                        <a:pt x="537" y="6964"/>
                        <a:pt x="1104" y="6964"/>
                      </a:cubicBezTo>
                      <a:lnTo>
                        <a:pt x="1104" y="3813"/>
                      </a:lnTo>
                      <a:cubicBezTo>
                        <a:pt x="1104" y="3624"/>
                        <a:pt x="1261" y="3467"/>
                        <a:pt x="1450" y="3467"/>
                      </a:cubicBezTo>
                      <a:lnTo>
                        <a:pt x="2458" y="3467"/>
                      </a:lnTo>
                      <a:cubicBezTo>
                        <a:pt x="3057" y="3467"/>
                        <a:pt x="3498" y="2994"/>
                        <a:pt x="3498" y="2427"/>
                      </a:cubicBezTo>
                      <a:lnTo>
                        <a:pt x="3498" y="1734"/>
                      </a:lnTo>
                      <a:cubicBezTo>
                        <a:pt x="3498" y="1545"/>
                        <a:pt x="3656" y="1387"/>
                        <a:pt x="3845" y="1387"/>
                      </a:cubicBezTo>
                      <a:cubicBezTo>
                        <a:pt x="4034" y="1387"/>
                        <a:pt x="4191" y="1545"/>
                        <a:pt x="4191" y="1734"/>
                      </a:cubicBezTo>
                      <a:lnTo>
                        <a:pt x="4191" y="2427"/>
                      </a:lnTo>
                      <a:cubicBezTo>
                        <a:pt x="4191" y="3025"/>
                        <a:pt x="4664" y="3467"/>
                        <a:pt x="5231" y="3467"/>
                      </a:cubicBezTo>
                      <a:lnTo>
                        <a:pt x="6239" y="3467"/>
                      </a:lnTo>
                      <a:cubicBezTo>
                        <a:pt x="6459" y="3467"/>
                        <a:pt x="6617" y="3624"/>
                        <a:pt x="6617" y="3813"/>
                      </a:cubicBezTo>
                      <a:lnTo>
                        <a:pt x="6617" y="6964"/>
                      </a:lnTo>
                      <a:cubicBezTo>
                        <a:pt x="7184" y="6964"/>
                        <a:pt x="7625" y="6491"/>
                        <a:pt x="7625" y="5955"/>
                      </a:cubicBezTo>
                      <a:lnTo>
                        <a:pt x="7625" y="3813"/>
                      </a:lnTo>
                      <a:cubicBezTo>
                        <a:pt x="7625" y="1734"/>
                        <a:pt x="5924" y="1"/>
                        <a:pt x="38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5" name="Google Shape;9432;p73">
                <a:extLst>
                  <a:ext uri="{FF2B5EF4-FFF2-40B4-BE49-F238E27FC236}">
                    <a16:creationId xmlns:a16="http://schemas.microsoft.com/office/drawing/2014/main" id="{A35B9E7F-0E18-B850-81CF-C38453C3DCCE}"/>
                  </a:ext>
                </a:extLst>
              </p:cNvPr>
              <p:cNvGrpSpPr/>
              <p:nvPr/>
            </p:nvGrpSpPr>
            <p:grpSpPr>
              <a:xfrm>
                <a:off x="10280367" y="4379278"/>
                <a:ext cx="499261" cy="497908"/>
                <a:chOff x="6143725" y="3582500"/>
                <a:chExt cx="295375" cy="294575"/>
              </a:xfrm>
              <a:grpFill/>
            </p:grpSpPr>
            <p:sp>
              <p:nvSpPr>
                <p:cNvPr id="199" name="Google Shape;9433;p73">
                  <a:extLst>
                    <a:ext uri="{FF2B5EF4-FFF2-40B4-BE49-F238E27FC236}">
                      <a16:creationId xmlns:a16="http://schemas.microsoft.com/office/drawing/2014/main" id="{BDAFFD00-AE5A-819C-0E1F-0ED7101FA805}"/>
                    </a:ext>
                  </a:extLst>
                </p:cNvPr>
                <p:cNvSpPr/>
                <p:nvPr/>
              </p:nvSpPr>
              <p:spPr>
                <a:xfrm>
                  <a:off x="6143725" y="3720325"/>
                  <a:ext cx="295375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6270" extrusionOk="0">
                      <a:moveTo>
                        <a:pt x="7309" y="1418"/>
                      </a:moveTo>
                      <a:cubicBezTo>
                        <a:pt x="7908" y="1418"/>
                        <a:pt x="8349" y="1891"/>
                        <a:pt x="8349" y="2458"/>
                      </a:cubicBezTo>
                      <a:cubicBezTo>
                        <a:pt x="8349" y="2993"/>
                        <a:pt x="7845" y="3466"/>
                        <a:pt x="7309" y="3466"/>
                      </a:cubicBezTo>
                      <a:lnTo>
                        <a:pt x="4474" y="3466"/>
                      </a:lnTo>
                      <a:cubicBezTo>
                        <a:pt x="3875" y="3466"/>
                        <a:pt x="3434" y="2993"/>
                        <a:pt x="3434" y="2458"/>
                      </a:cubicBezTo>
                      <a:cubicBezTo>
                        <a:pt x="3434" y="1859"/>
                        <a:pt x="3907" y="1418"/>
                        <a:pt x="4474" y="1418"/>
                      </a:cubicBezTo>
                      <a:close/>
                      <a:moveTo>
                        <a:pt x="1008" y="1"/>
                      </a:moveTo>
                      <a:cubicBezTo>
                        <a:pt x="410" y="1"/>
                        <a:pt x="0" y="473"/>
                        <a:pt x="0" y="1040"/>
                      </a:cubicBezTo>
                      <a:lnTo>
                        <a:pt x="0" y="5262"/>
                      </a:lnTo>
                      <a:cubicBezTo>
                        <a:pt x="0" y="5829"/>
                        <a:pt x="473" y="6270"/>
                        <a:pt x="1008" y="6270"/>
                      </a:cubicBezTo>
                      <a:lnTo>
                        <a:pt x="10775" y="6270"/>
                      </a:lnTo>
                      <a:cubicBezTo>
                        <a:pt x="11373" y="6270"/>
                        <a:pt x="11815" y="5797"/>
                        <a:pt x="11815" y="5262"/>
                      </a:cubicBezTo>
                      <a:lnTo>
                        <a:pt x="11815" y="1040"/>
                      </a:lnTo>
                      <a:cubicBezTo>
                        <a:pt x="11783" y="473"/>
                        <a:pt x="11342" y="1"/>
                        <a:pt x="1077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0" name="Google Shape;9434;p73">
                  <a:extLst>
                    <a:ext uri="{FF2B5EF4-FFF2-40B4-BE49-F238E27FC236}">
                      <a16:creationId xmlns:a16="http://schemas.microsoft.com/office/drawing/2014/main" id="{D22C9F2B-BA94-2E51-C181-05E61ADFFD67}"/>
                    </a:ext>
                  </a:extLst>
                </p:cNvPr>
                <p:cNvSpPr/>
                <p:nvPr/>
              </p:nvSpPr>
              <p:spPr>
                <a:xfrm>
                  <a:off x="6246900" y="3773100"/>
                  <a:ext cx="882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694" extrusionOk="0">
                      <a:moveTo>
                        <a:pt x="347" y="0"/>
                      </a:moveTo>
                      <a:cubicBezTo>
                        <a:pt x="158" y="0"/>
                        <a:pt x="0" y="126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182" y="693"/>
                      </a:lnTo>
                      <a:cubicBezTo>
                        <a:pt x="3371" y="693"/>
                        <a:pt x="3529" y="536"/>
                        <a:pt x="3529" y="347"/>
                      </a:cubicBezTo>
                      <a:cubicBezTo>
                        <a:pt x="3529" y="126"/>
                        <a:pt x="3371" y="0"/>
                        <a:pt x="31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1" name="Google Shape;9435;p73">
                  <a:extLst>
                    <a:ext uri="{FF2B5EF4-FFF2-40B4-BE49-F238E27FC236}">
                      <a16:creationId xmlns:a16="http://schemas.microsoft.com/office/drawing/2014/main" id="{80C227C8-C660-59F4-9FA9-7BD6E8890681}"/>
                    </a:ext>
                  </a:extLst>
                </p:cNvPr>
                <p:cNvSpPr/>
                <p:nvPr/>
              </p:nvSpPr>
              <p:spPr>
                <a:xfrm>
                  <a:off x="6161050" y="3582500"/>
                  <a:ext cx="8665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387" extrusionOk="0">
                      <a:moveTo>
                        <a:pt x="1008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1386"/>
                      </a:lnTo>
                      <a:lnTo>
                        <a:pt x="3466" y="1386"/>
                      </a:lnTo>
                      <a:lnTo>
                        <a:pt x="3466" y="1040"/>
                      </a:lnTo>
                      <a:lnTo>
                        <a:pt x="3434" y="1040"/>
                      </a:lnTo>
                      <a:cubicBezTo>
                        <a:pt x="3434" y="441"/>
                        <a:pt x="2962" y="0"/>
                        <a:pt x="23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2" name="Google Shape;9436;p73">
                  <a:extLst>
                    <a:ext uri="{FF2B5EF4-FFF2-40B4-BE49-F238E27FC236}">
                      <a16:creationId xmlns:a16="http://schemas.microsoft.com/office/drawing/2014/main" id="{B0000BC2-E75F-709B-1D9E-62FBB7E66155}"/>
                    </a:ext>
                  </a:extLst>
                </p:cNvPr>
                <p:cNvSpPr/>
                <p:nvPr/>
              </p:nvSpPr>
              <p:spPr>
                <a:xfrm>
                  <a:off x="6160250" y="3633675"/>
                  <a:ext cx="8667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2774" extrusionOk="0">
                      <a:moveTo>
                        <a:pt x="2112" y="726"/>
                      </a:moveTo>
                      <a:cubicBezTo>
                        <a:pt x="2332" y="726"/>
                        <a:pt x="2458" y="883"/>
                        <a:pt x="2458" y="1072"/>
                      </a:cubicBezTo>
                      <a:cubicBezTo>
                        <a:pt x="2458" y="1261"/>
                        <a:pt x="2332" y="1419"/>
                        <a:pt x="2112" y="1419"/>
                      </a:cubicBezTo>
                      <a:lnTo>
                        <a:pt x="1419" y="1419"/>
                      </a:lnTo>
                      <a:cubicBezTo>
                        <a:pt x="1230" y="1419"/>
                        <a:pt x="1072" y="1261"/>
                        <a:pt x="1072" y="1072"/>
                      </a:cubicBezTo>
                      <a:cubicBezTo>
                        <a:pt x="1072" y="883"/>
                        <a:pt x="1230" y="726"/>
                        <a:pt x="1419" y="726"/>
                      </a:cubicBezTo>
                      <a:close/>
                      <a:moveTo>
                        <a:pt x="1" y="1"/>
                      </a:moveTo>
                      <a:lnTo>
                        <a:pt x="1" y="2773"/>
                      </a:lnTo>
                      <a:lnTo>
                        <a:pt x="3466" y="2773"/>
                      </a:lnTo>
                      <a:lnTo>
                        <a:pt x="346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3" name="Google Shape;9437;p73">
                  <a:extLst>
                    <a:ext uri="{FF2B5EF4-FFF2-40B4-BE49-F238E27FC236}">
                      <a16:creationId xmlns:a16="http://schemas.microsoft.com/office/drawing/2014/main" id="{EE748D65-887B-CFE6-C3C6-D7B365EF2B86}"/>
                    </a:ext>
                  </a:extLst>
                </p:cNvPr>
                <p:cNvSpPr/>
                <p:nvPr/>
              </p:nvSpPr>
              <p:spPr>
                <a:xfrm>
                  <a:off x="6336675" y="3599025"/>
                  <a:ext cx="85875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2774" extrusionOk="0">
                      <a:moveTo>
                        <a:pt x="1986" y="1387"/>
                      </a:moveTo>
                      <a:cubicBezTo>
                        <a:pt x="2206" y="1387"/>
                        <a:pt x="2364" y="1545"/>
                        <a:pt x="2364" y="1765"/>
                      </a:cubicBezTo>
                      <a:cubicBezTo>
                        <a:pt x="2364" y="1954"/>
                        <a:pt x="2206" y="2112"/>
                        <a:pt x="1986" y="2112"/>
                      </a:cubicBezTo>
                      <a:lnTo>
                        <a:pt x="1293" y="2112"/>
                      </a:lnTo>
                      <a:cubicBezTo>
                        <a:pt x="1104" y="2112"/>
                        <a:pt x="946" y="1954"/>
                        <a:pt x="946" y="1765"/>
                      </a:cubicBezTo>
                      <a:cubicBezTo>
                        <a:pt x="946" y="1545"/>
                        <a:pt x="1104" y="1387"/>
                        <a:pt x="1293" y="1387"/>
                      </a:cubicBezTo>
                      <a:close/>
                      <a:moveTo>
                        <a:pt x="1009" y="1"/>
                      </a:moveTo>
                      <a:cubicBezTo>
                        <a:pt x="410" y="1"/>
                        <a:pt x="1" y="473"/>
                        <a:pt x="1" y="1040"/>
                      </a:cubicBezTo>
                      <a:lnTo>
                        <a:pt x="1" y="2773"/>
                      </a:lnTo>
                      <a:lnTo>
                        <a:pt x="3435" y="2773"/>
                      </a:lnTo>
                      <a:lnTo>
                        <a:pt x="3435" y="1040"/>
                      </a:lnTo>
                      <a:lnTo>
                        <a:pt x="3403" y="1040"/>
                      </a:lnTo>
                      <a:cubicBezTo>
                        <a:pt x="3403" y="442"/>
                        <a:pt x="2931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4" name="Google Shape;9438;p73">
                  <a:extLst>
                    <a:ext uri="{FF2B5EF4-FFF2-40B4-BE49-F238E27FC236}">
                      <a16:creationId xmlns:a16="http://schemas.microsoft.com/office/drawing/2014/main" id="{1103FF0E-FD79-BC4C-FA94-C0520E58F740}"/>
                    </a:ext>
                  </a:extLst>
                </p:cNvPr>
                <p:cNvSpPr/>
                <p:nvPr/>
              </p:nvSpPr>
              <p:spPr>
                <a:xfrm>
                  <a:off x="6335100" y="3686450"/>
                  <a:ext cx="866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694" extrusionOk="0">
                      <a:moveTo>
                        <a:pt x="1" y="1"/>
                      </a:moveTo>
                      <a:lnTo>
                        <a:pt x="1" y="694"/>
                      </a:lnTo>
                      <a:lnTo>
                        <a:pt x="3466" y="694"/>
                      </a:lnTo>
                      <a:lnTo>
                        <a:pt x="346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5" name="Google Shape;9439;p73">
                  <a:extLst>
                    <a:ext uri="{FF2B5EF4-FFF2-40B4-BE49-F238E27FC236}">
                      <a16:creationId xmlns:a16="http://schemas.microsoft.com/office/drawing/2014/main" id="{7C9BB233-FA3A-3664-1CDB-AA4DDC7B1EC7}"/>
                    </a:ext>
                  </a:extLst>
                </p:cNvPr>
                <p:cNvSpPr/>
                <p:nvPr/>
              </p:nvSpPr>
              <p:spPr>
                <a:xfrm>
                  <a:off x="6264225" y="3617150"/>
                  <a:ext cx="53575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3466" extrusionOk="0">
                      <a:moveTo>
                        <a:pt x="1072" y="0"/>
                      </a:moveTo>
                      <a:cubicBezTo>
                        <a:pt x="473" y="0"/>
                        <a:pt x="0" y="441"/>
                        <a:pt x="0" y="1040"/>
                      </a:cubicBezTo>
                      <a:lnTo>
                        <a:pt x="0" y="3466"/>
                      </a:lnTo>
                      <a:lnTo>
                        <a:pt x="2143" y="3466"/>
                      </a:lnTo>
                      <a:lnTo>
                        <a:pt x="2143" y="1040"/>
                      </a:lnTo>
                      <a:cubicBezTo>
                        <a:pt x="2143" y="441"/>
                        <a:pt x="1670" y="0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6" name="Google Shape;9440;p73">
                <a:extLst>
                  <a:ext uri="{FF2B5EF4-FFF2-40B4-BE49-F238E27FC236}">
                    <a16:creationId xmlns:a16="http://schemas.microsoft.com/office/drawing/2014/main" id="{0D583CCC-E322-0F12-D02F-24CEC680AD9C}"/>
                  </a:ext>
                </a:extLst>
              </p:cNvPr>
              <p:cNvGrpSpPr/>
              <p:nvPr/>
            </p:nvGrpSpPr>
            <p:grpSpPr>
              <a:xfrm>
                <a:off x="2037247" y="3747903"/>
                <a:ext cx="501923" cy="500571"/>
                <a:chOff x="1310075" y="3253275"/>
                <a:chExt cx="296950" cy="296150"/>
              </a:xfrm>
              <a:grpFill/>
            </p:grpSpPr>
            <p:sp>
              <p:nvSpPr>
                <p:cNvPr id="196" name="Google Shape;9441;p73">
                  <a:extLst>
                    <a:ext uri="{FF2B5EF4-FFF2-40B4-BE49-F238E27FC236}">
                      <a16:creationId xmlns:a16="http://schemas.microsoft.com/office/drawing/2014/main" id="{DDF5BCC1-45C5-F3CD-561D-EA399C0408C1}"/>
                    </a:ext>
                  </a:extLst>
                </p:cNvPr>
                <p:cNvSpPr/>
                <p:nvPr/>
              </p:nvSpPr>
              <p:spPr>
                <a:xfrm>
                  <a:off x="1423475" y="3359600"/>
                  <a:ext cx="693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42" extrusionOk="0">
                      <a:moveTo>
                        <a:pt x="1387" y="0"/>
                      </a:moveTo>
                      <a:cubicBezTo>
                        <a:pt x="631" y="0"/>
                        <a:pt x="1" y="630"/>
                        <a:pt x="1" y="1355"/>
                      </a:cubicBezTo>
                      <a:cubicBezTo>
                        <a:pt x="1" y="2111"/>
                        <a:pt x="631" y="2741"/>
                        <a:pt x="1387" y="2741"/>
                      </a:cubicBezTo>
                      <a:cubicBezTo>
                        <a:pt x="2143" y="2741"/>
                        <a:pt x="2773" y="2111"/>
                        <a:pt x="2773" y="1355"/>
                      </a:cubicBezTo>
                      <a:cubicBezTo>
                        <a:pt x="2773" y="630"/>
                        <a:pt x="2143" y="0"/>
                        <a:pt x="13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97" name="Google Shape;9442;p73">
                  <a:extLst>
                    <a:ext uri="{FF2B5EF4-FFF2-40B4-BE49-F238E27FC236}">
                      <a16:creationId xmlns:a16="http://schemas.microsoft.com/office/drawing/2014/main" id="{791B9919-509A-B23B-566F-9B9C9B45A6B1}"/>
                    </a:ext>
                  </a:extLst>
                </p:cNvPr>
                <p:cNvSpPr/>
                <p:nvPr/>
              </p:nvSpPr>
              <p:spPr>
                <a:xfrm>
                  <a:off x="1310075" y="3253275"/>
                  <a:ext cx="296950" cy="2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8" h="11846" extrusionOk="0">
                      <a:moveTo>
                        <a:pt x="5923" y="2111"/>
                      </a:moveTo>
                      <a:cubicBezTo>
                        <a:pt x="8003" y="2111"/>
                        <a:pt x="9735" y="3812"/>
                        <a:pt x="9735" y="5923"/>
                      </a:cubicBezTo>
                      <a:cubicBezTo>
                        <a:pt x="9735" y="8034"/>
                        <a:pt x="8034" y="9767"/>
                        <a:pt x="5923" y="9767"/>
                      </a:cubicBezTo>
                      <a:cubicBezTo>
                        <a:pt x="3844" y="9767"/>
                        <a:pt x="2080" y="8065"/>
                        <a:pt x="2080" y="5923"/>
                      </a:cubicBezTo>
                      <a:cubicBezTo>
                        <a:pt x="2111" y="3844"/>
                        <a:pt x="3844" y="2111"/>
                        <a:pt x="5923" y="2111"/>
                      </a:cubicBezTo>
                      <a:close/>
                      <a:moveTo>
                        <a:pt x="5262" y="0"/>
                      </a:moveTo>
                      <a:cubicBezTo>
                        <a:pt x="5104" y="0"/>
                        <a:pt x="4947" y="95"/>
                        <a:pt x="4884" y="252"/>
                      </a:cubicBezTo>
                      <a:lnTo>
                        <a:pt x="4726" y="1166"/>
                      </a:lnTo>
                      <a:cubicBezTo>
                        <a:pt x="4253" y="1292"/>
                        <a:pt x="3844" y="1481"/>
                        <a:pt x="3434" y="1733"/>
                      </a:cubicBezTo>
                      <a:lnTo>
                        <a:pt x="2678" y="1197"/>
                      </a:lnTo>
                      <a:cubicBezTo>
                        <a:pt x="2641" y="1160"/>
                        <a:pt x="2584" y="1142"/>
                        <a:pt x="2523" y="1142"/>
                      </a:cubicBezTo>
                      <a:cubicBezTo>
                        <a:pt x="2429" y="1142"/>
                        <a:pt x="2326" y="1184"/>
                        <a:pt x="2269" y="1260"/>
                      </a:cubicBezTo>
                      <a:lnTo>
                        <a:pt x="1260" y="2237"/>
                      </a:lnTo>
                      <a:cubicBezTo>
                        <a:pt x="1166" y="2363"/>
                        <a:pt x="1166" y="2552"/>
                        <a:pt x="1229" y="2678"/>
                      </a:cubicBezTo>
                      <a:lnTo>
                        <a:pt x="1733" y="3403"/>
                      </a:lnTo>
                      <a:cubicBezTo>
                        <a:pt x="1512" y="3812"/>
                        <a:pt x="1323" y="4253"/>
                        <a:pt x="1197" y="4726"/>
                      </a:cubicBezTo>
                      <a:lnTo>
                        <a:pt x="284" y="4883"/>
                      </a:lnTo>
                      <a:cubicBezTo>
                        <a:pt x="126" y="4915"/>
                        <a:pt x="0" y="5041"/>
                        <a:pt x="0" y="5230"/>
                      </a:cubicBezTo>
                      <a:lnTo>
                        <a:pt x="0" y="6616"/>
                      </a:lnTo>
                      <a:cubicBezTo>
                        <a:pt x="0" y="6805"/>
                        <a:pt x="126" y="6963"/>
                        <a:pt x="284" y="6963"/>
                      </a:cubicBezTo>
                      <a:lnTo>
                        <a:pt x="1197" y="7120"/>
                      </a:lnTo>
                      <a:cubicBezTo>
                        <a:pt x="1292" y="7593"/>
                        <a:pt x="1512" y="8002"/>
                        <a:pt x="1733" y="8412"/>
                      </a:cubicBezTo>
                      <a:lnTo>
                        <a:pt x="1229" y="9168"/>
                      </a:lnTo>
                      <a:cubicBezTo>
                        <a:pt x="1103" y="9263"/>
                        <a:pt x="1166" y="9483"/>
                        <a:pt x="1260" y="9578"/>
                      </a:cubicBezTo>
                      <a:lnTo>
                        <a:pt x="2269" y="10586"/>
                      </a:lnTo>
                      <a:cubicBezTo>
                        <a:pt x="2321" y="10638"/>
                        <a:pt x="2411" y="10661"/>
                        <a:pt x="2497" y="10661"/>
                      </a:cubicBezTo>
                      <a:cubicBezTo>
                        <a:pt x="2568" y="10661"/>
                        <a:pt x="2636" y="10646"/>
                        <a:pt x="2678" y="10617"/>
                      </a:cubicBezTo>
                      <a:lnTo>
                        <a:pt x="3434" y="10113"/>
                      </a:lnTo>
                      <a:cubicBezTo>
                        <a:pt x="3844" y="10334"/>
                        <a:pt x="4253" y="10554"/>
                        <a:pt x="4726" y="10649"/>
                      </a:cubicBezTo>
                      <a:lnTo>
                        <a:pt x="4884" y="11562"/>
                      </a:lnTo>
                      <a:cubicBezTo>
                        <a:pt x="4947" y="11720"/>
                        <a:pt x="5041" y="11846"/>
                        <a:pt x="5262" y="11846"/>
                      </a:cubicBezTo>
                      <a:lnTo>
                        <a:pt x="6616" y="11846"/>
                      </a:lnTo>
                      <a:cubicBezTo>
                        <a:pt x="6774" y="11846"/>
                        <a:pt x="6931" y="11720"/>
                        <a:pt x="6994" y="11562"/>
                      </a:cubicBezTo>
                      <a:lnTo>
                        <a:pt x="7152" y="10649"/>
                      </a:lnTo>
                      <a:cubicBezTo>
                        <a:pt x="7624" y="10523"/>
                        <a:pt x="8034" y="10334"/>
                        <a:pt x="8444" y="10113"/>
                      </a:cubicBezTo>
                      <a:lnTo>
                        <a:pt x="9200" y="10617"/>
                      </a:lnTo>
                      <a:cubicBezTo>
                        <a:pt x="9242" y="10646"/>
                        <a:pt x="9310" y="10661"/>
                        <a:pt x="9381" y="10661"/>
                      </a:cubicBezTo>
                      <a:cubicBezTo>
                        <a:pt x="9467" y="10661"/>
                        <a:pt x="9557" y="10638"/>
                        <a:pt x="9609" y="10586"/>
                      </a:cubicBezTo>
                      <a:lnTo>
                        <a:pt x="10617" y="9578"/>
                      </a:lnTo>
                      <a:cubicBezTo>
                        <a:pt x="10712" y="9483"/>
                        <a:pt x="10712" y="9263"/>
                        <a:pt x="10649" y="9168"/>
                      </a:cubicBezTo>
                      <a:lnTo>
                        <a:pt x="10145" y="8412"/>
                      </a:lnTo>
                      <a:cubicBezTo>
                        <a:pt x="10365" y="8002"/>
                        <a:pt x="10554" y="7593"/>
                        <a:pt x="10680" y="7120"/>
                      </a:cubicBezTo>
                      <a:lnTo>
                        <a:pt x="11594" y="6963"/>
                      </a:lnTo>
                      <a:cubicBezTo>
                        <a:pt x="11752" y="6900"/>
                        <a:pt x="11878" y="6805"/>
                        <a:pt x="11878" y="6616"/>
                      </a:cubicBezTo>
                      <a:lnTo>
                        <a:pt x="11878" y="5230"/>
                      </a:lnTo>
                      <a:cubicBezTo>
                        <a:pt x="11878" y="5072"/>
                        <a:pt x="11752" y="4915"/>
                        <a:pt x="11594" y="4883"/>
                      </a:cubicBezTo>
                      <a:lnTo>
                        <a:pt x="10680" y="4726"/>
                      </a:lnTo>
                      <a:cubicBezTo>
                        <a:pt x="10554" y="4253"/>
                        <a:pt x="10365" y="3812"/>
                        <a:pt x="10145" y="3403"/>
                      </a:cubicBezTo>
                      <a:lnTo>
                        <a:pt x="10649" y="2678"/>
                      </a:lnTo>
                      <a:cubicBezTo>
                        <a:pt x="10775" y="2552"/>
                        <a:pt x="10712" y="2363"/>
                        <a:pt x="10617" y="2237"/>
                      </a:cubicBezTo>
                      <a:lnTo>
                        <a:pt x="9609" y="1260"/>
                      </a:lnTo>
                      <a:cubicBezTo>
                        <a:pt x="9554" y="1187"/>
                        <a:pt x="9455" y="1156"/>
                        <a:pt x="9364" y="1156"/>
                      </a:cubicBezTo>
                      <a:cubicBezTo>
                        <a:pt x="9300" y="1156"/>
                        <a:pt x="9239" y="1171"/>
                        <a:pt x="9200" y="1197"/>
                      </a:cubicBezTo>
                      <a:lnTo>
                        <a:pt x="8444" y="1733"/>
                      </a:lnTo>
                      <a:cubicBezTo>
                        <a:pt x="8034" y="1481"/>
                        <a:pt x="7624" y="1292"/>
                        <a:pt x="7152" y="1166"/>
                      </a:cubicBezTo>
                      <a:lnTo>
                        <a:pt x="6994" y="252"/>
                      </a:lnTo>
                      <a:cubicBezTo>
                        <a:pt x="6931" y="95"/>
                        <a:pt x="6837" y="0"/>
                        <a:pt x="6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98" name="Google Shape;9443;p73">
                  <a:extLst>
                    <a:ext uri="{FF2B5EF4-FFF2-40B4-BE49-F238E27FC236}">
                      <a16:creationId xmlns:a16="http://schemas.microsoft.com/office/drawing/2014/main" id="{0D601F04-ABEB-4B81-C4FE-D5FEEA3FEE62}"/>
                    </a:ext>
                  </a:extLst>
                </p:cNvPr>
                <p:cNvSpPr/>
                <p:nvPr/>
              </p:nvSpPr>
              <p:spPr>
                <a:xfrm>
                  <a:off x="1399850" y="3426550"/>
                  <a:ext cx="11660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4" h="2112" extrusionOk="0">
                      <a:moveTo>
                        <a:pt x="725" y="0"/>
                      </a:moveTo>
                      <a:cubicBezTo>
                        <a:pt x="410" y="252"/>
                        <a:pt x="127" y="662"/>
                        <a:pt x="1" y="1103"/>
                      </a:cubicBezTo>
                      <a:cubicBezTo>
                        <a:pt x="599" y="1733"/>
                        <a:pt x="1387" y="2111"/>
                        <a:pt x="2332" y="2111"/>
                      </a:cubicBezTo>
                      <a:cubicBezTo>
                        <a:pt x="3246" y="2111"/>
                        <a:pt x="4065" y="1733"/>
                        <a:pt x="4664" y="1103"/>
                      </a:cubicBezTo>
                      <a:cubicBezTo>
                        <a:pt x="4538" y="662"/>
                        <a:pt x="4254" y="252"/>
                        <a:pt x="3939" y="0"/>
                      </a:cubicBezTo>
                      <a:cubicBezTo>
                        <a:pt x="3561" y="473"/>
                        <a:pt x="2994" y="788"/>
                        <a:pt x="2332" y="788"/>
                      </a:cubicBezTo>
                      <a:cubicBezTo>
                        <a:pt x="1702" y="788"/>
                        <a:pt x="1103" y="473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27" name="Google Shape;9444;p73">
                <a:extLst>
                  <a:ext uri="{FF2B5EF4-FFF2-40B4-BE49-F238E27FC236}">
                    <a16:creationId xmlns:a16="http://schemas.microsoft.com/office/drawing/2014/main" id="{3CB3FED1-ACD9-878B-5A75-0341F246DD48}"/>
                  </a:ext>
                </a:extLst>
              </p:cNvPr>
              <p:cNvSpPr/>
              <p:nvPr/>
            </p:nvSpPr>
            <p:spPr>
              <a:xfrm>
                <a:off x="2039216" y="4379924"/>
                <a:ext cx="497951" cy="496599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2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40"/>
                    </a:cubicBezTo>
                    <a:cubicBezTo>
                      <a:pt x="0" y="1639"/>
                      <a:pt x="473" y="2048"/>
                      <a:pt x="1040" y="2048"/>
                    </a:cubicBezTo>
                    <a:lnTo>
                      <a:pt x="1386" y="2048"/>
                    </a:lnTo>
                    <a:lnTo>
                      <a:pt x="1386" y="2426"/>
                    </a:lnTo>
                    <a:cubicBezTo>
                      <a:pt x="1386" y="2993"/>
                      <a:pt x="1859" y="3434"/>
                      <a:pt x="2426" y="3434"/>
                    </a:cubicBezTo>
                    <a:lnTo>
                      <a:pt x="5577" y="3434"/>
                    </a:lnTo>
                    <a:lnTo>
                      <a:pt x="5577" y="4159"/>
                    </a:lnTo>
                    <a:lnTo>
                      <a:pt x="4537" y="4159"/>
                    </a:lnTo>
                    <a:cubicBezTo>
                      <a:pt x="3938" y="4159"/>
                      <a:pt x="3466" y="4632"/>
                      <a:pt x="3466" y="5167"/>
                    </a:cubicBezTo>
                    <a:lnTo>
                      <a:pt x="3466" y="6585"/>
                    </a:lnTo>
                    <a:cubicBezTo>
                      <a:pt x="3466" y="7183"/>
                      <a:pt x="3938" y="7625"/>
                      <a:pt x="4537" y="7625"/>
                    </a:cubicBezTo>
                    <a:lnTo>
                      <a:pt x="5577" y="7625"/>
                    </a:lnTo>
                    <a:lnTo>
                      <a:pt x="5577" y="8318"/>
                    </a:lnTo>
                    <a:lnTo>
                      <a:pt x="2426" y="8318"/>
                    </a:lnTo>
                    <a:cubicBezTo>
                      <a:pt x="1828" y="8318"/>
                      <a:pt x="1386" y="8790"/>
                      <a:pt x="1386" y="9357"/>
                    </a:cubicBezTo>
                    <a:lnTo>
                      <a:pt x="1386" y="9704"/>
                    </a:lnTo>
                    <a:lnTo>
                      <a:pt x="1040" y="9704"/>
                    </a:lnTo>
                    <a:cubicBezTo>
                      <a:pt x="441" y="9704"/>
                      <a:pt x="0" y="10176"/>
                      <a:pt x="0" y="10744"/>
                    </a:cubicBezTo>
                    <a:cubicBezTo>
                      <a:pt x="0" y="11311"/>
                      <a:pt x="473" y="11752"/>
                      <a:pt x="1040" y="11752"/>
                    </a:cubicBezTo>
                    <a:lnTo>
                      <a:pt x="2426" y="11752"/>
                    </a:lnTo>
                    <a:cubicBezTo>
                      <a:pt x="2993" y="11752"/>
                      <a:pt x="3434" y="11279"/>
                      <a:pt x="3434" y="10744"/>
                    </a:cubicBezTo>
                    <a:cubicBezTo>
                      <a:pt x="3434" y="10145"/>
                      <a:pt x="2962" y="9704"/>
                      <a:pt x="2426" y="9704"/>
                    </a:cubicBezTo>
                    <a:lnTo>
                      <a:pt x="2048" y="9704"/>
                    </a:lnTo>
                    <a:lnTo>
                      <a:pt x="2048" y="9357"/>
                    </a:lnTo>
                    <a:cubicBezTo>
                      <a:pt x="2048" y="9168"/>
                      <a:pt x="2206" y="9011"/>
                      <a:pt x="2426" y="9011"/>
                    </a:cubicBezTo>
                    <a:lnTo>
                      <a:pt x="5577" y="9011"/>
                    </a:lnTo>
                    <a:lnTo>
                      <a:pt x="5577" y="9704"/>
                    </a:lnTo>
                    <a:lnTo>
                      <a:pt x="5199" y="9704"/>
                    </a:lnTo>
                    <a:cubicBezTo>
                      <a:pt x="4631" y="9704"/>
                      <a:pt x="4190" y="10176"/>
                      <a:pt x="4190" y="10744"/>
                    </a:cubicBezTo>
                    <a:cubicBezTo>
                      <a:pt x="4190" y="11311"/>
                      <a:pt x="4663" y="11752"/>
                      <a:pt x="5199" y="11752"/>
                    </a:cubicBezTo>
                    <a:lnTo>
                      <a:pt x="6585" y="11752"/>
                    </a:lnTo>
                    <a:cubicBezTo>
                      <a:pt x="7183" y="11752"/>
                      <a:pt x="7593" y="11279"/>
                      <a:pt x="7593" y="10744"/>
                    </a:cubicBezTo>
                    <a:cubicBezTo>
                      <a:pt x="7593" y="10145"/>
                      <a:pt x="7120" y="9704"/>
                      <a:pt x="6585" y="9704"/>
                    </a:cubicBezTo>
                    <a:lnTo>
                      <a:pt x="6238" y="9704"/>
                    </a:lnTo>
                    <a:lnTo>
                      <a:pt x="6238" y="9011"/>
                    </a:lnTo>
                    <a:lnTo>
                      <a:pt x="9389" y="9011"/>
                    </a:lnTo>
                    <a:cubicBezTo>
                      <a:pt x="9578" y="9011"/>
                      <a:pt x="9735" y="9168"/>
                      <a:pt x="9735" y="9357"/>
                    </a:cubicBezTo>
                    <a:lnTo>
                      <a:pt x="9735" y="9704"/>
                    </a:lnTo>
                    <a:lnTo>
                      <a:pt x="9389" y="9704"/>
                    </a:lnTo>
                    <a:cubicBezTo>
                      <a:pt x="8790" y="9704"/>
                      <a:pt x="8349" y="10176"/>
                      <a:pt x="8349" y="10744"/>
                    </a:cubicBezTo>
                    <a:cubicBezTo>
                      <a:pt x="8349" y="11311"/>
                      <a:pt x="8822" y="11752"/>
                      <a:pt x="9389" y="11752"/>
                    </a:cubicBezTo>
                    <a:lnTo>
                      <a:pt x="10743" y="11752"/>
                    </a:lnTo>
                    <a:cubicBezTo>
                      <a:pt x="11342" y="11752"/>
                      <a:pt x="11783" y="11279"/>
                      <a:pt x="11783" y="10744"/>
                    </a:cubicBezTo>
                    <a:cubicBezTo>
                      <a:pt x="11783" y="10145"/>
                      <a:pt x="11311" y="9704"/>
                      <a:pt x="10743" y="9704"/>
                    </a:cubicBezTo>
                    <a:lnTo>
                      <a:pt x="10397" y="9704"/>
                    </a:lnTo>
                    <a:lnTo>
                      <a:pt x="10397" y="9357"/>
                    </a:lnTo>
                    <a:cubicBezTo>
                      <a:pt x="10397" y="8759"/>
                      <a:pt x="9924" y="8318"/>
                      <a:pt x="9389" y="8318"/>
                    </a:cubicBezTo>
                    <a:lnTo>
                      <a:pt x="6238" y="8318"/>
                    </a:lnTo>
                    <a:lnTo>
                      <a:pt x="6238" y="7625"/>
                    </a:lnTo>
                    <a:lnTo>
                      <a:pt x="7246" y="7625"/>
                    </a:lnTo>
                    <a:cubicBezTo>
                      <a:pt x="7845" y="7625"/>
                      <a:pt x="8318" y="7152"/>
                      <a:pt x="8318" y="6585"/>
                    </a:cubicBezTo>
                    <a:lnTo>
                      <a:pt x="8318" y="5167"/>
                    </a:lnTo>
                    <a:cubicBezTo>
                      <a:pt x="8318" y="4569"/>
                      <a:pt x="7845" y="4159"/>
                      <a:pt x="7246" y="4159"/>
                    </a:cubicBezTo>
                    <a:lnTo>
                      <a:pt x="6238" y="4159"/>
                    </a:lnTo>
                    <a:lnTo>
                      <a:pt x="6238" y="3434"/>
                    </a:lnTo>
                    <a:lnTo>
                      <a:pt x="9389" y="3434"/>
                    </a:lnTo>
                    <a:cubicBezTo>
                      <a:pt x="9956" y="3434"/>
                      <a:pt x="10397" y="2962"/>
                      <a:pt x="10397" y="2426"/>
                    </a:cubicBezTo>
                    <a:lnTo>
                      <a:pt x="10397" y="2048"/>
                    </a:lnTo>
                    <a:lnTo>
                      <a:pt x="10743" y="2048"/>
                    </a:lnTo>
                    <a:cubicBezTo>
                      <a:pt x="11342" y="2048"/>
                      <a:pt x="11783" y="1576"/>
                      <a:pt x="11783" y="1040"/>
                    </a:cubicBezTo>
                    <a:cubicBezTo>
                      <a:pt x="11783" y="441"/>
                      <a:pt x="11311" y="0"/>
                      <a:pt x="10743" y="0"/>
                    </a:cubicBezTo>
                    <a:lnTo>
                      <a:pt x="9389" y="0"/>
                    </a:lnTo>
                    <a:cubicBezTo>
                      <a:pt x="8790" y="0"/>
                      <a:pt x="8349" y="473"/>
                      <a:pt x="8349" y="1040"/>
                    </a:cubicBezTo>
                    <a:cubicBezTo>
                      <a:pt x="8349" y="1639"/>
                      <a:pt x="8822" y="2048"/>
                      <a:pt x="9389" y="2048"/>
                    </a:cubicBezTo>
                    <a:lnTo>
                      <a:pt x="9735" y="2048"/>
                    </a:lnTo>
                    <a:lnTo>
                      <a:pt x="9735" y="2426"/>
                    </a:lnTo>
                    <a:cubicBezTo>
                      <a:pt x="9735" y="2615"/>
                      <a:pt x="9578" y="2773"/>
                      <a:pt x="9389" y="2773"/>
                    </a:cubicBezTo>
                    <a:lnTo>
                      <a:pt x="6238" y="2773"/>
                    </a:lnTo>
                    <a:lnTo>
                      <a:pt x="6238" y="2048"/>
                    </a:lnTo>
                    <a:lnTo>
                      <a:pt x="6585" y="2048"/>
                    </a:lnTo>
                    <a:cubicBezTo>
                      <a:pt x="7183" y="2048"/>
                      <a:pt x="7593" y="1576"/>
                      <a:pt x="7593" y="1040"/>
                    </a:cubicBezTo>
                    <a:cubicBezTo>
                      <a:pt x="7593" y="441"/>
                      <a:pt x="7120" y="0"/>
                      <a:pt x="6585" y="0"/>
                    </a:cubicBezTo>
                    <a:lnTo>
                      <a:pt x="5199" y="0"/>
                    </a:lnTo>
                    <a:cubicBezTo>
                      <a:pt x="4631" y="0"/>
                      <a:pt x="4190" y="473"/>
                      <a:pt x="4190" y="1040"/>
                    </a:cubicBezTo>
                    <a:cubicBezTo>
                      <a:pt x="4190" y="1639"/>
                      <a:pt x="4663" y="2048"/>
                      <a:pt x="5199" y="2048"/>
                    </a:cubicBezTo>
                    <a:lnTo>
                      <a:pt x="5577" y="2048"/>
                    </a:lnTo>
                    <a:lnTo>
                      <a:pt x="5577" y="2773"/>
                    </a:lnTo>
                    <a:lnTo>
                      <a:pt x="2426" y="2773"/>
                    </a:lnTo>
                    <a:cubicBezTo>
                      <a:pt x="2206" y="2773"/>
                      <a:pt x="2048" y="2615"/>
                      <a:pt x="2048" y="2426"/>
                    </a:cubicBezTo>
                    <a:lnTo>
                      <a:pt x="2048" y="2048"/>
                    </a:lnTo>
                    <a:lnTo>
                      <a:pt x="2426" y="2048"/>
                    </a:lnTo>
                    <a:cubicBezTo>
                      <a:pt x="2993" y="2048"/>
                      <a:pt x="3434" y="1576"/>
                      <a:pt x="3434" y="1040"/>
                    </a:cubicBezTo>
                    <a:cubicBezTo>
                      <a:pt x="3434" y="441"/>
                      <a:pt x="2962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28" name="Google Shape;9445;p73">
                <a:extLst>
                  <a:ext uri="{FF2B5EF4-FFF2-40B4-BE49-F238E27FC236}">
                    <a16:creationId xmlns:a16="http://schemas.microsoft.com/office/drawing/2014/main" id="{CC712F9C-A097-C28B-9C60-D0CEC536A4EF}"/>
                  </a:ext>
                </a:extLst>
              </p:cNvPr>
              <p:cNvGrpSpPr/>
              <p:nvPr/>
            </p:nvGrpSpPr>
            <p:grpSpPr>
              <a:xfrm>
                <a:off x="2036572" y="4983505"/>
                <a:ext cx="503276" cy="502894"/>
                <a:chOff x="1310075" y="3980250"/>
                <a:chExt cx="297750" cy="297525"/>
              </a:xfrm>
              <a:grpFill/>
            </p:grpSpPr>
            <p:sp>
              <p:nvSpPr>
                <p:cNvPr id="192" name="Google Shape;9446;p73">
                  <a:extLst>
                    <a:ext uri="{FF2B5EF4-FFF2-40B4-BE49-F238E27FC236}">
                      <a16:creationId xmlns:a16="http://schemas.microsoft.com/office/drawing/2014/main" id="{87E689C2-40C4-EACC-BA39-0C34E2BCCA9F}"/>
                    </a:ext>
                  </a:extLst>
                </p:cNvPr>
                <p:cNvSpPr/>
                <p:nvPr/>
              </p:nvSpPr>
              <p:spPr>
                <a:xfrm>
                  <a:off x="1310075" y="3980250"/>
                  <a:ext cx="297750" cy="29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11901" extrusionOk="0">
                      <a:moveTo>
                        <a:pt x="3844" y="4946"/>
                      </a:moveTo>
                      <a:cubicBezTo>
                        <a:pt x="4033" y="4946"/>
                        <a:pt x="4190" y="5104"/>
                        <a:pt x="4190" y="5293"/>
                      </a:cubicBezTo>
                      <a:lnTo>
                        <a:pt x="4190" y="6679"/>
                      </a:lnTo>
                      <a:cubicBezTo>
                        <a:pt x="4190" y="6868"/>
                        <a:pt x="4033" y="7026"/>
                        <a:pt x="3844" y="7026"/>
                      </a:cubicBezTo>
                      <a:lnTo>
                        <a:pt x="2458" y="7026"/>
                      </a:lnTo>
                      <a:cubicBezTo>
                        <a:pt x="2269" y="7026"/>
                        <a:pt x="2111" y="6868"/>
                        <a:pt x="2111" y="6679"/>
                      </a:cubicBezTo>
                      <a:lnTo>
                        <a:pt x="2111" y="5293"/>
                      </a:lnTo>
                      <a:cubicBezTo>
                        <a:pt x="2111" y="5104"/>
                        <a:pt x="2269" y="4946"/>
                        <a:pt x="2458" y="4946"/>
                      </a:cubicBezTo>
                      <a:close/>
                      <a:moveTo>
                        <a:pt x="6616" y="3560"/>
                      </a:moveTo>
                      <a:cubicBezTo>
                        <a:pt x="6837" y="3560"/>
                        <a:pt x="6994" y="3718"/>
                        <a:pt x="6994" y="3907"/>
                      </a:cubicBezTo>
                      <a:lnTo>
                        <a:pt x="6994" y="6679"/>
                      </a:lnTo>
                      <a:cubicBezTo>
                        <a:pt x="6994" y="6868"/>
                        <a:pt x="6837" y="7026"/>
                        <a:pt x="6616" y="7026"/>
                      </a:cubicBezTo>
                      <a:lnTo>
                        <a:pt x="5262" y="7026"/>
                      </a:lnTo>
                      <a:cubicBezTo>
                        <a:pt x="5041" y="7026"/>
                        <a:pt x="4884" y="6868"/>
                        <a:pt x="4884" y="6679"/>
                      </a:cubicBezTo>
                      <a:lnTo>
                        <a:pt x="4884" y="3907"/>
                      </a:lnTo>
                      <a:cubicBezTo>
                        <a:pt x="4884" y="3718"/>
                        <a:pt x="5041" y="3560"/>
                        <a:pt x="5262" y="3560"/>
                      </a:cubicBezTo>
                      <a:close/>
                      <a:moveTo>
                        <a:pt x="9389" y="2174"/>
                      </a:moveTo>
                      <a:cubicBezTo>
                        <a:pt x="9578" y="2174"/>
                        <a:pt x="9735" y="2331"/>
                        <a:pt x="9735" y="2520"/>
                      </a:cubicBezTo>
                      <a:lnTo>
                        <a:pt x="9735" y="6679"/>
                      </a:lnTo>
                      <a:cubicBezTo>
                        <a:pt x="9735" y="6868"/>
                        <a:pt x="9578" y="7026"/>
                        <a:pt x="9389" y="7026"/>
                      </a:cubicBezTo>
                      <a:lnTo>
                        <a:pt x="8003" y="7026"/>
                      </a:lnTo>
                      <a:cubicBezTo>
                        <a:pt x="7813" y="7026"/>
                        <a:pt x="7656" y="6868"/>
                        <a:pt x="7656" y="6679"/>
                      </a:cubicBezTo>
                      <a:lnTo>
                        <a:pt x="7656" y="2520"/>
                      </a:lnTo>
                      <a:cubicBezTo>
                        <a:pt x="7656" y="2331"/>
                        <a:pt x="7813" y="2174"/>
                        <a:pt x="8003" y="2174"/>
                      </a:cubicBezTo>
                      <a:close/>
                      <a:moveTo>
                        <a:pt x="5577" y="8412"/>
                      </a:moveTo>
                      <a:lnTo>
                        <a:pt x="5577" y="9105"/>
                      </a:lnTo>
                      <a:lnTo>
                        <a:pt x="5167" y="9105"/>
                      </a:lnTo>
                      <a:lnTo>
                        <a:pt x="5451" y="8412"/>
                      </a:lnTo>
                      <a:close/>
                      <a:moveTo>
                        <a:pt x="6396" y="8412"/>
                      </a:moveTo>
                      <a:lnTo>
                        <a:pt x="6679" y="9105"/>
                      </a:lnTo>
                      <a:lnTo>
                        <a:pt x="6270" y="9105"/>
                      </a:lnTo>
                      <a:lnTo>
                        <a:pt x="6270" y="8412"/>
                      </a:lnTo>
                      <a:close/>
                      <a:moveTo>
                        <a:pt x="5955" y="0"/>
                      </a:moveTo>
                      <a:cubicBezTo>
                        <a:pt x="5766" y="0"/>
                        <a:pt x="5608" y="158"/>
                        <a:pt x="5608" y="378"/>
                      </a:cubicBezTo>
                      <a:lnTo>
                        <a:pt x="5608" y="725"/>
                      </a:lnTo>
                      <a:lnTo>
                        <a:pt x="347" y="725"/>
                      </a:lnTo>
                      <a:cubicBezTo>
                        <a:pt x="158" y="725"/>
                        <a:pt x="0" y="882"/>
                        <a:pt x="0" y="1071"/>
                      </a:cubicBezTo>
                      <a:cubicBezTo>
                        <a:pt x="0" y="1260"/>
                        <a:pt x="158" y="1418"/>
                        <a:pt x="347" y="1418"/>
                      </a:cubicBezTo>
                      <a:lnTo>
                        <a:pt x="725" y="1418"/>
                      </a:lnTo>
                      <a:lnTo>
                        <a:pt x="725" y="7719"/>
                      </a:lnTo>
                      <a:lnTo>
                        <a:pt x="378" y="7719"/>
                      </a:lnTo>
                      <a:cubicBezTo>
                        <a:pt x="158" y="7719"/>
                        <a:pt x="0" y="7876"/>
                        <a:pt x="0" y="8097"/>
                      </a:cubicBezTo>
                      <a:cubicBezTo>
                        <a:pt x="0" y="8286"/>
                        <a:pt x="158" y="8443"/>
                        <a:pt x="378" y="8443"/>
                      </a:cubicBezTo>
                      <a:lnTo>
                        <a:pt x="4726" y="8443"/>
                      </a:lnTo>
                      <a:lnTo>
                        <a:pt x="3560" y="11436"/>
                      </a:lnTo>
                      <a:cubicBezTo>
                        <a:pt x="3466" y="11625"/>
                        <a:pt x="3560" y="11814"/>
                        <a:pt x="3749" y="11877"/>
                      </a:cubicBezTo>
                      <a:cubicBezTo>
                        <a:pt x="3788" y="11893"/>
                        <a:pt x="3831" y="11901"/>
                        <a:pt x="3876" y="11901"/>
                      </a:cubicBezTo>
                      <a:cubicBezTo>
                        <a:pt x="4016" y="11901"/>
                        <a:pt x="4167" y="11824"/>
                        <a:pt x="4190" y="11657"/>
                      </a:cubicBezTo>
                      <a:lnTo>
                        <a:pt x="4947" y="9830"/>
                      </a:lnTo>
                      <a:lnTo>
                        <a:pt x="5608" y="9830"/>
                      </a:lnTo>
                      <a:lnTo>
                        <a:pt x="5608" y="10838"/>
                      </a:lnTo>
                      <a:cubicBezTo>
                        <a:pt x="5608" y="11027"/>
                        <a:pt x="5766" y="11184"/>
                        <a:pt x="5955" y="11184"/>
                      </a:cubicBezTo>
                      <a:cubicBezTo>
                        <a:pt x="6144" y="11184"/>
                        <a:pt x="6301" y="11027"/>
                        <a:pt x="6301" y="10838"/>
                      </a:cubicBezTo>
                      <a:lnTo>
                        <a:pt x="6301" y="9830"/>
                      </a:lnTo>
                      <a:lnTo>
                        <a:pt x="6994" y="9830"/>
                      </a:lnTo>
                      <a:lnTo>
                        <a:pt x="7719" y="11657"/>
                      </a:lnTo>
                      <a:cubicBezTo>
                        <a:pt x="7791" y="11824"/>
                        <a:pt x="7916" y="11901"/>
                        <a:pt x="8042" y="11901"/>
                      </a:cubicBezTo>
                      <a:cubicBezTo>
                        <a:pt x="8082" y="11901"/>
                        <a:pt x="8122" y="11893"/>
                        <a:pt x="8160" y="11877"/>
                      </a:cubicBezTo>
                      <a:cubicBezTo>
                        <a:pt x="8349" y="11783"/>
                        <a:pt x="8444" y="11594"/>
                        <a:pt x="8349" y="11436"/>
                      </a:cubicBezTo>
                      <a:lnTo>
                        <a:pt x="7183" y="8443"/>
                      </a:lnTo>
                      <a:lnTo>
                        <a:pt x="11531" y="8443"/>
                      </a:lnTo>
                      <a:cubicBezTo>
                        <a:pt x="11752" y="8443"/>
                        <a:pt x="11909" y="8286"/>
                        <a:pt x="11909" y="8097"/>
                      </a:cubicBezTo>
                      <a:cubicBezTo>
                        <a:pt x="11909" y="7876"/>
                        <a:pt x="11752" y="7719"/>
                        <a:pt x="11531" y="7719"/>
                      </a:cubicBezTo>
                      <a:lnTo>
                        <a:pt x="11185" y="7719"/>
                      </a:lnTo>
                      <a:lnTo>
                        <a:pt x="11185" y="1418"/>
                      </a:lnTo>
                      <a:lnTo>
                        <a:pt x="11531" y="1418"/>
                      </a:lnTo>
                      <a:cubicBezTo>
                        <a:pt x="11752" y="1418"/>
                        <a:pt x="11909" y="1260"/>
                        <a:pt x="11909" y="1071"/>
                      </a:cubicBezTo>
                      <a:cubicBezTo>
                        <a:pt x="11909" y="882"/>
                        <a:pt x="11752" y="725"/>
                        <a:pt x="11531" y="725"/>
                      </a:cubicBezTo>
                      <a:lnTo>
                        <a:pt x="6301" y="725"/>
                      </a:lnTo>
                      <a:lnTo>
                        <a:pt x="6301" y="378"/>
                      </a:lnTo>
                      <a:cubicBezTo>
                        <a:pt x="6301" y="158"/>
                        <a:pt x="6144" y="0"/>
                        <a:pt x="59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93" name="Google Shape;9447;p73">
                  <a:extLst>
                    <a:ext uri="{FF2B5EF4-FFF2-40B4-BE49-F238E27FC236}">
                      <a16:creationId xmlns:a16="http://schemas.microsoft.com/office/drawing/2014/main" id="{C67DA6E5-92DF-5A17-B862-4D7EE2886FA5}"/>
                    </a:ext>
                  </a:extLst>
                </p:cNvPr>
                <p:cNvSpPr/>
                <p:nvPr/>
              </p:nvSpPr>
              <p:spPr>
                <a:xfrm>
                  <a:off x="1449475" y="4086575"/>
                  <a:ext cx="17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080" extrusionOk="0">
                      <a:moveTo>
                        <a:pt x="1" y="0"/>
                      </a:moveTo>
                      <a:lnTo>
                        <a:pt x="1" y="2080"/>
                      </a:lnTo>
                      <a:lnTo>
                        <a:pt x="694" y="2080"/>
                      </a:lnTo>
                      <a:lnTo>
                        <a:pt x="6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94" name="Google Shape;9448;p73">
                  <a:extLst>
                    <a:ext uri="{FF2B5EF4-FFF2-40B4-BE49-F238E27FC236}">
                      <a16:creationId xmlns:a16="http://schemas.microsoft.com/office/drawing/2014/main" id="{1FEEEA5F-260D-29A0-BCB5-831CADEE7AF4}"/>
                    </a:ext>
                  </a:extLst>
                </p:cNvPr>
                <p:cNvSpPr/>
                <p:nvPr/>
              </p:nvSpPr>
              <p:spPr>
                <a:xfrm>
                  <a:off x="1380175" y="4121225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0" y="0"/>
                      </a:moveTo>
                      <a:lnTo>
                        <a:pt x="0" y="694"/>
                      </a:lnTo>
                      <a:lnTo>
                        <a:pt x="693" y="694"/>
                      </a:lnTo>
                      <a:lnTo>
                        <a:pt x="6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95" name="Google Shape;9449;p73">
                  <a:extLst>
                    <a:ext uri="{FF2B5EF4-FFF2-40B4-BE49-F238E27FC236}">
                      <a16:creationId xmlns:a16="http://schemas.microsoft.com/office/drawing/2014/main" id="{86410EFE-1EEF-954A-6D47-B3965E6105B6}"/>
                    </a:ext>
                  </a:extLst>
                </p:cNvPr>
                <p:cNvSpPr/>
                <p:nvPr/>
              </p:nvSpPr>
              <p:spPr>
                <a:xfrm>
                  <a:off x="1518800" y="4051925"/>
                  <a:ext cx="18125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3466" extrusionOk="0">
                      <a:moveTo>
                        <a:pt x="0" y="0"/>
                      </a:moveTo>
                      <a:lnTo>
                        <a:pt x="0" y="3466"/>
                      </a:lnTo>
                      <a:lnTo>
                        <a:pt x="725" y="3466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9" name="Google Shape;9450;p73">
                <a:extLst>
                  <a:ext uri="{FF2B5EF4-FFF2-40B4-BE49-F238E27FC236}">
                    <a16:creationId xmlns:a16="http://schemas.microsoft.com/office/drawing/2014/main" id="{D8BC8357-B8C3-F30E-EFC3-EE99AF123A36}"/>
                  </a:ext>
                </a:extLst>
              </p:cNvPr>
              <p:cNvGrpSpPr/>
              <p:nvPr/>
            </p:nvGrpSpPr>
            <p:grpSpPr>
              <a:xfrm>
                <a:off x="5275218" y="3748557"/>
                <a:ext cx="380816" cy="499261"/>
                <a:chOff x="3167275" y="3227275"/>
                <a:chExt cx="225300" cy="295375"/>
              </a:xfrm>
              <a:grpFill/>
            </p:grpSpPr>
            <p:sp>
              <p:nvSpPr>
                <p:cNvPr id="187" name="Google Shape;9451;p73">
                  <a:extLst>
                    <a:ext uri="{FF2B5EF4-FFF2-40B4-BE49-F238E27FC236}">
                      <a16:creationId xmlns:a16="http://schemas.microsoft.com/office/drawing/2014/main" id="{D7D1F497-805F-6C30-E985-DA8A977CA36B}"/>
                    </a:ext>
                  </a:extLst>
                </p:cNvPr>
                <p:cNvSpPr/>
                <p:nvPr/>
              </p:nvSpPr>
              <p:spPr>
                <a:xfrm>
                  <a:off x="3167275" y="3227275"/>
                  <a:ext cx="225300" cy="2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2" h="8318" extrusionOk="0">
                      <a:moveTo>
                        <a:pt x="4538" y="1"/>
                      </a:moveTo>
                      <a:cubicBezTo>
                        <a:pt x="2112" y="1"/>
                        <a:pt x="1" y="1985"/>
                        <a:pt x="32" y="4537"/>
                      </a:cubicBezTo>
                      <a:cubicBezTo>
                        <a:pt x="32" y="5860"/>
                        <a:pt x="631" y="7184"/>
                        <a:pt x="1797" y="8066"/>
                      </a:cubicBezTo>
                      <a:cubicBezTo>
                        <a:pt x="1923" y="8192"/>
                        <a:pt x="2017" y="8223"/>
                        <a:pt x="2049" y="8318"/>
                      </a:cubicBezTo>
                      <a:lnTo>
                        <a:pt x="4160" y="8318"/>
                      </a:lnTo>
                      <a:lnTo>
                        <a:pt x="4160" y="6900"/>
                      </a:lnTo>
                      <a:lnTo>
                        <a:pt x="2427" y="6900"/>
                      </a:lnTo>
                      <a:cubicBezTo>
                        <a:pt x="2238" y="6900"/>
                        <a:pt x="2080" y="6743"/>
                        <a:pt x="2080" y="6554"/>
                      </a:cubicBezTo>
                      <a:lnTo>
                        <a:pt x="2080" y="5829"/>
                      </a:lnTo>
                      <a:cubicBezTo>
                        <a:pt x="2080" y="4852"/>
                        <a:pt x="2679" y="4033"/>
                        <a:pt x="3498" y="3624"/>
                      </a:cubicBezTo>
                      <a:cubicBezTo>
                        <a:pt x="3277" y="3403"/>
                        <a:pt x="3151" y="3088"/>
                        <a:pt x="3151" y="2678"/>
                      </a:cubicBezTo>
                      <a:cubicBezTo>
                        <a:pt x="3151" y="1922"/>
                        <a:pt x="3782" y="1292"/>
                        <a:pt x="4538" y="1292"/>
                      </a:cubicBezTo>
                      <a:cubicBezTo>
                        <a:pt x="5262" y="1292"/>
                        <a:pt x="5892" y="1922"/>
                        <a:pt x="5892" y="2678"/>
                      </a:cubicBezTo>
                      <a:cubicBezTo>
                        <a:pt x="5892" y="3025"/>
                        <a:pt x="5735" y="3340"/>
                        <a:pt x="5546" y="3624"/>
                      </a:cubicBezTo>
                      <a:cubicBezTo>
                        <a:pt x="6365" y="4033"/>
                        <a:pt x="6964" y="4852"/>
                        <a:pt x="6964" y="5829"/>
                      </a:cubicBezTo>
                      <a:lnTo>
                        <a:pt x="6964" y="6554"/>
                      </a:lnTo>
                      <a:cubicBezTo>
                        <a:pt x="6964" y="6743"/>
                        <a:pt x="6806" y="6900"/>
                        <a:pt x="6617" y="6900"/>
                      </a:cubicBezTo>
                      <a:lnTo>
                        <a:pt x="4884" y="6900"/>
                      </a:lnTo>
                      <a:lnTo>
                        <a:pt x="4884" y="8318"/>
                      </a:lnTo>
                      <a:lnTo>
                        <a:pt x="6995" y="8318"/>
                      </a:lnTo>
                      <a:cubicBezTo>
                        <a:pt x="7027" y="8286"/>
                        <a:pt x="7121" y="8192"/>
                        <a:pt x="7247" y="8129"/>
                      </a:cubicBezTo>
                      <a:cubicBezTo>
                        <a:pt x="8413" y="7184"/>
                        <a:pt x="9011" y="5829"/>
                        <a:pt x="9011" y="4506"/>
                      </a:cubicBezTo>
                      <a:cubicBezTo>
                        <a:pt x="9011" y="2017"/>
                        <a:pt x="6995" y="1"/>
                        <a:pt x="45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8" name="Google Shape;9452;p73">
                  <a:extLst>
                    <a:ext uri="{FF2B5EF4-FFF2-40B4-BE49-F238E27FC236}">
                      <a16:creationId xmlns:a16="http://schemas.microsoft.com/office/drawing/2014/main" id="{6434279D-3278-AAAC-D93C-5AF89BAAC6E9}"/>
                    </a:ext>
                  </a:extLst>
                </p:cNvPr>
                <p:cNvSpPr/>
                <p:nvPr/>
              </p:nvSpPr>
              <p:spPr>
                <a:xfrm>
                  <a:off x="3262600" y="3278475"/>
                  <a:ext cx="3545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419" extrusionOk="0">
                      <a:moveTo>
                        <a:pt x="725" y="0"/>
                      </a:moveTo>
                      <a:cubicBezTo>
                        <a:pt x="315" y="0"/>
                        <a:pt x="0" y="315"/>
                        <a:pt x="0" y="725"/>
                      </a:cubicBezTo>
                      <a:cubicBezTo>
                        <a:pt x="0" y="1103"/>
                        <a:pt x="315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5"/>
                        <a:pt x="1103" y="0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9" name="Google Shape;9453;p73">
                  <a:extLst>
                    <a:ext uri="{FF2B5EF4-FFF2-40B4-BE49-F238E27FC236}">
                      <a16:creationId xmlns:a16="http://schemas.microsoft.com/office/drawing/2014/main" id="{9492FD8B-19DE-A1DD-E9FD-2CBADEA7726D}"/>
                    </a:ext>
                  </a:extLst>
                </p:cNvPr>
                <p:cNvSpPr/>
                <p:nvPr/>
              </p:nvSpPr>
              <p:spPr>
                <a:xfrm>
                  <a:off x="3220050" y="3452525"/>
                  <a:ext cx="12132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1419" extrusionOk="0">
                      <a:moveTo>
                        <a:pt x="1" y="1"/>
                      </a:moveTo>
                      <a:lnTo>
                        <a:pt x="1" y="347"/>
                      </a:lnTo>
                      <a:cubicBezTo>
                        <a:pt x="1" y="946"/>
                        <a:pt x="473" y="1419"/>
                        <a:pt x="1040" y="1419"/>
                      </a:cubicBezTo>
                      <a:lnTo>
                        <a:pt x="3781" y="1419"/>
                      </a:lnTo>
                      <a:cubicBezTo>
                        <a:pt x="4380" y="1419"/>
                        <a:pt x="4853" y="946"/>
                        <a:pt x="4853" y="347"/>
                      </a:cubicBezTo>
                      <a:lnTo>
                        <a:pt x="485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90" name="Google Shape;9454;p73">
                  <a:extLst>
                    <a:ext uri="{FF2B5EF4-FFF2-40B4-BE49-F238E27FC236}">
                      <a16:creationId xmlns:a16="http://schemas.microsoft.com/office/drawing/2014/main" id="{AAFAD011-0185-5AC0-DEDA-7E89D01364D4}"/>
                    </a:ext>
                  </a:extLst>
                </p:cNvPr>
                <p:cNvSpPr/>
                <p:nvPr/>
              </p:nvSpPr>
              <p:spPr>
                <a:xfrm>
                  <a:off x="3237375" y="3332025"/>
                  <a:ext cx="8667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2080" extrusionOk="0">
                      <a:moveTo>
                        <a:pt x="1734" y="1"/>
                      </a:moveTo>
                      <a:cubicBezTo>
                        <a:pt x="789" y="1"/>
                        <a:pt x="1" y="725"/>
                        <a:pt x="1" y="1733"/>
                      </a:cubicBezTo>
                      <a:lnTo>
                        <a:pt x="1" y="2080"/>
                      </a:lnTo>
                      <a:lnTo>
                        <a:pt x="3466" y="2080"/>
                      </a:lnTo>
                      <a:lnTo>
                        <a:pt x="3466" y="1733"/>
                      </a:lnTo>
                      <a:cubicBezTo>
                        <a:pt x="3466" y="788"/>
                        <a:pt x="2679" y="1"/>
                        <a:pt x="17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91" name="Google Shape;9455;p73">
                  <a:extLst>
                    <a:ext uri="{FF2B5EF4-FFF2-40B4-BE49-F238E27FC236}">
                      <a16:creationId xmlns:a16="http://schemas.microsoft.com/office/drawing/2014/main" id="{1454D6E7-6CC2-CCEA-8DA9-D8AFE7FCBB2E}"/>
                    </a:ext>
                  </a:extLst>
                </p:cNvPr>
                <p:cNvSpPr/>
                <p:nvPr/>
              </p:nvSpPr>
              <p:spPr>
                <a:xfrm>
                  <a:off x="3237375" y="3505300"/>
                  <a:ext cx="87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8" h="694" extrusionOk="0">
                      <a:moveTo>
                        <a:pt x="32" y="1"/>
                      </a:moveTo>
                      <a:cubicBezTo>
                        <a:pt x="1" y="379"/>
                        <a:pt x="284" y="694"/>
                        <a:pt x="694" y="694"/>
                      </a:cubicBezTo>
                      <a:lnTo>
                        <a:pt x="2773" y="694"/>
                      </a:lnTo>
                      <a:cubicBezTo>
                        <a:pt x="3183" y="694"/>
                        <a:pt x="3498" y="379"/>
                        <a:pt x="34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30" name="Google Shape;9456;p73">
                <a:extLst>
                  <a:ext uri="{FF2B5EF4-FFF2-40B4-BE49-F238E27FC236}">
                    <a16:creationId xmlns:a16="http://schemas.microsoft.com/office/drawing/2014/main" id="{30A421C5-01A0-8E76-9520-11235F3E855C}"/>
                  </a:ext>
                </a:extLst>
              </p:cNvPr>
              <p:cNvSpPr/>
              <p:nvPr/>
            </p:nvSpPr>
            <p:spPr>
              <a:xfrm>
                <a:off x="5202621" y="4377430"/>
                <a:ext cx="525925" cy="501585"/>
              </a:xfrm>
              <a:custGeom>
                <a:avLst/>
                <a:gdLst/>
                <a:ahLst/>
                <a:cxnLst/>
                <a:rect l="l" t="t" r="r" b="b"/>
                <a:pathLst>
                  <a:path w="12446" h="11870" extrusionOk="0">
                    <a:moveTo>
                      <a:pt x="9421" y="1410"/>
                    </a:moveTo>
                    <a:cubicBezTo>
                      <a:pt x="9775" y="1410"/>
                      <a:pt x="10130" y="1544"/>
                      <a:pt x="10397" y="1812"/>
                    </a:cubicBezTo>
                    <a:cubicBezTo>
                      <a:pt x="10901" y="2316"/>
                      <a:pt x="10901" y="3198"/>
                      <a:pt x="10366" y="3734"/>
                    </a:cubicBezTo>
                    <a:lnTo>
                      <a:pt x="9169" y="4931"/>
                    </a:lnTo>
                    <a:cubicBezTo>
                      <a:pt x="8948" y="5152"/>
                      <a:pt x="8633" y="5278"/>
                      <a:pt x="8318" y="5309"/>
                    </a:cubicBezTo>
                    <a:lnTo>
                      <a:pt x="8476" y="5152"/>
                    </a:lnTo>
                    <a:cubicBezTo>
                      <a:pt x="8854" y="4773"/>
                      <a:pt x="8854" y="4112"/>
                      <a:pt x="8476" y="3702"/>
                    </a:cubicBezTo>
                    <a:cubicBezTo>
                      <a:pt x="8271" y="3513"/>
                      <a:pt x="8003" y="3419"/>
                      <a:pt x="7739" y="3419"/>
                    </a:cubicBezTo>
                    <a:cubicBezTo>
                      <a:pt x="7475" y="3419"/>
                      <a:pt x="7215" y="3513"/>
                      <a:pt x="7026" y="3702"/>
                    </a:cubicBezTo>
                    <a:lnTo>
                      <a:pt x="6869" y="3860"/>
                    </a:lnTo>
                    <a:cubicBezTo>
                      <a:pt x="6900" y="3545"/>
                      <a:pt x="7026" y="3230"/>
                      <a:pt x="7247" y="3009"/>
                    </a:cubicBezTo>
                    <a:lnTo>
                      <a:pt x="8444" y="1812"/>
                    </a:lnTo>
                    <a:cubicBezTo>
                      <a:pt x="8712" y="1544"/>
                      <a:pt x="9066" y="1410"/>
                      <a:pt x="9421" y="1410"/>
                    </a:cubicBezTo>
                    <a:close/>
                    <a:moveTo>
                      <a:pt x="4128" y="6475"/>
                    </a:moveTo>
                    <a:lnTo>
                      <a:pt x="3970" y="6601"/>
                    </a:lnTo>
                    <a:cubicBezTo>
                      <a:pt x="3592" y="7010"/>
                      <a:pt x="3592" y="7672"/>
                      <a:pt x="3970" y="8081"/>
                    </a:cubicBezTo>
                    <a:cubicBezTo>
                      <a:pt x="4175" y="8270"/>
                      <a:pt x="4443" y="8365"/>
                      <a:pt x="4711" y="8365"/>
                    </a:cubicBezTo>
                    <a:cubicBezTo>
                      <a:pt x="4978" y="8365"/>
                      <a:pt x="5246" y="8270"/>
                      <a:pt x="5451" y="8081"/>
                    </a:cubicBezTo>
                    <a:lnTo>
                      <a:pt x="5577" y="7924"/>
                    </a:lnTo>
                    <a:lnTo>
                      <a:pt x="5577" y="7924"/>
                    </a:lnTo>
                    <a:cubicBezTo>
                      <a:pt x="5640" y="8270"/>
                      <a:pt x="5483" y="8586"/>
                      <a:pt x="5231" y="8838"/>
                    </a:cubicBezTo>
                    <a:lnTo>
                      <a:pt x="4065" y="10003"/>
                    </a:lnTo>
                    <a:cubicBezTo>
                      <a:pt x="3781" y="10271"/>
                      <a:pt x="3427" y="10405"/>
                      <a:pt x="3072" y="10405"/>
                    </a:cubicBezTo>
                    <a:cubicBezTo>
                      <a:pt x="2718" y="10405"/>
                      <a:pt x="2364" y="10271"/>
                      <a:pt x="2080" y="10003"/>
                    </a:cubicBezTo>
                    <a:cubicBezTo>
                      <a:pt x="1544" y="9468"/>
                      <a:pt x="1544" y="8586"/>
                      <a:pt x="2080" y="8050"/>
                    </a:cubicBezTo>
                    <a:lnTo>
                      <a:pt x="3277" y="6853"/>
                    </a:lnTo>
                    <a:cubicBezTo>
                      <a:pt x="3498" y="6601"/>
                      <a:pt x="3813" y="6506"/>
                      <a:pt x="4128" y="6475"/>
                    </a:cubicBezTo>
                    <a:close/>
                    <a:moveTo>
                      <a:pt x="9373" y="0"/>
                    </a:moveTo>
                    <a:cubicBezTo>
                      <a:pt x="8665" y="0"/>
                      <a:pt x="7956" y="268"/>
                      <a:pt x="7404" y="804"/>
                    </a:cubicBezTo>
                    <a:lnTo>
                      <a:pt x="6239" y="1970"/>
                    </a:lnTo>
                    <a:cubicBezTo>
                      <a:pt x="5451" y="2757"/>
                      <a:pt x="5199" y="3986"/>
                      <a:pt x="5640" y="4994"/>
                    </a:cubicBezTo>
                    <a:lnTo>
                      <a:pt x="5325" y="5309"/>
                    </a:lnTo>
                    <a:cubicBezTo>
                      <a:pt x="4994" y="5170"/>
                      <a:pt x="4634" y="5100"/>
                      <a:pt x="4270" y="5100"/>
                    </a:cubicBezTo>
                    <a:cubicBezTo>
                      <a:pt x="3562" y="5100"/>
                      <a:pt x="2842" y="5366"/>
                      <a:pt x="2301" y="5908"/>
                    </a:cubicBezTo>
                    <a:lnTo>
                      <a:pt x="1103" y="7105"/>
                    </a:lnTo>
                    <a:cubicBezTo>
                      <a:pt x="1" y="8144"/>
                      <a:pt x="1" y="9940"/>
                      <a:pt x="1103" y="11043"/>
                    </a:cubicBezTo>
                    <a:cubicBezTo>
                      <a:pt x="1655" y="11594"/>
                      <a:pt x="2364" y="11870"/>
                      <a:pt x="3072" y="11870"/>
                    </a:cubicBezTo>
                    <a:cubicBezTo>
                      <a:pt x="3781" y="11870"/>
                      <a:pt x="4490" y="11594"/>
                      <a:pt x="5041" y="11043"/>
                    </a:cubicBezTo>
                    <a:lnTo>
                      <a:pt x="6239" y="9846"/>
                    </a:lnTo>
                    <a:cubicBezTo>
                      <a:pt x="7026" y="9058"/>
                      <a:pt x="7247" y="7829"/>
                      <a:pt x="6806" y="6821"/>
                    </a:cubicBezTo>
                    <a:lnTo>
                      <a:pt x="7121" y="6506"/>
                    </a:lnTo>
                    <a:cubicBezTo>
                      <a:pt x="7473" y="6656"/>
                      <a:pt x="7840" y="6729"/>
                      <a:pt x="8204" y="6729"/>
                    </a:cubicBezTo>
                    <a:cubicBezTo>
                      <a:pt x="8914" y="6729"/>
                      <a:pt x="9614" y="6449"/>
                      <a:pt x="10177" y="5908"/>
                    </a:cubicBezTo>
                    <a:lnTo>
                      <a:pt x="11342" y="4742"/>
                    </a:lnTo>
                    <a:cubicBezTo>
                      <a:pt x="12445" y="3639"/>
                      <a:pt x="12445" y="1907"/>
                      <a:pt x="11342" y="804"/>
                    </a:cubicBezTo>
                    <a:cubicBezTo>
                      <a:pt x="10791" y="268"/>
                      <a:pt x="10082" y="0"/>
                      <a:pt x="93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31" name="Google Shape;9457;p73">
                <a:extLst>
                  <a:ext uri="{FF2B5EF4-FFF2-40B4-BE49-F238E27FC236}">
                    <a16:creationId xmlns:a16="http://schemas.microsoft.com/office/drawing/2014/main" id="{8423CBAA-99BF-3817-981A-74F410698E7D}"/>
                  </a:ext>
                </a:extLst>
              </p:cNvPr>
              <p:cNvGrpSpPr/>
              <p:nvPr/>
            </p:nvGrpSpPr>
            <p:grpSpPr>
              <a:xfrm>
                <a:off x="5213987" y="4985299"/>
                <a:ext cx="503276" cy="499303"/>
                <a:chOff x="3133425" y="3955025"/>
                <a:chExt cx="297750" cy="295400"/>
              </a:xfrm>
              <a:grpFill/>
            </p:grpSpPr>
            <p:sp>
              <p:nvSpPr>
                <p:cNvPr id="184" name="Google Shape;9458;p73">
                  <a:extLst>
                    <a:ext uri="{FF2B5EF4-FFF2-40B4-BE49-F238E27FC236}">
                      <a16:creationId xmlns:a16="http://schemas.microsoft.com/office/drawing/2014/main" id="{005DC261-EFDD-0820-BF88-AC0B994DC7EB}"/>
                    </a:ext>
                  </a:extLst>
                </p:cNvPr>
                <p:cNvSpPr/>
                <p:nvPr/>
              </p:nvSpPr>
              <p:spPr>
                <a:xfrm>
                  <a:off x="3133425" y="4058225"/>
                  <a:ext cx="297750" cy="1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7688" extrusionOk="0">
                      <a:moveTo>
                        <a:pt x="5923" y="0"/>
                      </a:moveTo>
                      <a:cubicBezTo>
                        <a:pt x="5325" y="0"/>
                        <a:pt x="4821" y="347"/>
                        <a:pt x="4631" y="914"/>
                      </a:cubicBezTo>
                      <a:cubicBezTo>
                        <a:pt x="4505" y="1166"/>
                        <a:pt x="4505" y="1449"/>
                        <a:pt x="4568" y="1764"/>
                      </a:cubicBezTo>
                      <a:cubicBezTo>
                        <a:pt x="4884" y="1922"/>
                        <a:pt x="5199" y="2016"/>
                        <a:pt x="5577" y="2048"/>
                      </a:cubicBezTo>
                      <a:lnTo>
                        <a:pt x="5577" y="2741"/>
                      </a:lnTo>
                      <a:lnTo>
                        <a:pt x="2458" y="2741"/>
                      </a:lnTo>
                      <a:cubicBezTo>
                        <a:pt x="1859" y="2741"/>
                        <a:pt x="1418" y="3214"/>
                        <a:pt x="1418" y="3781"/>
                      </a:cubicBezTo>
                      <a:lnTo>
                        <a:pt x="1418" y="4190"/>
                      </a:lnTo>
                      <a:cubicBezTo>
                        <a:pt x="630" y="4316"/>
                        <a:pt x="0" y="5041"/>
                        <a:pt x="0" y="5891"/>
                      </a:cubicBezTo>
                      <a:cubicBezTo>
                        <a:pt x="0" y="6837"/>
                        <a:pt x="788" y="7687"/>
                        <a:pt x="1765" y="7687"/>
                      </a:cubicBezTo>
                      <a:cubicBezTo>
                        <a:pt x="2710" y="7687"/>
                        <a:pt x="3497" y="6900"/>
                        <a:pt x="3497" y="5891"/>
                      </a:cubicBezTo>
                      <a:cubicBezTo>
                        <a:pt x="3497" y="5072"/>
                        <a:pt x="2930" y="4316"/>
                        <a:pt x="2143" y="4190"/>
                      </a:cubicBezTo>
                      <a:lnTo>
                        <a:pt x="2143" y="3781"/>
                      </a:lnTo>
                      <a:cubicBezTo>
                        <a:pt x="2143" y="3592"/>
                        <a:pt x="2300" y="3434"/>
                        <a:pt x="2489" y="3434"/>
                      </a:cubicBezTo>
                      <a:lnTo>
                        <a:pt x="5608" y="3434"/>
                      </a:lnTo>
                      <a:lnTo>
                        <a:pt x="5608" y="4127"/>
                      </a:lnTo>
                      <a:cubicBezTo>
                        <a:pt x="4821" y="4285"/>
                        <a:pt x="4222" y="5009"/>
                        <a:pt x="4222" y="5860"/>
                      </a:cubicBezTo>
                      <a:cubicBezTo>
                        <a:pt x="4222" y="6805"/>
                        <a:pt x="5010" y="7656"/>
                        <a:pt x="5955" y="7656"/>
                      </a:cubicBezTo>
                      <a:cubicBezTo>
                        <a:pt x="6900" y="7656"/>
                        <a:pt x="7687" y="6868"/>
                        <a:pt x="7687" y="5860"/>
                      </a:cubicBezTo>
                      <a:cubicBezTo>
                        <a:pt x="7687" y="5041"/>
                        <a:pt x="7089" y="4285"/>
                        <a:pt x="6301" y="4127"/>
                      </a:cubicBezTo>
                      <a:lnTo>
                        <a:pt x="6301" y="3434"/>
                      </a:lnTo>
                      <a:lnTo>
                        <a:pt x="9452" y="3434"/>
                      </a:lnTo>
                      <a:cubicBezTo>
                        <a:pt x="9641" y="3434"/>
                        <a:pt x="9798" y="3592"/>
                        <a:pt x="9798" y="3781"/>
                      </a:cubicBezTo>
                      <a:lnTo>
                        <a:pt x="9798" y="4190"/>
                      </a:lnTo>
                      <a:cubicBezTo>
                        <a:pt x="9011" y="4316"/>
                        <a:pt x="8444" y="5041"/>
                        <a:pt x="8444" y="5891"/>
                      </a:cubicBezTo>
                      <a:cubicBezTo>
                        <a:pt x="8444" y="6837"/>
                        <a:pt x="9231" y="7687"/>
                        <a:pt x="10176" y="7687"/>
                      </a:cubicBezTo>
                      <a:cubicBezTo>
                        <a:pt x="11121" y="7687"/>
                        <a:pt x="11909" y="6900"/>
                        <a:pt x="11909" y="5891"/>
                      </a:cubicBezTo>
                      <a:cubicBezTo>
                        <a:pt x="11783" y="5135"/>
                        <a:pt x="11185" y="4379"/>
                        <a:pt x="10397" y="4222"/>
                      </a:cubicBezTo>
                      <a:lnTo>
                        <a:pt x="10397" y="3812"/>
                      </a:lnTo>
                      <a:cubicBezTo>
                        <a:pt x="10397" y="3245"/>
                        <a:pt x="9924" y="2804"/>
                        <a:pt x="9389" y="2804"/>
                      </a:cubicBezTo>
                      <a:lnTo>
                        <a:pt x="6238" y="2804"/>
                      </a:lnTo>
                      <a:lnTo>
                        <a:pt x="6238" y="2079"/>
                      </a:lnTo>
                      <a:cubicBezTo>
                        <a:pt x="6585" y="2048"/>
                        <a:pt x="6900" y="1922"/>
                        <a:pt x="7215" y="1827"/>
                      </a:cubicBezTo>
                      <a:cubicBezTo>
                        <a:pt x="7341" y="1418"/>
                        <a:pt x="7246" y="977"/>
                        <a:pt x="7057" y="630"/>
                      </a:cubicBezTo>
                      <a:cubicBezTo>
                        <a:pt x="6774" y="221"/>
                        <a:pt x="6396" y="0"/>
                        <a:pt x="59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5" name="Google Shape;9459;p73">
                  <a:extLst>
                    <a:ext uri="{FF2B5EF4-FFF2-40B4-BE49-F238E27FC236}">
                      <a16:creationId xmlns:a16="http://schemas.microsoft.com/office/drawing/2014/main" id="{4CE2C227-C855-79DF-CB8D-9A49D8436F97}"/>
                    </a:ext>
                  </a:extLst>
                </p:cNvPr>
                <p:cNvSpPr/>
                <p:nvPr/>
              </p:nvSpPr>
              <p:spPr>
                <a:xfrm>
                  <a:off x="3263375" y="4007025"/>
                  <a:ext cx="35475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8" extrusionOk="0">
                      <a:moveTo>
                        <a:pt x="725" y="0"/>
                      </a:moveTo>
                      <a:cubicBezTo>
                        <a:pt x="284" y="0"/>
                        <a:pt x="1" y="315"/>
                        <a:pt x="1" y="725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5"/>
                        <a:pt x="1103" y="0"/>
                        <a:pt x="7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6" name="Google Shape;9460;p73">
                  <a:extLst>
                    <a:ext uri="{FF2B5EF4-FFF2-40B4-BE49-F238E27FC236}">
                      <a16:creationId xmlns:a16="http://schemas.microsoft.com/office/drawing/2014/main" id="{16BCBA10-A924-FC18-CBBE-93887F5CCEBC}"/>
                    </a:ext>
                  </a:extLst>
                </p:cNvPr>
                <p:cNvSpPr/>
                <p:nvPr/>
              </p:nvSpPr>
              <p:spPr>
                <a:xfrm>
                  <a:off x="3203525" y="3955025"/>
                  <a:ext cx="155175" cy="1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7" h="5420" extrusionOk="0">
                      <a:moveTo>
                        <a:pt x="3119" y="1"/>
                      </a:moveTo>
                      <a:cubicBezTo>
                        <a:pt x="1386" y="1"/>
                        <a:pt x="0" y="1387"/>
                        <a:pt x="0" y="3120"/>
                      </a:cubicBezTo>
                      <a:cubicBezTo>
                        <a:pt x="0" y="4002"/>
                        <a:pt x="410" y="4853"/>
                        <a:pt x="1071" y="5420"/>
                      </a:cubicBezTo>
                      <a:cubicBezTo>
                        <a:pt x="1071" y="5231"/>
                        <a:pt x="1103" y="5042"/>
                        <a:pt x="1197" y="4853"/>
                      </a:cubicBezTo>
                      <a:cubicBezTo>
                        <a:pt x="1323" y="4380"/>
                        <a:pt x="1701" y="3971"/>
                        <a:pt x="2111" y="3750"/>
                      </a:cubicBezTo>
                      <a:cubicBezTo>
                        <a:pt x="1890" y="3498"/>
                        <a:pt x="1733" y="3151"/>
                        <a:pt x="1733" y="2805"/>
                      </a:cubicBezTo>
                      <a:cubicBezTo>
                        <a:pt x="1733" y="2049"/>
                        <a:pt x="2363" y="1419"/>
                        <a:pt x="3119" y="1419"/>
                      </a:cubicBezTo>
                      <a:cubicBezTo>
                        <a:pt x="3844" y="1419"/>
                        <a:pt x="4474" y="2049"/>
                        <a:pt x="4474" y="2805"/>
                      </a:cubicBezTo>
                      <a:cubicBezTo>
                        <a:pt x="4474" y="3151"/>
                        <a:pt x="4348" y="3498"/>
                        <a:pt x="4096" y="3750"/>
                      </a:cubicBezTo>
                      <a:cubicBezTo>
                        <a:pt x="4379" y="3876"/>
                        <a:pt x="4600" y="4097"/>
                        <a:pt x="4789" y="4380"/>
                      </a:cubicBezTo>
                      <a:cubicBezTo>
                        <a:pt x="5009" y="4695"/>
                        <a:pt x="5135" y="5042"/>
                        <a:pt x="5167" y="5420"/>
                      </a:cubicBezTo>
                      <a:cubicBezTo>
                        <a:pt x="5797" y="4853"/>
                        <a:pt x="6207" y="4065"/>
                        <a:pt x="6207" y="3120"/>
                      </a:cubicBezTo>
                      <a:cubicBezTo>
                        <a:pt x="6207" y="1387"/>
                        <a:pt x="4852" y="1"/>
                        <a:pt x="3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2" name="Google Shape;9461;p73">
                <a:extLst>
                  <a:ext uri="{FF2B5EF4-FFF2-40B4-BE49-F238E27FC236}">
                    <a16:creationId xmlns:a16="http://schemas.microsoft.com/office/drawing/2014/main" id="{7CD0304C-250C-FBA3-B22F-67538D4397B7}"/>
                  </a:ext>
                </a:extLst>
              </p:cNvPr>
              <p:cNvGrpSpPr/>
              <p:nvPr/>
            </p:nvGrpSpPr>
            <p:grpSpPr>
              <a:xfrm>
                <a:off x="8379176" y="3746993"/>
                <a:ext cx="500612" cy="502387"/>
                <a:chOff x="4991425" y="3234750"/>
                <a:chExt cx="296175" cy="297225"/>
              </a:xfrm>
              <a:grpFill/>
            </p:grpSpPr>
            <p:sp>
              <p:nvSpPr>
                <p:cNvPr id="178" name="Google Shape;9462;p73">
                  <a:extLst>
                    <a:ext uri="{FF2B5EF4-FFF2-40B4-BE49-F238E27FC236}">
                      <a16:creationId xmlns:a16="http://schemas.microsoft.com/office/drawing/2014/main" id="{DAD604F3-0175-C598-2FF4-4E09F9BA54F4}"/>
                    </a:ext>
                  </a:extLst>
                </p:cNvPr>
                <p:cNvSpPr/>
                <p:nvPr/>
              </p:nvSpPr>
              <p:spPr>
                <a:xfrm>
                  <a:off x="5077275" y="3304450"/>
                  <a:ext cx="1221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3971" extrusionOk="0">
                      <a:moveTo>
                        <a:pt x="2426" y="1"/>
                      </a:moveTo>
                      <a:cubicBezTo>
                        <a:pt x="1103" y="1"/>
                        <a:pt x="0" y="1104"/>
                        <a:pt x="0" y="2427"/>
                      </a:cubicBezTo>
                      <a:cubicBezTo>
                        <a:pt x="0" y="3025"/>
                        <a:pt x="190" y="3530"/>
                        <a:pt x="536" y="3971"/>
                      </a:cubicBezTo>
                      <a:cubicBezTo>
                        <a:pt x="820" y="3624"/>
                        <a:pt x="1103" y="3309"/>
                        <a:pt x="1481" y="3057"/>
                      </a:cubicBezTo>
                      <a:cubicBezTo>
                        <a:pt x="1261" y="2805"/>
                        <a:pt x="1103" y="2458"/>
                        <a:pt x="1103" y="2112"/>
                      </a:cubicBezTo>
                      <a:cubicBezTo>
                        <a:pt x="1103" y="1356"/>
                        <a:pt x="1733" y="726"/>
                        <a:pt x="2489" y="726"/>
                      </a:cubicBezTo>
                      <a:cubicBezTo>
                        <a:pt x="3214" y="726"/>
                        <a:pt x="3844" y="1356"/>
                        <a:pt x="3844" y="2112"/>
                      </a:cubicBezTo>
                      <a:cubicBezTo>
                        <a:pt x="3844" y="2458"/>
                        <a:pt x="3687" y="2805"/>
                        <a:pt x="3466" y="3057"/>
                      </a:cubicBezTo>
                      <a:cubicBezTo>
                        <a:pt x="3844" y="3246"/>
                        <a:pt x="4128" y="3561"/>
                        <a:pt x="4317" y="3971"/>
                      </a:cubicBezTo>
                      <a:cubicBezTo>
                        <a:pt x="4695" y="3530"/>
                        <a:pt x="4884" y="3025"/>
                        <a:pt x="4884" y="2427"/>
                      </a:cubicBezTo>
                      <a:cubicBezTo>
                        <a:pt x="4884" y="1104"/>
                        <a:pt x="3781" y="1"/>
                        <a:pt x="242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9" name="Google Shape;9463;p73">
                  <a:extLst>
                    <a:ext uri="{FF2B5EF4-FFF2-40B4-BE49-F238E27FC236}">
                      <a16:creationId xmlns:a16="http://schemas.microsoft.com/office/drawing/2014/main" id="{3A505948-152F-FC0E-F887-39DE4CC54881}"/>
                    </a:ext>
                  </a:extLst>
                </p:cNvPr>
                <p:cNvSpPr/>
                <p:nvPr/>
              </p:nvSpPr>
              <p:spPr>
                <a:xfrm>
                  <a:off x="5121375" y="3339900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725" y="1"/>
                      </a:moveTo>
                      <a:cubicBezTo>
                        <a:pt x="316" y="1"/>
                        <a:pt x="1" y="316"/>
                        <a:pt x="1" y="694"/>
                      </a:cubicBezTo>
                      <a:cubicBezTo>
                        <a:pt x="1" y="1103"/>
                        <a:pt x="316" y="1418"/>
                        <a:pt x="725" y="1418"/>
                      </a:cubicBezTo>
                      <a:cubicBezTo>
                        <a:pt x="1103" y="1418"/>
                        <a:pt x="1418" y="1103"/>
                        <a:pt x="1418" y="694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0" name="Google Shape;9464;p73">
                  <a:extLst>
                    <a:ext uri="{FF2B5EF4-FFF2-40B4-BE49-F238E27FC236}">
                      <a16:creationId xmlns:a16="http://schemas.microsoft.com/office/drawing/2014/main" id="{C5571E2E-4E29-827C-F2EE-4FAE2A4DAAAD}"/>
                    </a:ext>
                  </a:extLst>
                </p:cNvPr>
                <p:cNvSpPr/>
                <p:nvPr/>
              </p:nvSpPr>
              <p:spPr>
                <a:xfrm>
                  <a:off x="5009550" y="3234750"/>
                  <a:ext cx="259150" cy="2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6" h="10445" extrusionOk="0">
                      <a:moveTo>
                        <a:pt x="5198" y="2159"/>
                      </a:moveTo>
                      <a:cubicBezTo>
                        <a:pt x="6931" y="2159"/>
                        <a:pt x="8286" y="3514"/>
                        <a:pt x="8286" y="5246"/>
                      </a:cubicBezTo>
                      <a:cubicBezTo>
                        <a:pt x="8286" y="6916"/>
                        <a:pt x="6931" y="8365"/>
                        <a:pt x="5198" y="8365"/>
                      </a:cubicBezTo>
                      <a:cubicBezTo>
                        <a:pt x="3340" y="8365"/>
                        <a:pt x="2079" y="6822"/>
                        <a:pt x="2079" y="5246"/>
                      </a:cubicBezTo>
                      <a:cubicBezTo>
                        <a:pt x="2079" y="3514"/>
                        <a:pt x="3497" y="2159"/>
                        <a:pt x="5198" y="2159"/>
                      </a:cubicBezTo>
                      <a:close/>
                      <a:moveTo>
                        <a:pt x="5167" y="1"/>
                      </a:moveTo>
                      <a:cubicBezTo>
                        <a:pt x="5088" y="1"/>
                        <a:pt x="5009" y="17"/>
                        <a:pt x="4946" y="48"/>
                      </a:cubicBezTo>
                      <a:lnTo>
                        <a:pt x="4001" y="836"/>
                      </a:lnTo>
                      <a:lnTo>
                        <a:pt x="2773" y="678"/>
                      </a:lnTo>
                      <a:cubicBezTo>
                        <a:pt x="2756" y="675"/>
                        <a:pt x="2739" y="673"/>
                        <a:pt x="2723" y="673"/>
                      </a:cubicBezTo>
                      <a:cubicBezTo>
                        <a:pt x="2583" y="673"/>
                        <a:pt x="2454" y="786"/>
                        <a:pt x="2426" y="899"/>
                      </a:cubicBezTo>
                      <a:lnTo>
                        <a:pt x="1953" y="2033"/>
                      </a:lnTo>
                      <a:lnTo>
                        <a:pt x="819" y="2505"/>
                      </a:lnTo>
                      <a:cubicBezTo>
                        <a:pt x="662" y="2568"/>
                        <a:pt x="567" y="2694"/>
                        <a:pt x="630" y="2852"/>
                      </a:cubicBezTo>
                      <a:lnTo>
                        <a:pt x="788" y="4081"/>
                      </a:lnTo>
                      <a:lnTo>
                        <a:pt x="32" y="5026"/>
                      </a:lnTo>
                      <a:cubicBezTo>
                        <a:pt x="0" y="5183"/>
                        <a:pt x="0" y="5341"/>
                        <a:pt x="63" y="5467"/>
                      </a:cubicBezTo>
                      <a:lnTo>
                        <a:pt x="819" y="6381"/>
                      </a:lnTo>
                      <a:lnTo>
                        <a:pt x="662" y="7609"/>
                      </a:lnTo>
                      <a:cubicBezTo>
                        <a:pt x="630" y="7767"/>
                        <a:pt x="725" y="7924"/>
                        <a:pt x="851" y="7956"/>
                      </a:cubicBezTo>
                      <a:lnTo>
                        <a:pt x="1985" y="8428"/>
                      </a:lnTo>
                      <a:lnTo>
                        <a:pt x="2457" y="9594"/>
                      </a:lnTo>
                      <a:cubicBezTo>
                        <a:pt x="2536" y="9725"/>
                        <a:pt x="2637" y="9791"/>
                        <a:pt x="2741" y="9791"/>
                      </a:cubicBezTo>
                      <a:cubicBezTo>
                        <a:pt x="2762" y="9791"/>
                        <a:pt x="2783" y="9788"/>
                        <a:pt x="2804" y="9783"/>
                      </a:cubicBezTo>
                      <a:lnTo>
                        <a:pt x="4033" y="9626"/>
                      </a:lnTo>
                      <a:lnTo>
                        <a:pt x="4978" y="10382"/>
                      </a:lnTo>
                      <a:cubicBezTo>
                        <a:pt x="5072" y="10413"/>
                        <a:pt x="5104" y="10445"/>
                        <a:pt x="5167" y="10445"/>
                      </a:cubicBezTo>
                      <a:cubicBezTo>
                        <a:pt x="5261" y="10445"/>
                        <a:pt x="5324" y="10413"/>
                        <a:pt x="5387" y="10382"/>
                      </a:cubicBezTo>
                      <a:lnTo>
                        <a:pt x="6333" y="9626"/>
                      </a:lnTo>
                      <a:lnTo>
                        <a:pt x="7530" y="9783"/>
                      </a:lnTo>
                      <a:cubicBezTo>
                        <a:pt x="7687" y="9783"/>
                        <a:pt x="7876" y="9689"/>
                        <a:pt x="7908" y="9594"/>
                      </a:cubicBezTo>
                      <a:lnTo>
                        <a:pt x="8380" y="8428"/>
                      </a:lnTo>
                      <a:lnTo>
                        <a:pt x="9515" y="7956"/>
                      </a:lnTo>
                      <a:cubicBezTo>
                        <a:pt x="9672" y="7893"/>
                        <a:pt x="9735" y="7767"/>
                        <a:pt x="9704" y="7609"/>
                      </a:cubicBezTo>
                      <a:lnTo>
                        <a:pt x="9546" y="6381"/>
                      </a:lnTo>
                      <a:lnTo>
                        <a:pt x="10302" y="5467"/>
                      </a:lnTo>
                      <a:cubicBezTo>
                        <a:pt x="10365" y="5341"/>
                        <a:pt x="10365" y="5120"/>
                        <a:pt x="10302" y="5026"/>
                      </a:cubicBezTo>
                      <a:lnTo>
                        <a:pt x="9546" y="4081"/>
                      </a:lnTo>
                      <a:lnTo>
                        <a:pt x="9704" y="2852"/>
                      </a:lnTo>
                      <a:cubicBezTo>
                        <a:pt x="9735" y="2694"/>
                        <a:pt x="9641" y="2537"/>
                        <a:pt x="9515" y="2505"/>
                      </a:cubicBezTo>
                      <a:lnTo>
                        <a:pt x="8380" y="2033"/>
                      </a:lnTo>
                      <a:lnTo>
                        <a:pt x="7908" y="899"/>
                      </a:lnTo>
                      <a:cubicBezTo>
                        <a:pt x="7826" y="762"/>
                        <a:pt x="7719" y="672"/>
                        <a:pt x="7589" y="672"/>
                      </a:cubicBezTo>
                      <a:cubicBezTo>
                        <a:pt x="7570" y="672"/>
                        <a:pt x="7550" y="674"/>
                        <a:pt x="7530" y="678"/>
                      </a:cubicBezTo>
                      <a:lnTo>
                        <a:pt x="6333" y="836"/>
                      </a:lnTo>
                      <a:lnTo>
                        <a:pt x="5387" y="48"/>
                      </a:lnTo>
                      <a:cubicBezTo>
                        <a:pt x="5324" y="17"/>
                        <a:pt x="5246" y="1"/>
                        <a:pt x="5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1" name="Google Shape;9465;p73">
                  <a:extLst>
                    <a:ext uri="{FF2B5EF4-FFF2-40B4-BE49-F238E27FC236}">
                      <a16:creationId xmlns:a16="http://schemas.microsoft.com/office/drawing/2014/main" id="{484B2E4E-10AD-19BF-7DFD-DF9D3051B725}"/>
                    </a:ext>
                  </a:extLst>
                </p:cNvPr>
                <p:cNvSpPr/>
                <p:nvPr/>
              </p:nvSpPr>
              <p:spPr>
                <a:xfrm>
                  <a:off x="5105625" y="3391900"/>
                  <a:ext cx="66975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387" extrusionOk="0">
                      <a:moveTo>
                        <a:pt x="1355" y="0"/>
                      </a:moveTo>
                      <a:cubicBezTo>
                        <a:pt x="725" y="0"/>
                        <a:pt x="190" y="441"/>
                        <a:pt x="1" y="977"/>
                      </a:cubicBezTo>
                      <a:cubicBezTo>
                        <a:pt x="410" y="1229"/>
                        <a:pt x="820" y="1386"/>
                        <a:pt x="1355" y="1386"/>
                      </a:cubicBezTo>
                      <a:cubicBezTo>
                        <a:pt x="1859" y="1386"/>
                        <a:pt x="2301" y="1229"/>
                        <a:pt x="2679" y="977"/>
                      </a:cubicBezTo>
                      <a:cubicBezTo>
                        <a:pt x="2521" y="410"/>
                        <a:pt x="1985" y="0"/>
                        <a:pt x="13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2" name="Google Shape;9466;p73">
                  <a:extLst>
                    <a:ext uri="{FF2B5EF4-FFF2-40B4-BE49-F238E27FC236}">
                      <a16:creationId xmlns:a16="http://schemas.microsoft.com/office/drawing/2014/main" id="{7F1B2238-C9C3-C4B3-858E-D1D730B9677F}"/>
                    </a:ext>
                  </a:extLst>
                </p:cNvPr>
                <p:cNvSpPr/>
                <p:nvPr/>
              </p:nvSpPr>
              <p:spPr>
                <a:xfrm>
                  <a:off x="5192275" y="3443075"/>
                  <a:ext cx="95325" cy="8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3479" extrusionOk="0">
                      <a:moveTo>
                        <a:pt x="2867" y="1"/>
                      </a:moveTo>
                      <a:cubicBezTo>
                        <a:pt x="2741" y="127"/>
                        <a:pt x="2647" y="221"/>
                        <a:pt x="2489" y="284"/>
                      </a:cubicBezTo>
                      <a:lnTo>
                        <a:pt x="1607" y="631"/>
                      </a:lnTo>
                      <a:lnTo>
                        <a:pt x="1260" y="1482"/>
                      </a:lnTo>
                      <a:cubicBezTo>
                        <a:pt x="1103" y="1891"/>
                        <a:pt x="693" y="2112"/>
                        <a:pt x="284" y="2112"/>
                      </a:cubicBezTo>
                      <a:lnTo>
                        <a:pt x="158" y="2112"/>
                      </a:lnTo>
                      <a:lnTo>
                        <a:pt x="0" y="2080"/>
                      </a:lnTo>
                      <a:lnTo>
                        <a:pt x="1166" y="3372"/>
                      </a:lnTo>
                      <a:cubicBezTo>
                        <a:pt x="1237" y="3443"/>
                        <a:pt x="1343" y="3478"/>
                        <a:pt x="1445" y="3478"/>
                      </a:cubicBezTo>
                      <a:cubicBezTo>
                        <a:pt x="1479" y="3478"/>
                        <a:pt x="1512" y="3474"/>
                        <a:pt x="1544" y="3466"/>
                      </a:cubicBezTo>
                      <a:cubicBezTo>
                        <a:pt x="1638" y="3403"/>
                        <a:pt x="1764" y="3340"/>
                        <a:pt x="1764" y="3183"/>
                      </a:cubicBezTo>
                      <a:lnTo>
                        <a:pt x="2080" y="1639"/>
                      </a:lnTo>
                      <a:lnTo>
                        <a:pt x="3497" y="1324"/>
                      </a:lnTo>
                      <a:cubicBezTo>
                        <a:pt x="3532" y="1338"/>
                        <a:pt x="3563" y="1344"/>
                        <a:pt x="3592" y="1344"/>
                      </a:cubicBezTo>
                      <a:cubicBezTo>
                        <a:pt x="3693" y="1344"/>
                        <a:pt x="3756" y="1265"/>
                        <a:pt x="3781" y="1167"/>
                      </a:cubicBezTo>
                      <a:cubicBezTo>
                        <a:pt x="3812" y="1072"/>
                        <a:pt x="3781" y="946"/>
                        <a:pt x="3686" y="820"/>
                      </a:cubicBezTo>
                      <a:lnTo>
                        <a:pt x="286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3" name="Google Shape;9467;p73">
                  <a:extLst>
                    <a:ext uri="{FF2B5EF4-FFF2-40B4-BE49-F238E27FC236}">
                      <a16:creationId xmlns:a16="http://schemas.microsoft.com/office/drawing/2014/main" id="{A2B9B40A-5A2F-1488-E2A1-E0D04D4EFE89}"/>
                    </a:ext>
                  </a:extLst>
                </p:cNvPr>
                <p:cNvSpPr/>
                <p:nvPr/>
              </p:nvSpPr>
              <p:spPr>
                <a:xfrm>
                  <a:off x="4991425" y="3444650"/>
                  <a:ext cx="95325" cy="8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3493" extrusionOk="0">
                      <a:moveTo>
                        <a:pt x="946" y="1"/>
                      </a:moveTo>
                      <a:lnTo>
                        <a:pt x="126" y="851"/>
                      </a:lnTo>
                      <a:cubicBezTo>
                        <a:pt x="0" y="851"/>
                        <a:pt x="0" y="1009"/>
                        <a:pt x="32" y="1104"/>
                      </a:cubicBezTo>
                      <a:cubicBezTo>
                        <a:pt x="95" y="1230"/>
                        <a:pt x="158" y="1324"/>
                        <a:pt x="315" y="1356"/>
                      </a:cubicBezTo>
                      <a:lnTo>
                        <a:pt x="1733" y="1671"/>
                      </a:lnTo>
                      <a:lnTo>
                        <a:pt x="2048" y="3214"/>
                      </a:lnTo>
                      <a:cubicBezTo>
                        <a:pt x="2080" y="3309"/>
                        <a:pt x="2174" y="3435"/>
                        <a:pt x="2300" y="3466"/>
                      </a:cubicBezTo>
                      <a:cubicBezTo>
                        <a:pt x="2328" y="3485"/>
                        <a:pt x="2361" y="3492"/>
                        <a:pt x="2396" y="3492"/>
                      </a:cubicBezTo>
                      <a:cubicBezTo>
                        <a:pt x="2482" y="3492"/>
                        <a:pt x="2580" y="3448"/>
                        <a:pt x="2647" y="3403"/>
                      </a:cubicBezTo>
                      <a:lnTo>
                        <a:pt x="3813" y="2112"/>
                      </a:lnTo>
                      <a:lnTo>
                        <a:pt x="3813" y="2112"/>
                      </a:lnTo>
                      <a:lnTo>
                        <a:pt x="3624" y="2143"/>
                      </a:lnTo>
                      <a:lnTo>
                        <a:pt x="3561" y="2143"/>
                      </a:lnTo>
                      <a:cubicBezTo>
                        <a:pt x="3119" y="2143"/>
                        <a:pt x="2773" y="1891"/>
                        <a:pt x="2552" y="1513"/>
                      </a:cubicBezTo>
                      <a:lnTo>
                        <a:pt x="2206" y="631"/>
                      </a:lnTo>
                      <a:lnTo>
                        <a:pt x="1355" y="284"/>
                      </a:lnTo>
                      <a:cubicBezTo>
                        <a:pt x="1198" y="221"/>
                        <a:pt x="1072" y="127"/>
                        <a:pt x="94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3" name="Google Shape;9468;p73">
                <a:extLst>
                  <a:ext uri="{FF2B5EF4-FFF2-40B4-BE49-F238E27FC236}">
                    <a16:creationId xmlns:a16="http://schemas.microsoft.com/office/drawing/2014/main" id="{2E4A1B03-FD9C-8D99-7AC0-A2B15C0AA4E7}"/>
                  </a:ext>
                </a:extLst>
              </p:cNvPr>
              <p:cNvGrpSpPr/>
              <p:nvPr/>
            </p:nvGrpSpPr>
            <p:grpSpPr>
              <a:xfrm>
                <a:off x="8379176" y="4407885"/>
                <a:ext cx="500612" cy="440694"/>
                <a:chOff x="4991425" y="3617150"/>
                <a:chExt cx="296175" cy="260725"/>
              </a:xfrm>
              <a:grpFill/>
            </p:grpSpPr>
            <p:sp>
              <p:nvSpPr>
                <p:cNvPr id="171" name="Google Shape;9469;p73">
                  <a:extLst>
                    <a:ext uri="{FF2B5EF4-FFF2-40B4-BE49-F238E27FC236}">
                      <a16:creationId xmlns:a16="http://schemas.microsoft.com/office/drawing/2014/main" id="{31C74A4A-ACA4-361F-33DC-5E4CFDCCF0B6}"/>
                    </a:ext>
                  </a:extLst>
                </p:cNvPr>
                <p:cNvSpPr/>
                <p:nvPr/>
              </p:nvSpPr>
              <p:spPr>
                <a:xfrm>
                  <a:off x="5069400" y="3738450"/>
                  <a:ext cx="139425" cy="1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7" h="5577" extrusionOk="0">
                      <a:moveTo>
                        <a:pt x="2804" y="0"/>
                      </a:moveTo>
                      <a:cubicBezTo>
                        <a:pt x="1607" y="0"/>
                        <a:pt x="1450" y="725"/>
                        <a:pt x="1009" y="3308"/>
                      </a:cubicBezTo>
                      <a:cubicBezTo>
                        <a:pt x="946" y="3749"/>
                        <a:pt x="851" y="4285"/>
                        <a:pt x="757" y="4883"/>
                      </a:cubicBezTo>
                      <a:lnTo>
                        <a:pt x="347" y="4883"/>
                      </a:lnTo>
                      <a:cubicBezTo>
                        <a:pt x="158" y="4883"/>
                        <a:pt x="0" y="5041"/>
                        <a:pt x="0" y="5230"/>
                      </a:cubicBezTo>
                      <a:cubicBezTo>
                        <a:pt x="0" y="5419"/>
                        <a:pt x="158" y="5576"/>
                        <a:pt x="347" y="5576"/>
                      </a:cubicBezTo>
                      <a:lnTo>
                        <a:pt x="5230" y="5576"/>
                      </a:lnTo>
                      <a:cubicBezTo>
                        <a:pt x="5419" y="5545"/>
                        <a:pt x="5577" y="5387"/>
                        <a:pt x="5577" y="5198"/>
                      </a:cubicBezTo>
                      <a:cubicBezTo>
                        <a:pt x="5577" y="5009"/>
                        <a:pt x="5419" y="4852"/>
                        <a:pt x="5230" y="4852"/>
                      </a:cubicBezTo>
                      <a:lnTo>
                        <a:pt x="4852" y="4852"/>
                      </a:lnTo>
                      <a:cubicBezTo>
                        <a:pt x="4726" y="4253"/>
                        <a:pt x="4632" y="3749"/>
                        <a:pt x="4569" y="3277"/>
                      </a:cubicBezTo>
                      <a:cubicBezTo>
                        <a:pt x="4128" y="756"/>
                        <a:pt x="3970" y="0"/>
                        <a:pt x="28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2" name="Google Shape;9470;p73">
                  <a:extLst>
                    <a:ext uri="{FF2B5EF4-FFF2-40B4-BE49-F238E27FC236}">
                      <a16:creationId xmlns:a16="http://schemas.microsoft.com/office/drawing/2014/main" id="{4B2AC4DB-D4A9-BF2F-DF8E-17B9E934FD0B}"/>
                    </a:ext>
                  </a:extLst>
                </p:cNvPr>
                <p:cNvSpPr/>
                <p:nvPr/>
              </p:nvSpPr>
              <p:spPr>
                <a:xfrm>
                  <a:off x="5200150" y="3617150"/>
                  <a:ext cx="6932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" h="2773" extrusionOk="0">
                      <a:moveTo>
                        <a:pt x="1386" y="0"/>
                      </a:moveTo>
                      <a:cubicBezTo>
                        <a:pt x="630" y="0"/>
                        <a:pt x="0" y="630"/>
                        <a:pt x="0" y="1387"/>
                      </a:cubicBezTo>
                      <a:cubicBezTo>
                        <a:pt x="0" y="2111"/>
                        <a:pt x="630" y="2773"/>
                        <a:pt x="1386" y="2773"/>
                      </a:cubicBezTo>
                      <a:cubicBezTo>
                        <a:pt x="2143" y="2773"/>
                        <a:pt x="2773" y="2111"/>
                        <a:pt x="2773" y="1387"/>
                      </a:cubicBezTo>
                      <a:cubicBezTo>
                        <a:pt x="2773" y="630"/>
                        <a:pt x="2143" y="0"/>
                        <a:pt x="13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3" name="Google Shape;9471;p73">
                  <a:extLst>
                    <a:ext uri="{FF2B5EF4-FFF2-40B4-BE49-F238E27FC236}">
                      <a16:creationId xmlns:a16="http://schemas.microsoft.com/office/drawing/2014/main" id="{6E3DE58B-73C4-4DB8-C548-D2631A52B02D}"/>
                    </a:ext>
                  </a:extLst>
                </p:cNvPr>
                <p:cNvSpPr/>
                <p:nvPr/>
              </p:nvSpPr>
              <p:spPr>
                <a:xfrm>
                  <a:off x="5009550" y="3617150"/>
                  <a:ext cx="6852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2773" extrusionOk="0">
                      <a:moveTo>
                        <a:pt x="1355" y="0"/>
                      </a:moveTo>
                      <a:cubicBezTo>
                        <a:pt x="599" y="0"/>
                        <a:pt x="0" y="630"/>
                        <a:pt x="0" y="1387"/>
                      </a:cubicBezTo>
                      <a:cubicBezTo>
                        <a:pt x="0" y="2143"/>
                        <a:pt x="599" y="2773"/>
                        <a:pt x="1355" y="2773"/>
                      </a:cubicBezTo>
                      <a:cubicBezTo>
                        <a:pt x="2111" y="2773"/>
                        <a:pt x="2741" y="2143"/>
                        <a:pt x="2741" y="1387"/>
                      </a:cubicBezTo>
                      <a:cubicBezTo>
                        <a:pt x="2741" y="630"/>
                        <a:pt x="2111" y="0"/>
                        <a:pt x="13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4" name="Google Shape;9472;p73">
                  <a:extLst>
                    <a:ext uri="{FF2B5EF4-FFF2-40B4-BE49-F238E27FC236}">
                      <a16:creationId xmlns:a16="http://schemas.microsoft.com/office/drawing/2014/main" id="{C09608CC-BF4D-E21F-A963-33D3A8C86E3E}"/>
                    </a:ext>
                  </a:extLst>
                </p:cNvPr>
                <p:cNvSpPr/>
                <p:nvPr/>
              </p:nvSpPr>
              <p:spPr>
                <a:xfrm>
                  <a:off x="4991425" y="3686450"/>
                  <a:ext cx="104775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2081" extrusionOk="0">
                      <a:moveTo>
                        <a:pt x="568" y="1"/>
                      </a:moveTo>
                      <a:cubicBezTo>
                        <a:pt x="252" y="347"/>
                        <a:pt x="0" y="851"/>
                        <a:pt x="0" y="1356"/>
                      </a:cubicBezTo>
                      <a:lnTo>
                        <a:pt x="0" y="1734"/>
                      </a:lnTo>
                      <a:cubicBezTo>
                        <a:pt x="0" y="1923"/>
                        <a:pt x="158" y="2080"/>
                        <a:pt x="347" y="2080"/>
                      </a:cubicBezTo>
                      <a:lnTo>
                        <a:pt x="3813" y="2080"/>
                      </a:lnTo>
                      <a:cubicBezTo>
                        <a:pt x="4033" y="2080"/>
                        <a:pt x="4191" y="1923"/>
                        <a:pt x="4191" y="1734"/>
                      </a:cubicBezTo>
                      <a:lnTo>
                        <a:pt x="4191" y="1356"/>
                      </a:lnTo>
                      <a:cubicBezTo>
                        <a:pt x="4191" y="820"/>
                        <a:pt x="3970" y="347"/>
                        <a:pt x="3624" y="1"/>
                      </a:cubicBezTo>
                      <a:cubicBezTo>
                        <a:pt x="3245" y="410"/>
                        <a:pt x="2678" y="694"/>
                        <a:pt x="2080" y="694"/>
                      </a:cubicBezTo>
                      <a:cubicBezTo>
                        <a:pt x="1513" y="694"/>
                        <a:pt x="946" y="410"/>
                        <a:pt x="56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5" name="Google Shape;9473;p73">
                  <a:extLst>
                    <a:ext uri="{FF2B5EF4-FFF2-40B4-BE49-F238E27FC236}">
                      <a16:creationId xmlns:a16="http://schemas.microsoft.com/office/drawing/2014/main" id="{54F8900E-A190-465A-FEE7-48EA0139C743}"/>
                    </a:ext>
                  </a:extLst>
                </p:cNvPr>
                <p:cNvSpPr/>
                <p:nvPr/>
              </p:nvSpPr>
              <p:spPr>
                <a:xfrm>
                  <a:off x="5183600" y="3686450"/>
                  <a:ext cx="1040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2081" extrusionOk="0">
                      <a:moveTo>
                        <a:pt x="536" y="1"/>
                      </a:moveTo>
                      <a:cubicBezTo>
                        <a:pt x="221" y="347"/>
                        <a:pt x="1" y="851"/>
                        <a:pt x="1" y="1356"/>
                      </a:cubicBezTo>
                      <a:lnTo>
                        <a:pt x="1" y="1702"/>
                      </a:lnTo>
                      <a:cubicBezTo>
                        <a:pt x="1" y="1923"/>
                        <a:pt x="158" y="2080"/>
                        <a:pt x="347" y="2080"/>
                      </a:cubicBezTo>
                      <a:lnTo>
                        <a:pt x="3813" y="2080"/>
                      </a:lnTo>
                      <a:cubicBezTo>
                        <a:pt x="4002" y="2080"/>
                        <a:pt x="4159" y="1923"/>
                        <a:pt x="4159" y="1702"/>
                      </a:cubicBezTo>
                      <a:lnTo>
                        <a:pt x="4159" y="1356"/>
                      </a:lnTo>
                      <a:cubicBezTo>
                        <a:pt x="4159" y="820"/>
                        <a:pt x="3970" y="347"/>
                        <a:pt x="3624" y="1"/>
                      </a:cubicBezTo>
                      <a:cubicBezTo>
                        <a:pt x="3214" y="410"/>
                        <a:pt x="2679" y="694"/>
                        <a:pt x="2080" y="694"/>
                      </a:cubicBezTo>
                      <a:cubicBezTo>
                        <a:pt x="1450" y="694"/>
                        <a:pt x="946" y="410"/>
                        <a:pt x="53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6" name="Google Shape;9474;p73">
                  <a:extLst>
                    <a:ext uri="{FF2B5EF4-FFF2-40B4-BE49-F238E27FC236}">
                      <a16:creationId xmlns:a16="http://schemas.microsoft.com/office/drawing/2014/main" id="{EB382C67-78B7-92D6-128C-1D700380CA51}"/>
                    </a:ext>
                  </a:extLst>
                </p:cNvPr>
                <p:cNvSpPr/>
                <p:nvPr/>
              </p:nvSpPr>
              <p:spPr>
                <a:xfrm>
                  <a:off x="5187550" y="3755775"/>
                  <a:ext cx="10005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2112" extrusionOk="0">
                      <a:moveTo>
                        <a:pt x="0" y="0"/>
                      </a:moveTo>
                      <a:cubicBezTo>
                        <a:pt x="189" y="567"/>
                        <a:pt x="315" y="1229"/>
                        <a:pt x="473" y="2111"/>
                      </a:cubicBezTo>
                      <a:lnTo>
                        <a:pt x="3655" y="2111"/>
                      </a:lnTo>
                      <a:cubicBezTo>
                        <a:pt x="3844" y="2111"/>
                        <a:pt x="4001" y="1954"/>
                        <a:pt x="4001" y="1733"/>
                      </a:cubicBezTo>
                      <a:lnTo>
                        <a:pt x="4001" y="378"/>
                      </a:lnTo>
                      <a:cubicBezTo>
                        <a:pt x="3970" y="158"/>
                        <a:pt x="3844" y="0"/>
                        <a:pt x="36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7" name="Google Shape;9475;p73">
                  <a:extLst>
                    <a:ext uri="{FF2B5EF4-FFF2-40B4-BE49-F238E27FC236}">
                      <a16:creationId xmlns:a16="http://schemas.microsoft.com/office/drawing/2014/main" id="{4DB2260D-6898-AB10-FA5E-5DB7B5325265}"/>
                    </a:ext>
                  </a:extLst>
                </p:cNvPr>
                <p:cNvSpPr/>
                <p:nvPr/>
              </p:nvSpPr>
              <p:spPr>
                <a:xfrm>
                  <a:off x="4991425" y="3755775"/>
                  <a:ext cx="1008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2080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733"/>
                      </a:lnTo>
                      <a:cubicBezTo>
                        <a:pt x="0" y="1954"/>
                        <a:pt x="158" y="2080"/>
                        <a:pt x="347" y="2080"/>
                      </a:cubicBezTo>
                      <a:lnTo>
                        <a:pt x="3561" y="2080"/>
                      </a:lnTo>
                      <a:cubicBezTo>
                        <a:pt x="3718" y="1229"/>
                        <a:pt x="3813" y="567"/>
                        <a:pt x="40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4" name="Google Shape;9476;p73">
                <a:extLst>
                  <a:ext uri="{FF2B5EF4-FFF2-40B4-BE49-F238E27FC236}">
                    <a16:creationId xmlns:a16="http://schemas.microsoft.com/office/drawing/2014/main" id="{89EEA687-67DE-BAFB-D16A-3417ECF23697}"/>
                  </a:ext>
                </a:extLst>
              </p:cNvPr>
              <p:cNvGrpSpPr/>
              <p:nvPr/>
            </p:nvGrpSpPr>
            <p:grpSpPr>
              <a:xfrm>
                <a:off x="8489677" y="4985299"/>
                <a:ext cx="279612" cy="499303"/>
                <a:chOff x="5056800" y="3962900"/>
                <a:chExt cx="165425" cy="295400"/>
              </a:xfrm>
              <a:grpFill/>
            </p:grpSpPr>
            <p:sp>
              <p:nvSpPr>
                <p:cNvPr id="168" name="Google Shape;9477;p73">
                  <a:extLst>
                    <a:ext uri="{FF2B5EF4-FFF2-40B4-BE49-F238E27FC236}">
                      <a16:creationId xmlns:a16="http://schemas.microsoft.com/office/drawing/2014/main" id="{ABB5B2A5-429E-945C-D6ED-0245A9B1789F}"/>
                    </a:ext>
                  </a:extLst>
                </p:cNvPr>
                <p:cNvSpPr/>
                <p:nvPr/>
              </p:nvSpPr>
              <p:spPr>
                <a:xfrm>
                  <a:off x="5155250" y="4042450"/>
                  <a:ext cx="6697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4192" extrusionOk="0">
                      <a:moveTo>
                        <a:pt x="0" y="1"/>
                      </a:moveTo>
                      <a:lnTo>
                        <a:pt x="505" y="3467"/>
                      </a:lnTo>
                      <a:lnTo>
                        <a:pt x="1103" y="4065"/>
                      </a:lnTo>
                      <a:cubicBezTo>
                        <a:pt x="1166" y="4128"/>
                        <a:pt x="1261" y="4191"/>
                        <a:pt x="1324" y="4191"/>
                      </a:cubicBezTo>
                      <a:lnTo>
                        <a:pt x="2300" y="4191"/>
                      </a:lnTo>
                      <a:cubicBezTo>
                        <a:pt x="2521" y="4191"/>
                        <a:pt x="2678" y="4034"/>
                        <a:pt x="2678" y="3813"/>
                      </a:cubicBezTo>
                      <a:lnTo>
                        <a:pt x="2678" y="2805"/>
                      </a:lnTo>
                      <a:cubicBezTo>
                        <a:pt x="2678" y="2710"/>
                        <a:pt x="2615" y="2616"/>
                        <a:pt x="2552" y="255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9" name="Google Shape;9478;p73">
                  <a:extLst>
                    <a:ext uri="{FF2B5EF4-FFF2-40B4-BE49-F238E27FC236}">
                      <a16:creationId xmlns:a16="http://schemas.microsoft.com/office/drawing/2014/main" id="{FF12DED2-F72D-70C9-B5E9-A5EAC529197C}"/>
                    </a:ext>
                  </a:extLst>
                </p:cNvPr>
                <p:cNvSpPr/>
                <p:nvPr/>
              </p:nvSpPr>
              <p:spPr>
                <a:xfrm>
                  <a:off x="5065450" y="3962900"/>
                  <a:ext cx="8825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2081" extrusionOk="0">
                      <a:moveTo>
                        <a:pt x="347" y="1"/>
                      </a:moveTo>
                      <a:cubicBezTo>
                        <a:pt x="221" y="1"/>
                        <a:pt x="158" y="33"/>
                        <a:pt x="64" y="159"/>
                      </a:cubicBezTo>
                      <a:cubicBezTo>
                        <a:pt x="1" y="222"/>
                        <a:pt x="1" y="348"/>
                        <a:pt x="32" y="474"/>
                      </a:cubicBezTo>
                      <a:lnTo>
                        <a:pt x="568" y="2080"/>
                      </a:lnTo>
                      <a:lnTo>
                        <a:pt x="2931" y="2080"/>
                      </a:lnTo>
                      <a:lnTo>
                        <a:pt x="3498" y="474"/>
                      </a:lnTo>
                      <a:cubicBezTo>
                        <a:pt x="3529" y="348"/>
                        <a:pt x="3498" y="222"/>
                        <a:pt x="3466" y="159"/>
                      </a:cubicBezTo>
                      <a:cubicBezTo>
                        <a:pt x="3340" y="64"/>
                        <a:pt x="3214" y="1"/>
                        <a:pt x="31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0" name="Google Shape;9479;p73">
                  <a:extLst>
                    <a:ext uri="{FF2B5EF4-FFF2-40B4-BE49-F238E27FC236}">
                      <a16:creationId xmlns:a16="http://schemas.microsoft.com/office/drawing/2014/main" id="{A59BA145-7374-AC20-3CD0-328B2D6AE9DD}"/>
                    </a:ext>
                  </a:extLst>
                </p:cNvPr>
                <p:cNvSpPr/>
                <p:nvPr/>
              </p:nvSpPr>
              <p:spPr>
                <a:xfrm>
                  <a:off x="5056800" y="4032225"/>
                  <a:ext cx="104000" cy="2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9043" extrusionOk="0">
                      <a:moveTo>
                        <a:pt x="977" y="0"/>
                      </a:moveTo>
                      <a:lnTo>
                        <a:pt x="0" y="6553"/>
                      </a:lnTo>
                      <a:cubicBezTo>
                        <a:pt x="0" y="6648"/>
                        <a:pt x="0" y="6742"/>
                        <a:pt x="63" y="6837"/>
                      </a:cubicBezTo>
                      <a:lnTo>
                        <a:pt x="1796" y="8916"/>
                      </a:lnTo>
                      <a:cubicBezTo>
                        <a:pt x="1859" y="9011"/>
                        <a:pt x="1954" y="9042"/>
                        <a:pt x="2080" y="9042"/>
                      </a:cubicBezTo>
                      <a:cubicBezTo>
                        <a:pt x="2174" y="9042"/>
                        <a:pt x="2269" y="9011"/>
                        <a:pt x="2332" y="8916"/>
                      </a:cubicBezTo>
                      <a:lnTo>
                        <a:pt x="4065" y="6837"/>
                      </a:lnTo>
                      <a:cubicBezTo>
                        <a:pt x="4159" y="6742"/>
                        <a:pt x="4159" y="6679"/>
                        <a:pt x="4159" y="6553"/>
                      </a:cubicBezTo>
                      <a:lnTo>
                        <a:pt x="318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5" name="Google Shape;9480;p73">
                <a:extLst>
                  <a:ext uri="{FF2B5EF4-FFF2-40B4-BE49-F238E27FC236}">
                    <a16:creationId xmlns:a16="http://schemas.microsoft.com/office/drawing/2014/main" id="{BA6FAE87-7330-50FC-FA66-30F21CD166D0}"/>
                  </a:ext>
                </a:extLst>
              </p:cNvPr>
              <p:cNvGrpSpPr/>
              <p:nvPr/>
            </p:nvGrpSpPr>
            <p:grpSpPr>
              <a:xfrm>
                <a:off x="10279035" y="4985321"/>
                <a:ext cx="501923" cy="499261"/>
                <a:chOff x="6168925" y="3936925"/>
                <a:chExt cx="296950" cy="295375"/>
              </a:xfrm>
              <a:grpFill/>
            </p:grpSpPr>
            <p:sp>
              <p:nvSpPr>
                <p:cNvPr id="162" name="Google Shape;9481;p73">
                  <a:extLst>
                    <a:ext uri="{FF2B5EF4-FFF2-40B4-BE49-F238E27FC236}">
                      <a16:creationId xmlns:a16="http://schemas.microsoft.com/office/drawing/2014/main" id="{72AF1C4E-9C77-1411-69EE-71C57054E320}"/>
                    </a:ext>
                  </a:extLst>
                </p:cNvPr>
                <p:cNvSpPr/>
                <p:nvPr/>
              </p:nvSpPr>
              <p:spPr>
                <a:xfrm>
                  <a:off x="6220900" y="4164550"/>
                  <a:ext cx="181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cubicBezTo>
                        <a:pt x="568" y="725"/>
                        <a:pt x="725" y="567"/>
                        <a:pt x="725" y="347"/>
                      </a:cubicBezTo>
                      <a:cubicBezTo>
                        <a:pt x="725" y="158"/>
                        <a:pt x="568" y="0"/>
                        <a:pt x="3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3" name="Google Shape;9482;p73">
                  <a:extLst>
                    <a:ext uri="{FF2B5EF4-FFF2-40B4-BE49-F238E27FC236}">
                      <a16:creationId xmlns:a16="http://schemas.microsoft.com/office/drawing/2014/main" id="{236F1BE6-F944-C534-ADD9-FAB032BE43D7}"/>
                    </a:ext>
                  </a:extLst>
                </p:cNvPr>
                <p:cNvSpPr/>
                <p:nvPr/>
              </p:nvSpPr>
              <p:spPr>
                <a:xfrm>
                  <a:off x="6168925" y="3972375"/>
                  <a:ext cx="227650" cy="25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6" h="10397" extrusionOk="0">
                      <a:moveTo>
                        <a:pt x="3115" y="2135"/>
                      </a:moveTo>
                      <a:cubicBezTo>
                        <a:pt x="3206" y="2135"/>
                        <a:pt x="3293" y="2158"/>
                        <a:pt x="3340" y="2205"/>
                      </a:cubicBezTo>
                      <a:cubicBezTo>
                        <a:pt x="3466" y="2331"/>
                        <a:pt x="3466" y="2583"/>
                        <a:pt x="3340" y="2678"/>
                      </a:cubicBezTo>
                      <a:lnTo>
                        <a:pt x="2930" y="3119"/>
                      </a:lnTo>
                      <a:lnTo>
                        <a:pt x="3340" y="3560"/>
                      </a:lnTo>
                      <a:cubicBezTo>
                        <a:pt x="3466" y="3686"/>
                        <a:pt x="3466" y="3907"/>
                        <a:pt x="3340" y="4033"/>
                      </a:cubicBezTo>
                      <a:cubicBezTo>
                        <a:pt x="3293" y="4096"/>
                        <a:pt x="3206" y="4127"/>
                        <a:pt x="3115" y="4127"/>
                      </a:cubicBezTo>
                      <a:cubicBezTo>
                        <a:pt x="3025" y="4127"/>
                        <a:pt x="2930" y="4096"/>
                        <a:pt x="2867" y="4033"/>
                      </a:cubicBezTo>
                      <a:lnTo>
                        <a:pt x="2458" y="3592"/>
                      </a:lnTo>
                      <a:lnTo>
                        <a:pt x="2017" y="4033"/>
                      </a:lnTo>
                      <a:cubicBezTo>
                        <a:pt x="1954" y="4096"/>
                        <a:pt x="1867" y="4127"/>
                        <a:pt x="1780" y="4127"/>
                      </a:cubicBezTo>
                      <a:cubicBezTo>
                        <a:pt x="1694" y="4127"/>
                        <a:pt x="1607" y="4096"/>
                        <a:pt x="1544" y="4033"/>
                      </a:cubicBezTo>
                      <a:cubicBezTo>
                        <a:pt x="1418" y="3907"/>
                        <a:pt x="1418" y="3686"/>
                        <a:pt x="1544" y="3560"/>
                      </a:cubicBezTo>
                      <a:lnTo>
                        <a:pt x="1985" y="3119"/>
                      </a:lnTo>
                      <a:lnTo>
                        <a:pt x="1544" y="2678"/>
                      </a:lnTo>
                      <a:cubicBezTo>
                        <a:pt x="1418" y="2583"/>
                        <a:pt x="1418" y="2331"/>
                        <a:pt x="1544" y="2205"/>
                      </a:cubicBezTo>
                      <a:cubicBezTo>
                        <a:pt x="1591" y="2158"/>
                        <a:pt x="1678" y="2135"/>
                        <a:pt x="1769" y="2135"/>
                      </a:cubicBezTo>
                      <a:cubicBezTo>
                        <a:pt x="1859" y="2135"/>
                        <a:pt x="1954" y="2158"/>
                        <a:pt x="2017" y="2205"/>
                      </a:cubicBezTo>
                      <a:lnTo>
                        <a:pt x="2458" y="2646"/>
                      </a:lnTo>
                      <a:lnTo>
                        <a:pt x="2867" y="2205"/>
                      </a:lnTo>
                      <a:cubicBezTo>
                        <a:pt x="2930" y="2158"/>
                        <a:pt x="3025" y="2135"/>
                        <a:pt x="3115" y="2135"/>
                      </a:cubicBezTo>
                      <a:close/>
                      <a:moveTo>
                        <a:pt x="6727" y="2079"/>
                      </a:moveTo>
                      <a:cubicBezTo>
                        <a:pt x="6813" y="2079"/>
                        <a:pt x="6900" y="2111"/>
                        <a:pt x="6963" y="2174"/>
                      </a:cubicBezTo>
                      <a:lnTo>
                        <a:pt x="7688" y="2898"/>
                      </a:lnTo>
                      <a:cubicBezTo>
                        <a:pt x="7719" y="2993"/>
                        <a:pt x="7719" y="3245"/>
                        <a:pt x="7593" y="3371"/>
                      </a:cubicBezTo>
                      <a:cubicBezTo>
                        <a:pt x="7546" y="3418"/>
                        <a:pt x="7459" y="3442"/>
                        <a:pt x="7369" y="3442"/>
                      </a:cubicBezTo>
                      <a:cubicBezTo>
                        <a:pt x="7278" y="3442"/>
                        <a:pt x="7183" y="3418"/>
                        <a:pt x="7120" y="3371"/>
                      </a:cubicBezTo>
                      <a:lnTo>
                        <a:pt x="7026" y="3245"/>
                      </a:lnTo>
                      <a:lnTo>
                        <a:pt x="7026" y="4505"/>
                      </a:lnTo>
                      <a:cubicBezTo>
                        <a:pt x="7026" y="5104"/>
                        <a:pt x="6553" y="5513"/>
                        <a:pt x="5986" y="5513"/>
                      </a:cubicBezTo>
                      <a:lnTo>
                        <a:pt x="3151" y="5513"/>
                      </a:lnTo>
                      <a:cubicBezTo>
                        <a:pt x="2962" y="5513"/>
                        <a:pt x="2804" y="5671"/>
                        <a:pt x="2804" y="5891"/>
                      </a:cubicBezTo>
                      <a:lnTo>
                        <a:pt x="2804" y="7026"/>
                      </a:lnTo>
                      <a:cubicBezTo>
                        <a:pt x="3182" y="7183"/>
                        <a:pt x="3497" y="7530"/>
                        <a:pt x="3497" y="8002"/>
                      </a:cubicBezTo>
                      <a:cubicBezTo>
                        <a:pt x="3497" y="8601"/>
                        <a:pt x="3025" y="9042"/>
                        <a:pt x="2489" y="9042"/>
                      </a:cubicBezTo>
                      <a:cubicBezTo>
                        <a:pt x="1922" y="9042"/>
                        <a:pt x="1450" y="8569"/>
                        <a:pt x="1450" y="8002"/>
                      </a:cubicBezTo>
                      <a:cubicBezTo>
                        <a:pt x="1450" y="7561"/>
                        <a:pt x="1733" y="7183"/>
                        <a:pt x="2174" y="7026"/>
                      </a:cubicBezTo>
                      <a:lnTo>
                        <a:pt x="2174" y="5891"/>
                      </a:lnTo>
                      <a:cubicBezTo>
                        <a:pt x="2174" y="5293"/>
                        <a:pt x="2647" y="4852"/>
                        <a:pt x="3182" y="4852"/>
                      </a:cubicBezTo>
                      <a:lnTo>
                        <a:pt x="6018" y="4852"/>
                      </a:lnTo>
                      <a:cubicBezTo>
                        <a:pt x="6207" y="4852"/>
                        <a:pt x="6364" y="4694"/>
                        <a:pt x="6364" y="4505"/>
                      </a:cubicBezTo>
                      <a:lnTo>
                        <a:pt x="6364" y="3245"/>
                      </a:lnTo>
                      <a:lnTo>
                        <a:pt x="6270" y="3371"/>
                      </a:lnTo>
                      <a:cubicBezTo>
                        <a:pt x="6207" y="3418"/>
                        <a:pt x="6120" y="3442"/>
                        <a:pt x="6034" y="3442"/>
                      </a:cubicBezTo>
                      <a:cubicBezTo>
                        <a:pt x="5947" y="3442"/>
                        <a:pt x="5860" y="3418"/>
                        <a:pt x="5797" y="3371"/>
                      </a:cubicBezTo>
                      <a:cubicBezTo>
                        <a:pt x="5671" y="3245"/>
                        <a:pt x="5671" y="2993"/>
                        <a:pt x="5797" y="2898"/>
                      </a:cubicBezTo>
                      <a:lnTo>
                        <a:pt x="6490" y="2174"/>
                      </a:lnTo>
                      <a:cubicBezTo>
                        <a:pt x="6553" y="2111"/>
                        <a:pt x="6640" y="2079"/>
                        <a:pt x="6727" y="2079"/>
                      </a:cubicBezTo>
                      <a:close/>
                      <a:moveTo>
                        <a:pt x="7369" y="7057"/>
                      </a:moveTo>
                      <a:cubicBezTo>
                        <a:pt x="7459" y="7057"/>
                        <a:pt x="7546" y="7089"/>
                        <a:pt x="7593" y="7152"/>
                      </a:cubicBezTo>
                      <a:cubicBezTo>
                        <a:pt x="7719" y="7246"/>
                        <a:pt x="7719" y="7498"/>
                        <a:pt x="7593" y="7624"/>
                      </a:cubicBezTo>
                      <a:lnTo>
                        <a:pt x="7183" y="8034"/>
                      </a:lnTo>
                      <a:lnTo>
                        <a:pt x="7593" y="8475"/>
                      </a:lnTo>
                      <a:cubicBezTo>
                        <a:pt x="7719" y="8601"/>
                        <a:pt x="7719" y="8821"/>
                        <a:pt x="7593" y="8947"/>
                      </a:cubicBezTo>
                      <a:cubicBezTo>
                        <a:pt x="7546" y="9010"/>
                        <a:pt x="7459" y="9042"/>
                        <a:pt x="7369" y="9042"/>
                      </a:cubicBezTo>
                      <a:cubicBezTo>
                        <a:pt x="7278" y="9042"/>
                        <a:pt x="7183" y="9010"/>
                        <a:pt x="7120" y="8947"/>
                      </a:cubicBezTo>
                      <a:lnTo>
                        <a:pt x="6711" y="8506"/>
                      </a:lnTo>
                      <a:lnTo>
                        <a:pt x="6270" y="8947"/>
                      </a:lnTo>
                      <a:cubicBezTo>
                        <a:pt x="6207" y="9010"/>
                        <a:pt x="6120" y="9042"/>
                        <a:pt x="6034" y="9042"/>
                      </a:cubicBezTo>
                      <a:cubicBezTo>
                        <a:pt x="5947" y="9042"/>
                        <a:pt x="5860" y="9010"/>
                        <a:pt x="5797" y="8947"/>
                      </a:cubicBezTo>
                      <a:cubicBezTo>
                        <a:pt x="5671" y="8821"/>
                        <a:pt x="5671" y="8601"/>
                        <a:pt x="5797" y="8475"/>
                      </a:cubicBezTo>
                      <a:lnTo>
                        <a:pt x="6207" y="8034"/>
                      </a:lnTo>
                      <a:lnTo>
                        <a:pt x="5797" y="7624"/>
                      </a:lnTo>
                      <a:cubicBezTo>
                        <a:pt x="5671" y="7498"/>
                        <a:pt x="5671" y="7246"/>
                        <a:pt x="5797" y="7152"/>
                      </a:cubicBezTo>
                      <a:cubicBezTo>
                        <a:pt x="5845" y="7089"/>
                        <a:pt x="5931" y="7057"/>
                        <a:pt x="6022" y="7057"/>
                      </a:cubicBezTo>
                      <a:cubicBezTo>
                        <a:pt x="6112" y="7057"/>
                        <a:pt x="6207" y="7089"/>
                        <a:pt x="6270" y="7152"/>
                      </a:cubicBezTo>
                      <a:lnTo>
                        <a:pt x="6711" y="7561"/>
                      </a:lnTo>
                      <a:lnTo>
                        <a:pt x="7120" y="7152"/>
                      </a:lnTo>
                      <a:cubicBezTo>
                        <a:pt x="7183" y="7089"/>
                        <a:pt x="7278" y="7057"/>
                        <a:pt x="7369" y="7057"/>
                      </a:cubicBezTo>
                      <a:close/>
                      <a:moveTo>
                        <a:pt x="1040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9388"/>
                      </a:lnTo>
                      <a:cubicBezTo>
                        <a:pt x="0" y="9987"/>
                        <a:pt x="473" y="10397"/>
                        <a:pt x="1040" y="10397"/>
                      </a:cubicBezTo>
                      <a:lnTo>
                        <a:pt x="8003" y="10397"/>
                      </a:lnTo>
                      <a:cubicBezTo>
                        <a:pt x="8601" y="10397"/>
                        <a:pt x="9011" y="9924"/>
                        <a:pt x="9011" y="9388"/>
                      </a:cubicBezTo>
                      <a:lnTo>
                        <a:pt x="9011" y="1040"/>
                      </a:lnTo>
                      <a:cubicBezTo>
                        <a:pt x="9105" y="473"/>
                        <a:pt x="8633" y="0"/>
                        <a:pt x="8034" y="0"/>
                      </a:cubicBezTo>
                      <a:lnTo>
                        <a:pt x="7341" y="0"/>
                      </a:lnTo>
                      <a:cubicBezTo>
                        <a:pt x="7341" y="756"/>
                        <a:pt x="6711" y="1386"/>
                        <a:pt x="5955" y="1386"/>
                      </a:cubicBezTo>
                      <a:lnTo>
                        <a:pt x="3119" y="1386"/>
                      </a:lnTo>
                      <a:cubicBezTo>
                        <a:pt x="2363" y="1386"/>
                        <a:pt x="1733" y="756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4" name="Google Shape;9483;p73">
                  <a:extLst>
                    <a:ext uri="{FF2B5EF4-FFF2-40B4-BE49-F238E27FC236}">
                      <a16:creationId xmlns:a16="http://schemas.microsoft.com/office/drawing/2014/main" id="{49E56A29-D723-86B3-B6B8-F086DC719F62}"/>
                    </a:ext>
                  </a:extLst>
                </p:cNvPr>
                <p:cNvSpPr/>
                <p:nvPr/>
              </p:nvSpPr>
              <p:spPr>
                <a:xfrm>
                  <a:off x="6228775" y="3936925"/>
                  <a:ext cx="106350" cy="5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143" extrusionOk="0">
                      <a:moveTo>
                        <a:pt x="2143" y="0"/>
                      </a:moveTo>
                      <a:cubicBezTo>
                        <a:pt x="1860" y="0"/>
                        <a:pt x="1576" y="221"/>
                        <a:pt x="1450" y="473"/>
                      </a:cubicBezTo>
                      <a:lnTo>
                        <a:pt x="1387" y="725"/>
                      </a:lnTo>
                      <a:lnTo>
                        <a:pt x="725" y="725"/>
                      </a:lnTo>
                      <a:cubicBezTo>
                        <a:pt x="316" y="725"/>
                        <a:pt x="1" y="1040"/>
                        <a:pt x="1" y="1418"/>
                      </a:cubicBezTo>
                      <a:cubicBezTo>
                        <a:pt x="1" y="1828"/>
                        <a:pt x="316" y="2143"/>
                        <a:pt x="725" y="2143"/>
                      </a:cubicBezTo>
                      <a:lnTo>
                        <a:pt x="3561" y="2143"/>
                      </a:lnTo>
                      <a:cubicBezTo>
                        <a:pt x="3939" y="2143"/>
                        <a:pt x="4254" y="1828"/>
                        <a:pt x="4254" y="1418"/>
                      </a:cubicBezTo>
                      <a:cubicBezTo>
                        <a:pt x="4254" y="1040"/>
                        <a:pt x="3939" y="725"/>
                        <a:pt x="3561" y="725"/>
                      </a:cubicBezTo>
                      <a:lnTo>
                        <a:pt x="2868" y="725"/>
                      </a:lnTo>
                      <a:lnTo>
                        <a:pt x="2805" y="473"/>
                      </a:lnTo>
                      <a:cubicBezTo>
                        <a:pt x="2710" y="221"/>
                        <a:pt x="2458" y="0"/>
                        <a:pt x="21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5" name="Google Shape;9484;p73">
                  <a:extLst>
                    <a:ext uri="{FF2B5EF4-FFF2-40B4-BE49-F238E27FC236}">
                      <a16:creationId xmlns:a16="http://schemas.microsoft.com/office/drawing/2014/main" id="{3A08136B-C826-BB32-A805-E7FD4030B6EA}"/>
                    </a:ext>
                  </a:extLst>
                </p:cNvPr>
                <p:cNvSpPr/>
                <p:nvPr/>
              </p:nvSpPr>
              <p:spPr>
                <a:xfrm>
                  <a:off x="6412300" y="4059000"/>
                  <a:ext cx="52000" cy="10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4223" extrusionOk="0">
                      <a:moveTo>
                        <a:pt x="0" y="1"/>
                      </a:moveTo>
                      <a:lnTo>
                        <a:pt x="0" y="4222"/>
                      </a:lnTo>
                      <a:lnTo>
                        <a:pt x="32" y="4222"/>
                      </a:lnTo>
                      <a:cubicBezTo>
                        <a:pt x="315" y="4002"/>
                        <a:pt x="662" y="3876"/>
                        <a:pt x="1072" y="3876"/>
                      </a:cubicBezTo>
                      <a:cubicBezTo>
                        <a:pt x="1450" y="3876"/>
                        <a:pt x="1796" y="4002"/>
                        <a:pt x="2080" y="4222"/>
                      </a:cubicBezTo>
                      <a:lnTo>
                        <a:pt x="208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6" name="Google Shape;9485;p73">
                  <a:extLst>
                    <a:ext uri="{FF2B5EF4-FFF2-40B4-BE49-F238E27FC236}">
                      <a16:creationId xmlns:a16="http://schemas.microsoft.com/office/drawing/2014/main" id="{463ADBE0-5AA7-320B-8044-79B4468B23ED}"/>
                    </a:ext>
                  </a:extLst>
                </p:cNvPr>
                <p:cNvSpPr/>
                <p:nvPr/>
              </p:nvSpPr>
              <p:spPr>
                <a:xfrm>
                  <a:off x="6413875" y="4007025"/>
                  <a:ext cx="52000" cy="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1387" extrusionOk="0">
                      <a:moveTo>
                        <a:pt x="1040" y="0"/>
                      </a:moveTo>
                      <a:cubicBezTo>
                        <a:pt x="441" y="0"/>
                        <a:pt x="0" y="473"/>
                        <a:pt x="0" y="1040"/>
                      </a:cubicBezTo>
                      <a:lnTo>
                        <a:pt x="0" y="1386"/>
                      </a:lnTo>
                      <a:lnTo>
                        <a:pt x="2080" y="1386"/>
                      </a:lnTo>
                      <a:lnTo>
                        <a:pt x="2080" y="1040"/>
                      </a:lnTo>
                      <a:cubicBezTo>
                        <a:pt x="2048" y="473"/>
                        <a:pt x="1576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7" name="Google Shape;9486;p73">
                  <a:extLst>
                    <a:ext uri="{FF2B5EF4-FFF2-40B4-BE49-F238E27FC236}">
                      <a16:creationId xmlns:a16="http://schemas.microsoft.com/office/drawing/2014/main" id="{8261C287-DCC3-6F61-B3F0-1666CEA86F76}"/>
                    </a:ext>
                  </a:extLst>
                </p:cNvPr>
                <p:cNvSpPr/>
                <p:nvPr/>
              </p:nvSpPr>
              <p:spPr>
                <a:xfrm>
                  <a:off x="6417800" y="4173200"/>
                  <a:ext cx="4335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1734" extrusionOk="0">
                      <a:moveTo>
                        <a:pt x="883" y="1"/>
                      </a:moveTo>
                      <a:cubicBezTo>
                        <a:pt x="537" y="1"/>
                        <a:pt x="190" y="221"/>
                        <a:pt x="1" y="442"/>
                      </a:cubicBezTo>
                      <a:lnTo>
                        <a:pt x="568" y="1545"/>
                      </a:lnTo>
                      <a:cubicBezTo>
                        <a:pt x="600" y="1671"/>
                        <a:pt x="757" y="1734"/>
                        <a:pt x="883" y="1734"/>
                      </a:cubicBezTo>
                      <a:cubicBezTo>
                        <a:pt x="978" y="1734"/>
                        <a:pt x="1104" y="1671"/>
                        <a:pt x="1198" y="1545"/>
                      </a:cubicBezTo>
                      <a:lnTo>
                        <a:pt x="1734" y="442"/>
                      </a:lnTo>
                      <a:cubicBezTo>
                        <a:pt x="1545" y="158"/>
                        <a:pt x="1230" y="1"/>
                        <a:pt x="8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6" name="Google Shape;9487;p73">
                <a:extLst>
                  <a:ext uri="{FF2B5EF4-FFF2-40B4-BE49-F238E27FC236}">
                    <a16:creationId xmlns:a16="http://schemas.microsoft.com/office/drawing/2014/main" id="{7B83CED4-46E0-F8B9-E756-EA9B62E5D2AD}"/>
                  </a:ext>
                </a:extLst>
              </p:cNvPr>
              <p:cNvGrpSpPr/>
              <p:nvPr/>
            </p:nvGrpSpPr>
            <p:grpSpPr>
              <a:xfrm>
                <a:off x="2672075" y="3748558"/>
                <a:ext cx="497908" cy="499261"/>
                <a:chOff x="1674750" y="3254050"/>
                <a:chExt cx="294575" cy="295375"/>
              </a:xfrm>
              <a:grpFill/>
            </p:grpSpPr>
            <p:sp>
              <p:nvSpPr>
                <p:cNvPr id="159" name="Google Shape;9488;p73">
                  <a:extLst>
                    <a:ext uri="{FF2B5EF4-FFF2-40B4-BE49-F238E27FC236}">
                      <a16:creationId xmlns:a16="http://schemas.microsoft.com/office/drawing/2014/main" id="{AC516852-1496-83CB-AC2D-6EFF968AFC5E}"/>
                    </a:ext>
                  </a:extLst>
                </p:cNvPr>
                <p:cNvSpPr/>
                <p:nvPr/>
              </p:nvSpPr>
              <p:spPr>
                <a:xfrm>
                  <a:off x="1691275" y="3351700"/>
                  <a:ext cx="278050" cy="19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2" h="7909" extrusionOk="0">
                      <a:moveTo>
                        <a:pt x="10535" y="0"/>
                      </a:moveTo>
                      <a:cubicBezTo>
                        <a:pt x="10489" y="0"/>
                        <a:pt x="10442" y="10"/>
                        <a:pt x="10397" y="33"/>
                      </a:cubicBezTo>
                      <a:cubicBezTo>
                        <a:pt x="10208" y="64"/>
                        <a:pt x="10114" y="253"/>
                        <a:pt x="10177" y="474"/>
                      </a:cubicBezTo>
                      <a:cubicBezTo>
                        <a:pt x="10334" y="978"/>
                        <a:pt x="10429" y="1482"/>
                        <a:pt x="10429" y="1986"/>
                      </a:cubicBezTo>
                      <a:cubicBezTo>
                        <a:pt x="10429" y="4885"/>
                        <a:pt x="8066" y="7247"/>
                        <a:pt x="5199" y="7247"/>
                      </a:cubicBezTo>
                      <a:cubicBezTo>
                        <a:pt x="3561" y="7247"/>
                        <a:pt x="2017" y="6397"/>
                        <a:pt x="1072" y="5137"/>
                      </a:cubicBezTo>
                      <a:lnTo>
                        <a:pt x="1733" y="5137"/>
                      </a:lnTo>
                      <a:cubicBezTo>
                        <a:pt x="1922" y="5137"/>
                        <a:pt x="2080" y="4979"/>
                        <a:pt x="2080" y="4790"/>
                      </a:cubicBezTo>
                      <a:cubicBezTo>
                        <a:pt x="2080" y="4601"/>
                        <a:pt x="1922" y="4443"/>
                        <a:pt x="1733" y="4443"/>
                      </a:cubicBezTo>
                      <a:lnTo>
                        <a:pt x="347" y="4443"/>
                      </a:lnTo>
                      <a:cubicBezTo>
                        <a:pt x="158" y="4443"/>
                        <a:pt x="1" y="4601"/>
                        <a:pt x="1" y="4790"/>
                      </a:cubicBezTo>
                      <a:lnTo>
                        <a:pt x="1" y="6176"/>
                      </a:lnTo>
                      <a:cubicBezTo>
                        <a:pt x="1" y="6365"/>
                        <a:pt x="158" y="6523"/>
                        <a:pt x="347" y="6523"/>
                      </a:cubicBezTo>
                      <a:cubicBezTo>
                        <a:pt x="536" y="6523"/>
                        <a:pt x="694" y="6365"/>
                        <a:pt x="694" y="6176"/>
                      </a:cubicBezTo>
                      <a:lnTo>
                        <a:pt x="694" y="5767"/>
                      </a:lnTo>
                      <a:cubicBezTo>
                        <a:pt x="1796" y="7090"/>
                        <a:pt x="3466" y="7909"/>
                        <a:pt x="5199" y="7909"/>
                      </a:cubicBezTo>
                      <a:cubicBezTo>
                        <a:pt x="8412" y="7909"/>
                        <a:pt x="11122" y="5231"/>
                        <a:pt x="11122" y="1986"/>
                      </a:cubicBezTo>
                      <a:cubicBezTo>
                        <a:pt x="11122" y="1419"/>
                        <a:pt x="10996" y="820"/>
                        <a:pt x="10838" y="222"/>
                      </a:cubicBezTo>
                      <a:cubicBezTo>
                        <a:pt x="10814" y="102"/>
                        <a:pt x="10681" y="0"/>
                        <a:pt x="105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0" name="Google Shape;9489;p73">
                  <a:extLst>
                    <a:ext uri="{FF2B5EF4-FFF2-40B4-BE49-F238E27FC236}">
                      <a16:creationId xmlns:a16="http://schemas.microsoft.com/office/drawing/2014/main" id="{2E6B6539-A45A-0139-EB9C-C659C5704E1F}"/>
                    </a:ext>
                  </a:extLst>
                </p:cNvPr>
                <p:cNvSpPr/>
                <p:nvPr/>
              </p:nvSpPr>
              <p:spPr>
                <a:xfrm>
                  <a:off x="1674750" y="3254050"/>
                  <a:ext cx="277250" cy="1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7916" extrusionOk="0">
                      <a:moveTo>
                        <a:pt x="5891" y="1"/>
                      </a:moveTo>
                      <a:cubicBezTo>
                        <a:pt x="2678" y="1"/>
                        <a:pt x="0" y="2679"/>
                        <a:pt x="0" y="5892"/>
                      </a:cubicBezTo>
                      <a:cubicBezTo>
                        <a:pt x="0" y="6491"/>
                        <a:pt x="126" y="7089"/>
                        <a:pt x="284" y="7656"/>
                      </a:cubicBezTo>
                      <a:cubicBezTo>
                        <a:pt x="310" y="7842"/>
                        <a:pt x="448" y="7916"/>
                        <a:pt x="604" y="7916"/>
                      </a:cubicBezTo>
                      <a:cubicBezTo>
                        <a:pt x="633" y="7916"/>
                        <a:pt x="663" y="7913"/>
                        <a:pt x="693" y="7908"/>
                      </a:cubicBezTo>
                      <a:cubicBezTo>
                        <a:pt x="882" y="7877"/>
                        <a:pt x="977" y="7656"/>
                        <a:pt x="945" y="7467"/>
                      </a:cubicBezTo>
                      <a:cubicBezTo>
                        <a:pt x="788" y="6963"/>
                        <a:pt x="662" y="6459"/>
                        <a:pt x="662" y="5892"/>
                      </a:cubicBezTo>
                      <a:cubicBezTo>
                        <a:pt x="662" y="3025"/>
                        <a:pt x="3025" y="662"/>
                        <a:pt x="5891" y="662"/>
                      </a:cubicBezTo>
                      <a:cubicBezTo>
                        <a:pt x="7561" y="662"/>
                        <a:pt x="9105" y="1481"/>
                        <a:pt x="10050" y="2742"/>
                      </a:cubicBezTo>
                      <a:lnTo>
                        <a:pt x="9357" y="2742"/>
                      </a:lnTo>
                      <a:cubicBezTo>
                        <a:pt x="9168" y="2742"/>
                        <a:pt x="9010" y="2899"/>
                        <a:pt x="9010" y="3088"/>
                      </a:cubicBezTo>
                      <a:cubicBezTo>
                        <a:pt x="9010" y="3309"/>
                        <a:pt x="9168" y="3466"/>
                        <a:pt x="9357" y="3466"/>
                      </a:cubicBezTo>
                      <a:lnTo>
                        <a:pt x="10743" y="3466"/>
                      </a:lnTo>
                      <a:cubicBezTo>
                        <a:pt x="10932" y="3466"/>
                        <a:pt x="11090" y="3309"/>
                        <a:pt x="11090" y="3088"/>
                      </a:cubicBezTo>
                      <a:lnTo>
                        <a:pt x="11090" y="1733"/>
                      </a:lnTo>
                      <a:cubicBezTo>
                        <a:pt x="11090" y="1513"/>
                        <a:pt x="10932" y="1355"/>
                        <a:pt x="10743" y="1355"/>
                      </a:cubicBezTo>
                      <a:cubicBezTo>
                        <a:pt x="10554" y="1355"/>
                        <a:pt x="10397" y="1513"/>
                        <a:pt x="10397" y="1733"/>
                      </a:cubicBezTo>
                      <a:lnTo>
                        <a:pt x="10397" y="2111"/>
                      </a:lnTo>
                      <a:cubicBezTo>
                        <a:pt x="9294" y="820"/>
                        <a:pt x="7624" y="1"/>
                        <a:pt x="58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1" name="Google Shape;9490;p73">
                  <a:extLst>
                    <a:ext uri="{FF2B5EF4-FFF2-40B4-BE49-F238E27FC236}">
                      <a16:creationId xmlns:a16="http://schemas.microsoft.com/office/drawing/2014/main" id="{4EFC7935-EBFD-DCB8-EC46-DA6B929DABF2}"/>
                    </a:ext>
                  </a:extLst>
                </p:cNvPr>
                <p:cNvSpPr/>
                <p:nvPr/>
              </p:nvSpPr>
              <p:spPr>
                <a:xfrm>
                  <a:off x="1727500" y="3306825"/>
                  <a:ext cx="189075" cy="1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7562" extrusionOk="0">
                      <a:moveTo>
                        <a:pt x="3750" y="2048"/>
                      </a:moveTo>
                      <a:cubicBezTo>
                        <a:pt x="3939" y="2048"/>
                        <a:pt x="4097" y="2206"/>
                        <a:pt x="4097" y="2426"/>
                      </a:cubicBezTo>
                      <a:lnTo>
                        <a:pt x="4097" y="3435"/>
                      </a:lnTo>
                      <a:lnTo>
                        <a:pt x="4475" y="3435"/>
                      </a:lnTo>
                      <a:cubicBezTo>
                        <a:pt x="4664" y="3435"/>
                        <a:pt x="4821" y="3592"/>
                        <a:pt x="4821" y="3781"/>
                      </a:cubicBezTo>
                      <a:cubicBezTo>
                        <a:pt x="4821" y="4002"/>
                        <a:pt x="4664" y="4159"/>
                        <a:pt x="4475" y="4159"/>
                      </a:cubicBezTo>
                      <a:lnTo>
                        <a:pt x="3750" y="4159"/>
                      </a:lnTo>
                      <a:cubicBezTo>
                        <a:pt x="3561" y="4159"/>
                        <a:pt x="3403" y="4002"/>
                        <a:pt x="3403" y="3781"/>
                      </a:cubicBezTo>
                      <a:lnTo>
                        <a:pt x="3403" y="2426"/>
                      </a:lnTo>
                      <a:cubicBezTo>
                        <a:pt x="3403" y="2206"/>
                        <a:pt x="3561" y="2048"/>
                        <a:pt x="3750" y="2048"/>
                      </a:cubicBezTo>
                      <a:close/>
                      <a:moveTo>
                        <a:pt x="3435" y="0"/>
                      </a:moveTo>
                      <a:cubicBezTo>
                        <a:pt x="2647" y="95"/>
                        <a:pt x="1923" y="410"/>
                        <a:pt x="1356" y="883"/>
                      </a:cubicBezTo>
                      <a:lnTo>
                        <a:pt x="2049" y="1576"/>
                      </a:lnTo>
                      <a:cubicBezTo>
                        <a:pt x="2175" y="1702"/>
                        <a:pt x="2175" y="1954"/>
                        <a:pt x="2049" y="2048"/>
                      </a:cubicBezTo>
                      <a:cubicBezTo>
                        <a:pt x="1986" y="2111"/>
                        <a:pt x="1899" y="2143"/>
                        <a:pt x="1812" y="2143"/>
                      </a:cubicBezTo>
                      <a:cubicBezTo>
                        <a:pt x="1726" y="2143"/>
                        <a:pt x="1639" y="2111"/>
                        <a:pt x="1576" y="2048"/>
                      </a:cubicBezTo>
                      <a:lnTo>
                        <a:pt x="883" y="1355"/>
                      </a:lnTo>
                      <a:cubicBezTo>
                        <a:pt x="410" y="1922"/>
                        <a:pt x="95" y="2647"/>
                        <a:pt x="1" y="3435"/>
                      </a:cubicBezTo>
                      <a:lnTo>
                        <a:pt x="1041" y="3435"/>
                      </a:lnTo>
                      <a:cubicBezTo>
                        <a:pt x="1230" y="3435"/>
                        <a:pt x="1387" y="3592"/>
                        <a:pt x="1387" y="3781"/>
                      </a:cubicBezTo>
                      <a:cubicBezTo>
                        <a:pt x="1387" y="3970"/>
                        <a:pt x="1230" y="4128"/>
                        <a:pt x="1041" y="4128"/>
                      </a:cubicBezTo>
                      <a:lnTo>
                        <a:pt x="1" y="4128"/>
                      </a:lnTo>
                      <a:cubicBezTo>
                        <a:pt x="95" y="4915"/>
                        <a:pt x="410" y="5640"/>
                        <a:pt x="883" y="6238"/>
                      </a:cubicBezTo>
                      <a:lnTo>
                        <a:pt x="1576" y="5514"/>
                      </a:lnTo>
                      <a:cubicBezTo>
                        <a:pt x="1639" y="5451"/>
                        <a:pt x="1734" y="5419"/>
                        <a:pt x="1824" y="5419"/>
                      </a:cubicBezTo>
                      <a:cubicBezTo>
                        <a:pt x="1915" y="5419"/>
                        <a:pt x="2001" y="5451"/>
                        <a:pt x="2049" y="5514"/>
                      </a:cubicBezTo>
                      <a:cubicBezTo>
                        <a:pt x="2175" y="5640"/>
                        <a:pt x="2175" y="5860"/>
                        <a:pt x="2049" y="5986"/>
                      </a:cubicBezTo>
                      <a:lnTo>
                        <a:pt x="1356" y="6711"/>
                      </a:lnTo>
                      <a:cubicBezTo>
                        <a:pt x="1923" y="7184"/>
                        <a:pt x="2647" y="7499"/>
                        <a:pt x="3435" y="7562"/>
                      </a:cubicBezTo>
                      <a:lnTo>
                        <a:pt x="3435" y="6553"/>
                      </a:lnTo>
                      <a:cubicBezTo>
                        <a:pt x="3435" y="6333"/>
                        <a:pt x="3592" y="6175"/>
                        <a:pt x="3781" y="6175"/>
                      </a:cubicBezTo>
                      <a:cubicBezTo>
                        <a:pt x="4002" y="6175"/>
                        <a:pt x="4160" y="6333"/>
                        <a:pt x="4160" y="6553"/>
                      </a:cubicBezTo>
                      <a:lnTo>
                        <a:pt x="4160" y="7562"/>
                      </a:lnTo>
                      <a:cubicBezTo>
                        <a:pt x="4947" y="7499"/>
                        <a:pt x="5640" y="7184"/>
                        <a:pt x="6239" y="6711"/>
                      </a:cubicBezTo>
                      <a:lnTo>
                        <a:pt x="5514" y="5986"/>
                      </a:lnTo>
                      <a:cubicBezTo>
                        <a:pt x="5420" y="5860"/>
                        <a:pt x="5420" y="5640"/>
                        <a:pt x="5514" y="5514"/>
                      </a:cubicBezTo>
                      <a:cubicBezTo>
                        <a:pt x="5577" y="5451"/>
                        <a:pt x="5672" y="5419"/>
                        <a:pt x="5762" y="5419"/>
                      </a:cubicBezTo>
                      <a:cubicBezTo>
                        <a:pt x="5853" y="5419"/>
                        <a:pt x="5940" y="5451"/>
                        <a:pt x="5987" y="5514"/>
                      </a:cubicBezTo>
                      <a:lnTo>
                        <a:pt x="6711" y="6238"/>
                      </a:lnTo>
                      <a:cubicBezTo>
                        <a:pt x="7184" y="5640"/>
                        <a:pt x="7499" y="4915"/>
                        <a:pt x="7562" y="4128"/>
                      </a:cubicBezTo>
                      <a:lnTo>
                        <a:pt x="6554" y="4128"/>
                      </a:lnTo>
                      <a:cubicBezTo>
                        <a:pt x="6365" y="4128"/>
                        <a:pt x="6207" y="3970"/>
                        <a:pt x="6207" y="3781"/>
                      </a:cubicBezTo>
                      <a:cubicBezTo>
                        <a:pt x="6207" y="3592"/>
                        <a:pt x="6365" y="3435"/>
                        <a:pt x="6554" y="3435"/>
                      </a:cubicBezTo>
                      <a:lnTo>
                        <a:pt x="7562" y="3435"/>
                      </a:lnTo>
                      <a:cubicBezTo>
                        <a:pt x="7499" y="2647"/>
                        <a:pt x="7184" y="1922"/>
                        <a:pt x="6711" y="1355"/>
                      </a:cubicBezTo>
                      <a:lnTo>
                        <a:pt x="5987" y="2048"/>
                      </a:lnTo>
                      <a:cubicBezTo>
                        <a:pt x="5940" y="2111"/>
                        <a:pt x="5853" y="2143"/>
                        <a:pt x="5762" y="2143"/>
                      </a:cubicBezTo>
                      <a:cubicBezTo>
                        <a:pt x="5672" y="2143"/>
                        <a:pt x="5577" y="2111"/>
                        <a:pt x="5514" y="2048"/>
                      </a:cubicBezTo>
                      <a:cubicBezTo>
                        <a:pt x="5420" y="1922"/>
                        <a:pt x="5420" y="1702"/>
                        <a:pt x="5514" y="1576"/>
                      </a:cubicBezTo>
                      <a:lnTo>
                        <a:pt x="6239" y="883"/>
                      </a:lnTo>
                      <a:cubicBezTo>
                        <a:pt x="5640" y="410"/>
                        <a:pt x="4947" y="95"/>
                        <a:pt x="4160" y="0"/>
                      </a:cubicBezTo>
                      <a:lnTo>
                        <a:pt x="4160" y="1040"/>
                      </a:lnTo>
                      <a:cubicBezTo>
                        <a:pt x="4160" y="1229"/>
                        <a:pt x="4002" y="1387"/>
                        <a:pt x="3781" y="1387"/>
                      </a:cubicBezTo>
                      <a:cubicBezTo>
                        <a:pt x="3592" y="1387"/>
                        <a:pt x="3435" y="1229"/>
                        <a:pt x="3435" y="1040"/>
                      </a:cubicBezTo>
                      <a:lnTo>
                        <a:pt x="343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7" name="Google Shape;9491;p73">
                <a:extLst>
                  <a:ext uri="{FF2B5EF4-FFF2-40B4-BE49-F238E27FC236}">
                    <a16:creationId xmlns:a16="http://schemas.microsoft.com/office/drawing/2014/main" id="{67E7A444-D0B1-A448-9658-19FA8F69EA09}"/>
                  </a:ext>
                </a:extLst>
              </p:cNvPr>
              <p:cNvGrpSpPr/>
              <p:nvPr/>
            </p:nvGrpSpPr>
            <p:grpSpPr>
              <a:xfrm>
                <a:off x="2692697" y="4378602"/>
                <a:ext cx="456666" cy="499261"/>
                <a:chOff x="1687350" y="3618725"/>
                <a:chExt cx="270175" cy="295375"/>
              </a:xfrm>
              <a:grpFill/>
            </p:grpSpPr>
            <p:sp>
              <p:nvSpPr>
                <p:cNvPr id="156" name="Google Shape;9492;p73">
                  <a:extLst>
                    <a:ext uri="{FF2B5EF4-FFF2-40B4-BE49-F238E27FC236}">
                      <a16:creationId xmlns:a16="http://schemas.microsoft.com/office/drawing/2014/main" id="{6262CE8B-8A0D-9EB7-ECBF-8FB044DBD249}"/>
                    </a:ext>
                  </a:extLst>
                </p:cNvPr>
                <p:cNvSpPr/>
                <p:nvPr/>
              </p:nvSpPr>
              <p:spPr>
                <a:xfrm>
                  <a:off x="1829900" y="3808550"/>
                  <a:ext cx="181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418" extrusionOk="0">
                      <a:moveTo>
                        <a:pt x="1" y="0"/>
                      </a:moveTo>
                      <a:lnTo>
                        <a:pt x="1" y="1418"/>
                      </a:lnTo>
                      <a:lnTo>
                        <a:pt x="379" y="1418"/>
                      </a:lnTo>
                      <a:cubicBezTo>
                        <a:pt x="568" y="1418"/>
                        <a:pt x="725" y="1260"/>
                        <a:pt x="725" y="1040"/>
                      </a:cubicBezTo>
                      <a:lnTo>
                        <a:pt x="725" y="347"/>
                      </a:lnTo>
                      <a:cubicBezTo>
                        <a:pt x="725" y="158"/>
                        <a:pt x="568" y="0"/>
                        <a:pt x="3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57" name="Google Shape;9493;p73">
                  <a:extLst>
                    <a:ext uri="{FF2B5EF4-FFF2-40B4-BE49-F238E27FC236}">
                      <a16:creationId xmlns:a16="http://schemas.microsoft.com/office/drawing/2014/main" id="{32600D7F-2793-D0DD-0386-25B4824808EE}"/>
                    </a:ext>
                  </a:extLst>
                </p:cNvPr>
                <p:cNvSpPr/>
                <p:nvPr/>
              </p:nvSpPr>
              <p:spPr>
                <a:xfrm>
                  <a:off x="1795250" y="3755775"/>
                  <a:ext cx="18125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1418" extrusionOk="0">
                      <a:moveTo>
                        <a:pt x="378" y="0"/>
                      </a:moveTo>
                      <a:cubicBezTo>
                        <a:pt x="189" y="0"/>
                        <a:pt x="0" y="158"/>
                        <a:pt x="0" y="378"/>
                      </a:cubicBezTo>
                      <a:lnTo>
                        <a:pt x="0" y="1071"/>
                      </a:lnTo>
                      <a:cubicBezTo>
                        <a:pt x="0" y="1260"/>
                        <a:pt x="189" y="1418"/>
                        <a:pt x="378" y="1418"/>
                      </a:cubicBezTo>
                      <a:lnTo>
                        <a:pt x="725" y="1418"/>
                      </a:lnTo>
                      <a:lnTo>
                        <a:pt x="7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58" name="Google Shape;9494;p73">
                  <a:extLst>
                    <a:ext uri="{FF2B5EF4-FFF2-40B4-BE49-F238E27FC236}">
                      <a16:creationId xmlns:a16="http://schemas.microsoft.com/office/drawing/2014/main" id="{6EC7BBF8-018B-B14C-8CC9-316E173E7669}"/>
                    </a:ext>
                  </a:extLst>
                </p:cNvPr>
                <p:cNvSpPr/>
                <p:nvPr/>
              </p:nvSpPr>
              <p:spPr>
                <a:xfrm>
                  <a:off x="1687350" y="3618725"/>
                  <a:ext cx="270175" cy="2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7" h="11815" extrusionOk="0">
                      <a:moveTo>
                        <a:pt x="6459" y="662"/>
                      </a:moveTo>
                      <a:cubicBezTo>
                        <a:pt x="6868" y="662"/>
                        <a:pt x="7183" y="977"/>
                        <a:pt x="7183" y="1355"/>
                      </a:cubicBezTo>
                      <a:cubicBezTo>
                        <a:pt x="7183" y="1765"/>
                        <a:pt x="6868" y="2080"/>
                        <a:pt x="6459" y="2080"/>
                      </a:cubicBezTo>
                      <a:lnTo>
                        <a:pt x="6459" y="1702"/>
                      </a:lnTo>
                      <a:cubicBezTo>
                        <a:pt x="6459" y="1513"/>
                        <a:pt x="6301" y="1355"/>
                        <a:pt x="6112" y="1355"/>
                      </a:cubicBezTo>
                      <a:lnTo>
                        <a:pt x="4726" y="1355"/>
                      </a:lnTo>
                      <a:cubicBezTo>
                        <a:pt x="4537" y="1355"/>
                        <a:pt x="4379" y="1513"/>
                        <a:pt x="4379" y="1702"/>
                      </a:cubicBezTo>
                      <a:lnTo>
                        <a:pt x="4379" y="2080"/>
                      </a:lnTo>
                      <a:cubicBezTo>
                        <a:pt x="3970" y="2017"/>
                        <a:pt x="3655" y="1702"/>
                        <a:pt x="3655" y="1355"/>
                      </a:cubicBezTo>
                      <a:cubicBezTo>
                        <a:pt x="3655" y="977"/>
                        <a:pt x="3970" y="662"/>
                        <a:pt x="4379" y="662"/>
                      </a:cubicBezTo>
                      <a:close/>
                      <a:moveTo>
                        <a:pt x="5387" y="4128"/>
                      </a:moveTo>
                      <a:cubicBezTo>
                        <a:pt x="5608" y="4128"/>
                        <a:pt x="5766" y="4285"/>
                        <a:pt x="5766" y="4474"/>
                      </a:cubicBezTo>
                      <a:lnTo>
                        <a:pt x="5766" y="4821"/>
                      </a:lnTo>
                      <a:lnTo>
                        <a:pt x="6112" y="4821"/>
                      </a:lnTo>
                      <a:cubicBezTo>
                        <a:pt x="6711" y="4821"/>
                        <a:pt x="7120" y="5293"/>
                        <a:pt x="7120" y="5860"/>
                      </a:cubicBezTo>
                      <a:cubicBezTo>
                        <a:pt x="7120" y="6049"/>
                        <a:pt x="6963" y="6207"/>
                        <a:pt x="6774" y="6207"/>
                      </a:cubicBezTo>
                      <a:cubicBezTo>
                        <a:pt x="6585" y="6207"/>
                        <a:pt x="6427" y="6049"/>
                        <a:pt x="6427" y="5860"/>
                      </a:cubicBezTo>
                      <a:cubicBezTo>
                        <a:pt x="6427" y="5640"/>
                        <a:pt x="6270" y="5482"/>
                        <a:pt x="6081" y="5482"/>
                      </a:cubicBezTo>
                      <a:lnTo>
                        <a:pt x="5703" y="5482"/>
                      </a:lnTo>
                      <a:lnTo>
                        <a:pt x="5703" y="6868"/>
                      </a:lnTo>
                      <a:lnTo>
                        <a:pt x="6081" y="6868"/>
                      </a:lnTo>
                      <a:cubicBezTo>
                        <a:pt x="6648" y="6868"/>
                        <a:pt x="7089" y="7341"/>
                        <a:pt x="7089" y="7908"/>
                      </a:cubicBezTo>
                      <a:lnTo>
                        <a:pt x="7089" y="8601"/>
                      </a:lnTo>
                      <a:cubicBezTo>
                        <a:pt x="7089" y="9200"/>
                        <a:pt x="6616" y="9641"/>
                        <a:pt x="6081" y="9641"/>
                      </a:cubicBezTo>
                      <a:lnTo>
                        <a:pt x="5703" y="9641"/>
                      </a:lnTo>
                      <a:lnTo>
                        <a:pt x="5703" y="9987"/>
                      </a:lnTo>
                      <a:cubicBezTo>
                        <a:pt x="5703" y="10176"/>
                        <a:pt x="5545" y="10334"/>
                        <a:pt x="5356" y="10334"/>
                      </a:cubicBezTo>
                      <a:cubicBezTo>
                        <a:pt x="5167" y="10334"/>
                        <a:pt x="5009" y="10176"/>
                        <a:pt x="5009" y="9987"/>
                      </a:cubicBezTo>
                      <a:lnTo>
                        <a:pt x="5009" y="9704"/>
                      </a:lnTo>
                      <a:lnTo>
                        <a:pt x="4631" y="9704"/>
                      </a:lnTo>
                      <a:cubicBezTo>
                        <a:pt x="4064" y="9704"/>
                        <a:pt x="3623" y="9231"/>
                        <a:pt x="3623" y="8664"/>
                      </a:cubicBezTo>
                      <a:cubicBezTo>
                        <a:pt x="3623" y="8475"/>
                        <a:pt x="3781" y="8318"/>
                        <a:pt x="3970" y="8318"/>
                      </a:cubicBezTo>
                      <a:cubicBezTo>
                        <a:pt x="4159" y="8318"/>
                        <a:pt x="4316" y="8475"/>
                        <a:pt x="4316" y="8664"/>
                      </a:cubicBezTo>
                      <a:cubicBezTo>
                        <a:pt x="4316" y="8885"/>
                        <a:pt x="4505" y="9042"/>
                        <a:pt x="4694" y="9042"/>
                      </a:cubicBezTo>
                      <a:lnTo>
                        <a:pt x="5041" y="9042"/>
                      </a:lnTo>
                      <a:lnTo>
                        <a:pt x="5041" y="7625"/>
                      </a:lnTo>
                      <a:lnTo>
                        <a:pt x="4694" y="7625"/>
                      </a:lnTo>
                      <a:lnTo>
                        <a:pt x="4694" y="7593"/>
                      </a:lnTo>
                      <a:cubicBezTo>
                        <a:pt x="4096" y="7593"/>
                        <a:pt x="3655" y="7120"/>
                        <a:pt x="3655" y="6553"/>
                      </a:cubicBezTo>
                      <a:lnTo>
                        <a:pt x="3655" y="5860"/>
                      </a:lnTo>
                      <a:cubicBezTo>
                        <a:pt x="3655" y="5262"/>
                        <a:pt x="4127" y="4821"/>
                        <a:pt x="4694" y="4821"/>
                      </a:cubicBezTo>
                      <a:lnTo>
                        <a:pt x="5041" y="4821"/>
                      </a:lnTo>
                      <a:lnTo>
                        <a:pt x="5041" y="4474"/>
                      </a:lnTo>
                      <a:cubicBezTo>
                        <a:pt x="5041" y="4285"/>
                        <a:pt x="5198" y="4128"/>
                        <a:pt x="5387" y="4128"/>
                      </a:cubicBezTo>
                      <a:close/>
                      <a:moveTo>
                        <a:pt x="4379" y="0"/>
                      </a:moveTo>
                      <a:cubicBezTo>
                        <a:pt x="3623" y="0"/>
                        <a:pt x="2993" y="662"/>
                        <a:pt x="2993" y="1387"/>
                      </a:cubicBezTo>
                      <a:cubicBezTo>
                        <a:pt x="2993" y="2143"/>
                        <a:pt x="3623" y="2773"/>
                        <a:pt x="4379" y="2773"/>
                      </a:cubicBezTo>
                      <a:lnTo>
                        <a:pt x="4379" y="2899"/>
                      </a:lnTo>
                      <a:cubicBezTo>
                        <a:pt x="3781" y="3025"/>
                        <a:pt x="3277" y="3277"/>
                        <a:pt x="2804" y="3592"/>
                      </a:cubicBezTo>
                      <a:lnTo>
                        <a:pt x="2332" y="3056"/>
                      </a:lnTo>
                      <a:lnTo>
                        <a:pt x="2584" y="2804"/>
                      </a:lnTo>
                      <a:cubicBezTo>
                        <a:pt x="2710" y="2710"/>
                        <a:pt x="2710" y="2458"/>
                        <a:pt x="2615" y="2332"/>
                      </a:cubicBezTo>
                      <a:lnTo>
                        <a:pt x="1701" y="1292"/>
                      </a:lnTo>
                      <a:cubicBezTo>
                        <a:pt x="1630" y="1203"/>
                        <a:pt x="1529" y="1165"/>
                        <a:pt x="1432" y="1165"/>
                      </a:cubicBezTo>
                      <a:cubicBezTo>
                        <a:pt x="1357" y="1165"/>
                        <a:pt x="1284" y="1188"/>
                        <a:pt x="1229" y="1229"/>
                      </a:cubicBezTo>
                      <a:lnTo>
                        <a:pt x="158" y="2143"/>
                      </a:lnTo>
                      <a:cubicBezTo>
                        <a:pt x="0" y="2269"/>
                        <a:pt x="0" y="2489"/>
                        <a:pt x="126" y="2615"/>
                      </a:cubicBezTo>
                      <a:lnTo>
                        <a:pt x="1040" y="3686"/>
                      </a:lnTo>
                      <a:cubicBezTo>
                        <a:pt x="1090" y="3770"/>
                        <a:pt x="1183" y="3809"/>
                        <a:pt x="1279" y="3809"/>
                      </a:cubicBezTo>
                      <a:cubicBezTo>
                        <a:pt x="1365" y="3809"/>
                        <a:pt x="1453" y="3777"/>
                        <a:pt x="1512" y="3718"/>
                      </a:cubicBezTo>
                      <a:lnTo>
                        <a:pt x="1764" y="3497"/>
                      </a:lnTo>
                      <a:lnTo>
                        <a:pt x="2237" y="4033"/>
                      </a:lnTo>
                      <a:cubicBezTo>
                        <a:pt x="1418" y="4852"/>
                        <a:pt x="914" y="5986"/>
                        <a:pt x="914" y="7247"/>
                      </a:cubicBezTo>
                      <a:cubicBezTo>
                        <a:pt x="914" y="9735"/>
                        <a:pt x="2930" y="11815"/>
                        <a:pt x="5387" y="11815"/>
                      </a:cubicBezTo>
                      <a:cubicBezTo>
                        <a:pt x="7876" y="11815"/>
                        <a:pt x="9893" y="9798"/>
                        <a:pt x="9893" y="7247"/>
                      </a:cubicBezTo>
                      <a:cubicBezTo>
                        <a:pt x="9893" y="5986"/>
                        <a:pt x="9389" y="4852"/>
                        <a:pt x="8538" y="4033"/>
                      </a:cubicBezTo>
                      <a:lnTo>
                        <a:pt x="9011" y="3497"/>
                      </a:lnTo>
                      <a:lnTo>
                        <a:pt x="9294" y="3718"/>
                      </a:lnTo>
                      <a:cubicBezTo>
                        <a:pt x="9368" y="3777"/>
                        <a:pt x="9450" y="3809"/>
                        <a:pt x="9528" y="3809"/>
                      </a:cubicBezTo>
                      <a:cubicBezTo>
                        <a:pt x="9616" y="3809"/>
                        <a:pt x="9700" y="3770"/>
                        <a:pt x="9767" y="3686"/>
                      </a:cubicBezTo>
                      <a:lnTo>
                        <a:pt x="10680" y="2615"/>
                      </a:lnTo>
                      <a:cubicBezTo>
                        <a:pt x="10806" y="2458"/>
                        <a:pt x="10806" y="2269"/>
                        <a:pt x="10649" y="2143"/>
                      </a:cubicBezTo>
                      <a:lnTo>
                        <a:pt x="9578" y="1229"/>
                      </a:lnTo>
                      <a:cubicBezTo>
                        <a:pt x="9509" y="1188"/>
                        <a:pt x="9434" y="1165"/>
                        <a:pt x="9361" y="1165"/>
                      </a:cubicBezTo>
                      <a:cubicBezTo>
                        <a:pt x="9267" y="1165"/>
                        <a:pt x="9176" y="1203"/>
                        <a:pt x="9105" y="1292"/>
                      </a:cubicBezTo>
                      <a:lnTo>
                        <a:pt x="8191" y="2332"/>
                      </a:lnTo>
                      <a:cubicBezTo>
                        <a:pt x="8065" y="2489"/>
                        <a:pt x="8065" y="2710"/>
                        <a:pt x="8223" y="2804"/>
                      </a:cubicBezTo>
                      <a:lnTo>
                        <a:pt x="8506" y="3056"/>
                      </a:lnTo>
                      <a:lnTo>
                        <a:pt x="8034" y="3592"/>
                      </a:lnTo>
                      <a:cubicBezTo>
                        <a:pt x="7561" y="3245"/>
                        <a:pt x="7057" y="3025"/>
                        <a:pt x="6459" y="2899"/>
                      </a:cubicBezTo>
                      <a:lnTo>
                        <a:pt x="6459" y="2773"/>
                      </a:lnTo>
                      <a:cubicBezTo>
                        <a:pt x="7215" y="2773"/>
                        <a:pt x="7845" y="2143"/>
                        <a:pt x="7845" y="1387"/>
                      </a:cubicBezTo>
                      <a:cubicBezTo>
                        <a:pt x="7845" y="662"/>
                        <a:pt x="7215" y="0"/>
                        <a:pt x="64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8" name="Google Shape;9495;p73">
                <a:extLst>
                  <a:ext uri="{FF2B5EF4-FFF2-40B4-BE49-F238E27FC236}">
                    <a16:creationId xmlns:a16="http://schemas.microsoft.com/office/drawing/2014/main" id="{EFF0E398-C746-460D-4233-3A4A4D576E53}"/>
                  </a:ext>
                </a:extLst>
              </p:cNvPr>
              <p:cNvGrpSpPr/>
              <p:nvPr/>
            </p:nvGrpSpPr>
            <p:grpSpPr>
              <a:xfrm>
                <a:off x="2669392" y="4985321"/>
                <a:ext cx="503276" cy="499261"/>
                <a:chOff x="1672375" y="3982600"/>
                <a:chExt cx="297750" cy="295375"/>
              </a:xfrm>
              <a:grpFill/>
            </p:grpSpPr>
            <p:sp>
              <p:nvSpPr>
                <p:cNvPr id="153" name="Google Shape;9496;p73">
                  <a:extLst>
                    <a:ext uri="{FF2B5EF4-FFF2-40B4-BE49-F238E27FC236}">
                      <a16:creationId xmlns:a16="http://schemas.microsoft.com/office/drawing/2014/main" id="{CDA693F7-E3CC-7296-4277-167CF4AD2CBE}"/>
                    </a:ext>
                  </a:extLst>
                </p:cNvPr>
                <p:cNvSpPr/>
                <p:nvPr/>
              </p:nvSpPr>
              <p:spPr>
                <a:xfrm>
                  <a:off x="1796825" y="3982600"/>
                  <a:ext cx="512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9" extrusionOk="0">
                      <a:moveTo>
                        <a:pt x="1008" y="1"/>
                      </a:moveTo>
                      <a:cubicBezTo>
                        <a:pt x="441" y="1"/>
                        <a:pt x="0" y="442"/>
                        <a:pt x="0" y="1009"/>
                      </a:cubicBezTo>
                      <a:cubicBezTo>
                        <a:pt x="0" y="1576"/>
                        <a:pt x="441" y="2048"/>
                        <a:pt x="1008" y="2048"/>
                      </a:cubicBezTo>
                      <a:cubicBezTo>
                        <a:pt x="1576" y="2048"/>
                        <a:pt x="2048" y="1576"/>
                        <a:pt x="2048" y="1009"/>
                      </a:cubicBezTo>
                      <a:cubicBezTo>
                        <a:pt x="2048" y="442"/>
                        <a:pt x="1576" y="1"/>
                        <a:pt x="10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54" name="Google Shape;9497;p73">
                  <a:extLst>
                    <a:ext uri="{FF2B5EF4-FFF2-40B4-BE49-F238E27FC236}">
                      <a16:creationId xmlns:a16="http://schemas.microsoft.com/office/drawing/2014/main" id="{098846D1-462C-23E5-FB12-711317CB9519}"/>
                    </a:ext>
                  </a:extLst>
                </p:cNvPr>
                <p:cNvSpPr/>
                <p:nvPr/>
              </p:nvSpPr>
              <p:spPr>
                <a:xfrm>
                  <a:off x="1672375" y="4092075"/>
                  <a:ext cx="297750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0" h="7436" extrusionOk="0">
                      <a:moveTo>
                        <a:pt x="3498" y="1"/>
                      </a:moveTo>
                      <a:cubicBezTo>
                        <a:pt x="2174" y="316"/>
                        <a:pt x="1418" y="820"/>
                        <a:pt x="1418" y="1482"/>
                      </a:cubicBezTo>
                      <a:cubicBezTo>
                        <a:pt x="1418" y="2112"/>
                        <a:pt x="2080" y="2553"/>
                        <a:pt x="3088" y="2868"/>
                      </a:cubicBezTo>
                      <a:lnTo>
                        <a:pt x="1891" y="5357"/>
                      </a:lnTo>
                      <a:lnTo>
                        <a:pt x="1765" y="5357"/>
                      </a:lnTo>
                      <a:cubicBezTo>
                        <a:pt x="788" y="5357"/>
                        <a:pt x="1" y="5766"/>
                        <a:pt x="1" y="6365"/>
                      </a:cubicBezTo>
                      <a:cubicBezTo>
                        <a:pt x="1" y="6963"/>
                        <a:pt x="757" y="7404"/>
                        <a:pt x="1765" y="7404"/>
                      </a:cubicBezTo>
                      <a:cubicBezTo>
                        <a:pt x="2804" y="7404"/>
                        <a:pt x="3498" y="6963"/>
                        <a:pt x="3498" y="6365"/>
                      </a:cubicBezTo>
                      <a:cubicBezTo>
                        <a:pt x="3498" y="5987"/>
                        <a:pt x="3151" y="5609"/>
                        <a:pt x="2615" y="5451"/>
                      </a:cubicBezTo>
                      <a:lnTo>
                        <a:pt x="3781" y="3025"/>
                      </a:lnTo>
                      <a:cubicBezTo>
                        <a:pt x="4348" y="3151"/>
                        <a:pt x="4978" y="3183"/>
                        <a:pt x="5608" y="3214"/>
                      </a:cubicBezTo>
                      <a:lnTo>
                        <a:pt x="5608" y="5388"/>
                      </a:lnTo>
                      <a:cubicBezTo>
                        <a:pt x="4758" y="5451"/>
                        <a:pt x="4222" y="5892"/>
                        <a:pt x="4222" y="6396"/>
                      </a:cubicBezTo>
                      <a:cubicBezTo>
                        <a:pt x="4222" y="6995"/>
                        <a:pt x="4978" y="7436"/>
                        <a:pt x="5955" y="7436"/>
                      </a:cubicBezTo>
                      <a:cubicBezTo>
                        <a:pt x="6932" y="7436"/>
                        <a:pt x="7688" y="6995"/>
                        <a:pt x="7688" y="6396"/>
                      </a:cubicBezTo>
                      <a:cubicBezTo>
                        <a:pt x="7688" y="5892"/>
                        <a:pt x="7089" y="5451"/>
                        <a:pt x="6302" y="5388"/>
                      </a:cubicBezTo>
                      <a:lnTo>
                        <a:pt x="6302" y="3214"/>
                      </a:lnTo>
                      <a:cubicBezTo>
                        <a:pt x="6932" y="3214"/>
                        <a:pt x="7562" y="3151"/>
                        <a:pt x="8129" y="3025"/>
                      </a:cubicBezTo>
                      <a:lnTo>
                        <a:pt x="9295" y="5451"/>
                      </a:lnTo>
                      <a:cubicBezTo>
                        <a:pt x="8759" y="5609"/>
                        <a:pt x="8381" y="5987"/>
                        <a:pt x="8381" y="6365"/>
                      </a:cubicBezTo>
                      <a:cubicBezTo>
                        <a:pt x="8381" y="6963"/>
                        <a:pt x="9137" y="7404"/>
                        <a:pt x="10114" y="7404"/>
                      </a:cubicBezTo>
                      <a:cubicBezTo>
                        <a:pt x="11122" y="7404"/>
                        <a:pt x="11909" y="6963"/>
                        <a:pt x="11909" y="6365"/>
                      </a:cubicBezTo>
                      <a:cubicBezTo>
                        <a:pt x="11909" y="5766"/>
                        <a:pt x="11122" y="5357"/>
                        <a:pt x="10145" y="5357"/>
                      </a:cubicBezTo>
                      <a:lnTo>
                        <a:pt x="10019" y="5357"/>
                      </a:lnTo>
                      <a:lnTo>
                        <a:pt x="8822" y="2868"/>
                      </a:lnTo>
                      <a:cubicBezTo>
                        <a:pt x="9830" y="2584"/>
                        <a:pt x="10492" y="2112"/>
                        <a:pt x="10492" y="1482"/>
                      </a:cubicBezTo>
                      <a:cubicBezTo>
                        <a:pt x="10492" y="820"/>
                        <a:pt x="9736" y="316"/>
                        <a:pt x="8381" y="1"/>
                      </a:cubicBezTo>
                      <a:lnTo>
                        <a:pt x="8381" y="64"/>
                      </a:lnTo>
                      <a:lnTo>
                        <a:pt x="8381" y="1450"/>
                      </a:lnTo>
                      <a:cubicBezTo>
                        <a:pt x="8381" y="1639"/>
                        <a:pt x="8223" y="1797"/>
                        <a:pt x="8034" y="1797"/>
                      </a:cubicBezTo>
                      <a:lnTo>
                        <a:pt x="3876" y="1797"/>
                      </a:lnTo>
                      <a:cubicBezTo>
                        <a:pt x="3655" y="1797"/>
                        <a:pt x="3498" y="1639"/>
                        <a:pt x="3498" y="1450"/>
                      </a:cubicBezTo>
                      <a:lnTo>
                        <a:pt x="3498" y="64"/>
                      </a:lnTo>
                      <a:lnTo>
                        <a:pt x="349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55" name="Google Shape;9498;p73">
                  <a:extLst>
                    <a:ext uri="{FF2B5EF4-FFF2-40B4-BE49-F238E27FC236}">
                      <a16:creationId xmlns:a16="http://schemas.microsoft.com/office/drawing/2014/main" id="{926FFB6E-6156-38A2-1665-30B8A5A35DAC}"/>
                    </a:ext>
                  </a:extLst>
                </p:cNvPr>
                <p:cNvSpPr/>
                <p:nvPr/>
              </p:nvSpPr>
              <p:spPr>
                <a:xfrm>
                  <a:off x="1778700" y="4051125"/>
                  <a:ext cx="866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2773" extrusionOk="0">
                      <a:moveTo>
                        <a:pt x="1733" y="1"/>
                      </a:moveTo>
                      <a:cubicBezTo>
                        <a:pt x="788" y="1"/>
                        <a:pt x="1" y="757"/>
                        <a:pt x="1" y="1733"/>
                      </a:cubicBezTo>
                      <a:lnTo>
                        <a:pt x="1" y="2773"/>
                      </a:lnTo>
                      <a:lnTo>
                        <a:pt x="3466" y="2773"/>
                      </a:lnTo>
                      <a:lnTo>
                        <a:pt x="3466" y="1733"/>
                      </a:lnTo>
                      <a:cubicBezTo>
                        <a:pt x="3466" y="788"/>
                        <a:pt x="2679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39" name="Google Shape;9499;p73">
                <a:extLst>
                  <a:ext uri="{FF2B5EF4-FFF2-40B4-BE49-F238E27FC236}">
                    <a16:creationId xmlns:a16="http://schemas.microsoft.com/office/drawing/2014/main" id="{78BD150C-A6D4-BE98-D0B2-E81E8E1D5F4F}"/>
                  </a:ext>
                </a:extLst>
              </p:cNvPr>
              <p:cNvGrpSpPr/>
              <p:nvPr/>
            </p:nvGrpSpPr>
            <p:grpSpPr>
              <a:xfrm>
                <a:off x="5851479" y="3747882"/>
                <a:ext cx="500612" cy="500612"/>
                <a:chOff x="3497300" y="3227275"/>
                <a:chExt cx="296175" cy="296175"/>
              </a:xfrm>
              <a:grpFill/>
            </p:grpSpPr>
            <p:sp>
              <p:nvSpPr>
                <p:cNvPr id="145" name="Google Shape;9500;p73">
                  <a:extLst>
                    <a:ext uri="{FF2B5EF4-FFF2-40B4-BE49-F238E27FC236}">
                      <a16:creationId xmlns:a16="http://schemas.microsoft.com/office/drawing/2014/main" id="{55779E6C-AB4E-CCEE-3171-34BF0DC222A3}"/>
                    </a:ext>
                  </a:extLst>
                </p:cNvPr>
                <p:cNvSpPr/>
                <p:nvPr/>
              </p:nvSpPr>
              <p:spPr>
                <a:xfrm>
                  <a:off x="3609925" y="3339900"/>
                  <a:ext cx="693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2742" extrusionOk="0">
                      <a:moveTo>
                        <a:pt x="1387" y="1"/>
                      </a:moveTo>
                      <a:cubicBezTo>
                        <a:pt x="631" y="1"/>
                        <a:pt x="1" y="631"/>
                        <a:pt x="1" y="1355"/>
                      </a:cubicBezTo>
                      <a:cubicBezTo>
                        <a:pt x="1" y="2112"/>
                        <a:pt x="631" y="2742"/>
                        <a:pt x="1387" y="2742"/>
                      </a:cubicBezTo>
                      <a:cubicBezTo>
                        <a:pt x="2143" y="2742"/>
                        <a:pt x="2773" y="2112"/>
                        <a:pt x="2773" y="1355"/>
                      </a:cubicBezTo>
                      <a:cubicBezTo>
                        <a:pt x="2773" y="631"/>
                        <a:pt x="2143" y="1"/>
                        <a:pt x="13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6" name="Google Shape;9501;p73">
                  <a:extLst>
                    <a:ext uri="{FF2B5EF4-FFF2-40B4-BE49-F238E27FC236}">
                      <a16:creationId xmlns:a16="http://schemas.microsoft.com/office/drawing/2014/main" id="{C38DB959-50AE-BB8E-769D-E36B0FE875F9}"/>
                    </a:ext>
                  </a:extLst>
                </p:cNvPr>
                <p:cNvSpPr/>
                <p:nvPr/>
              </p:nvSpPr>
              <p:spPr>
                <a:xfrm>
                  <a:off x="3531175" y="3227275"/>
                  <a:ext cx="86650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67" extrusionOk="0">
                      <a:moveTo>
                        <a:pt x="1733" y="1"/>
                      </a:moveTo>
                      <a:cubicBezTo>
                        <a:pt x="788" y="1"/>
                        <a:pt x="0" y="788"/>
                        <a:pt x="0" y="1733"/>
                      </a:cubicBezTo>
                      <a:cubicBezTo>
                        <a:pt x="0" y="2678"/>
                        <a:pt x="788" y="3466"/>
                        <a:pt x="1733" y="3466"/>
                      </a:cubicBezTo>
                      <a:cubicBezTo>
                        <a:pt x="2741" y="3466"/>
                        <a:pt x="3466" y="2678"/>
                        <a:pt x="3466" y="1733"/>
                      </a:cubicBezTo>
                      <a:cubicBezTo>
                        <a:pt x="3466" y="788"/>
                        <a:pt x="2678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7" name="Google Shape;9502;p73">
                  <a:extLst>
                    <a:ext uri="{FF2B5EF4-FFF2-40B4-BE49-F238E27FC236}">
                      <a16:creationId xmlns:a16="http://schemas.microsoft.com/office/drawing/2014/main" id="{277B5F7D-BE44-2ECB-F2B9-85C5C9997FE8}"/>
                    </a:ext>
                  </a:extLst>
                </p:cNvPr>
                <p:cNvSpPr/>
                <p:nvPr/>
              </p:nvSpPr>
              <p:spPr>
                <a:xfrm>
                  <a:off x="3670575" y="3227275"/>
                  <a:ext cx="86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1733" y="1"/>
                      </a:moveTo>
                      <a:cubicBezTo>
                        <a:pt x="788" y="1"/>
                        <a:pt x="1" y="788"/>
                        <a:pt x="1" y="1733"/>
                      </a:cubicBezTo>
                      <a:cubicBezTo>
                        <a:pt x="1" y="2678"/>
                        <a:pt x="788" y="3466"/>
                        <a:pt x="1733" y="3466"/>
                      </a:cubicBezTo>
                      <a:cubicBezTo>
                        <a:pt x="2679" y="3466"/>
                        <a:pt x="3466" y="2678"/>
                        <a:pt x="3466" y="1733"/>
                      </a:cubicBezTo>
                      <a:cubicBezTo>
                        <a:pt x="3466" y="788"/>
                        <a:pt x="2679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8" name="Google Shape;9503;p73">
                  <a:extLst>
                    <a:ext uri="{FF2B5EF4-FFF2-40B4-BE49-F238E27FC236}">
                      <a16:creationId xmlns:a16="http://schemas.microsoft.com/office/drawing/2014/main" id="{E71E94A2-8923-2E8A-8096-80D5CF0B1F39}"/>
                    </a:ext>
                  </a:extLst>
                </p:cNvPr>
                <p:cNvSpPr/>
                <p:nvPr/>
              </p:nvSpPr>
              <p:spPr>
                <a:xfrm>
                  <a:off x="3622525" y="3421825"/>
                  <a:ext cx="4177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1009" extrusionOk="0">
                      <a:moveTo>
                        <a:pt x="1" y="0"/>
                      </a:moveTo>
                      <a:lnTo>
                        <a:pt x="851" y="1008"/>
                      </a:lnTo>
                      <a:lnTo>
                        <a:pt x="1671" y="0"/>
                      </a:lnTo>
                      <a:lnTo>
                        <a:pt x="1671" y="0"/>
                      </a:lnTo>
                      <a:cubicBezTo>
                        <a:pt x="1450" y="126"/>
                        <a:pt x="1167" y="158"/>
                        <a:pt x="851" y="158"/>
                      </a:cubicBezTo>
                      <a:cubicBezTo>
                        <a:pt x="568" y="158"/>
                        <a:pt x="284" y="95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9" name="Google Shape;9504;p73">
                  <a:extLst>
                    <a:ext uri="{FF2B5EF4-FFF2-40B4-BE49-F238E27FC236}">
                      <a16:creationId xmlns:a16="http://schemas.microsoft.com/office/drawing/2014/main" id="{F82CD3F0-FE23-30E3-D437-2E37D3550CB1}"/>
                    </a:ext>
                  </a:extLst>
                </p:cNvPr>
                <p:cNvSpPr/>
                <p:nvPr/>
              </p:nvSpPr>
              <p:spPr>
                <a:xfrm>
                  <a:off x="3566600" y="3416300"/>
                  <a:ext cx="70125" cy="10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4254" extrusionOk="0">
                      <a:moveTo>
                        <a:pt x="1261" y="1"/>
                      </a:moveTo>
                      <a:cubicBezTo>
                        <a:pt x="474" y="599"/>
                        <a:pt x="1" y="1513"/>
                        <a:pt x="1" y="2490"/>
                      </a:cubicBezTo>
                      <a:lnTo>
                        <a:pt x="1" y="3907"/>
                      </a:lnTo>
                      <a:cubicBezTo>
                        <a:pt x="1" y="4096"/>
                        <a:pt x="158" y="4254"/>
                        <a:pt x="379" y="4254"/>
                      </a:cubicBezTo>
                      <a:lnTo>
                        <a:pt x="2805" y="4254"/>
                      </a:lnTo>
                      <a:lnTo>
                        <a:pt x="2805" y="1891"/>
                      </a:lnTo>
                      <a:lnTo>
                        <a:pt x="126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50" name="Google Shape;9505;p73">
                  <a:extLst>
                    <a:ext uri="{FF2B5EF4-FFF2-40B4-BE49-F238E27FC236}">
                      <a16:creationId xmlns:a16="http://schemas.microsoft.com/office/drawing/2014/main" id="{A3BF1492-3977-4E67-EBC3-EBFC4A0B5331}"/>
                    </a:ext>
                  </a:extLst>
                </p:cNvPr>
                <p:cNvSpPr/>
                <p:nvPr/>
              </p:nvSpPr>
              <p:spPr>
                <a:xfrm>
                  <a:off x="3653250" y="3417100"/>
                  <a:ext cx="70125" cy="10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4254" extrusionOk="0">
                      <a:moveTo>
                        <a:pt x="1544" y="0"/>
                      </a:moveTo>
                      <a:lnTo>
                        <a:pt x="1" y="1890"/>
                      </a:lnTo>
                      <a:lnTo>
                        <a:pt x="1" y="4253"/>
                      </a:lnTo>
                      <a:lnTo>
                        <a:pt x="2458" y="4253"/>
                      </a:lnTo>
                      <a:cubicBezTo>
                        <a:pt x="2647" y="4253"/>
                        <a:pt x="2804" y="4096"/>
                        <a:pt x="2804" y="3907"/>
                      </a:cubicBezTo>
                      <a:lnTo>
                        <a:pt x="2804" y="2489"/>
                      </a:lnTo>
                      <a:cubicBezTo>
                        <a:pt x="2773" y="1481"/>
                        <a:pt x="2300" y="567"/>
                        <a:pt x="15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51" name="Google Shape;9506;p73">
                  <a:extLst>
                    <a:ext uri="{FF2B5EF4-FFF2-40B4-BE49-F238E27FC236}">
                      <a16:creationId xmlns:a16="http://schemas.microsoft.com/office/drawing/2014/main" id="{5403ADEC-BBEF-E44B-4936-5450DD5ECE77}"/>
                    </a:ext>
                  </a:extLst>
                </p:cNvPr>
                <p:cNvSpPr/>
                <p:nvPr/>
              </p:nvSpPr>
              <p:spPr>
                <a:xfrm>
                  <a:off x="3655625" y="3310775"/>
                  <a:ext cx="137850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4348" extrusionOk="0">
                      <a:moveTo>
                        <a:pt x="3686" y="1512"/>
                      </a:moveTo>
                      <a:cubicBezTo>
                        <a:pt x="3907" y="1512"/>
                        <a:pt x="4064" y="1670"/>
                        <a:pt x="4064" y="1859"/>
                      </a:cubicBezTo>
                      <a:cubicBezTo>
                        <a:pt x="4064" y="2048"/>
                        <a:pt x="3907" y="2205"/>
                        <a:pt x="3686" y="2205"/>
                      </a:cubicBezTo>
                      <a:lnTo>
                        <a:pt x="2993" y="2205"/>
                      </a:lnTo>
                      <a:cubicBezTo>
                        <a:pt x="2804" y="2205"/>
                        <a:pt x="2646" y="2048"/>
                        <a:pt x="2646" y="1859"/>
                      </a:cubicBezTo>
                      <a:cubicBezTo>
                        <a:pt x="2646" y="1670"/>
                        <a:pt x="2804" y="1512"/>
                        <a:pt x="2993" y="1512"/>
                      </a:cubicBezTo>
                      <a:close/>
                      <a:moveTo>
                        <a:pt x="4127" y="0"/>
                      </a:moveTo>
                      <a:cubicBezTo>
                        <a:pt x="3686" y="536"/>
                        <a:pt x="3056" y="851"/>
                        <a:pt x="2331" y="851"/>
                      </a:cubicBezTo>
                      <a:cubicBezTo>
                        <a:pt x="1607" y="851"/>
                        <a:pt x="977" y="504"/>
                        <a:pt x="536" y="63"/>
                      </a:cubicBezTo>
                      <a:cubicBezTo>
                        <a:pt x="347" y="221"/>
                        <a:pt x="158" y="378"/>
                        <a:pt x="0" y="567"/>
                      </a:cubicBezTo>
                      <a:cubicBezTo>
                        <a:pt x="945" y="756"/>
                        <a:pt x="1638" y="1575"/>
                        <a:pt x="1638" y="2615"/>
                      </a:cubicBezTo>
                      <a:cubicBezTo>
                        <a:pt x="1638" y="2930"/>
                        <a:pt x="1575" y="3214"/>
                        <a:pt x="1449" y="3466"/>
                      </a:cubicBezTo>
                      <a:cubicBezTo>
                        <a:pt x="1859" y="3718"/>
                        <a:pt x="2205" y="4001"/>
                        <a:pt x="2520" y="4348"/>
                      </a:cubicBezTo>
                      <a:lnTo>
                        <a:pt x="5167" y="4348"/>
                      </a:lnTo>
                      <a:cubicBezTo>
                        <a:pt x="5356" y="4348"/>
                        <a:pt x="5513" y="4190"/>
                        <a:pt x="5513" y="4001"/>
                      </a:cubicBezTo>
                      <a:lnTo>
                        <a:pt x="5513" y="2615"/>
                      </a:lnTo>
                      <a:cubicBezTo>
                        <a:pt x="5482" y="1512"/>
                        <a:pt x="4915" y="567"/>
                        <a:pt x="41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52" name="Google Shape;9507;p73">
                  <a:extLst>
                    <a:ext uri="{FF2B5EF4-FFF2-40B4-BE49-F238E27FC236}">
                      <a16:creationId xmlns:a16="http://schemas.microsoft.com/office/drawing/2014/main" id="{683590BA-E415-37DF-361A-04549FA3DCDB}"/>
                    </a:ext>
                  </a:extLst>
                </p:cNvPr>
                <p:cNvSpPr/>
                <p:nvPr/>
              </p:nvSpPr>
              <p:spPr>
                <a:xfrm>
                  <a:off x="3497300" y="3309975"/>
                  <a:ext cx="136275" cy="10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4349" extrusionOk="0">
                      <a:moveTo>
                        <a:pt x="2426" y="1544"/>
                      </a:moveTo>
                      <a:cubicBezTo>
                        <a:pt x="2615" y="1544"/>
                        <a:pt x="2773" y="1702"/>
                        <a:pt x="2773" y="1891"/>
                      </a:cubicBezTo>
                      <a:cubicBezTo>
                        <a:pt x="2773" y="2080"/>
                        <a:pt x="2615" y="2237"/>
                        <a:pt x="2426" y="2237"/>
                      </a:cubicBezTo>
                      <a:lnTo>
                        <a:pt x="1733" y="2237"/>
                      </a:lnTo>
                      <a:cubicBezTo>
                        <a:pt x="1513" y="2237"/>
                        <a:pt x="1355" y="2080"/>
                        <a:pt x="1355" y="1891"/>
                      </a:cubicBezTo>
                      <a:cubicBezTo>
                        <a:pt x="1355" y="1702"/>
                        <a:pt x="1513" y="1544"/>
                        <a:pt x="1733" y="1544"/>
                      </a:cubicBezTo>
                      <a:close/>
                      <a:moveTo>
                        <a:pt x="1324" y="1"/>
                      </a:moveTo>
                      <a:cubicBezTo>
                        <a:pt x="536" y="568"/>
                        <a:pt x="1" y="1513"/>
                        <a:pt x="1" y="2552"/>
                      </a:cubicBezTo>
                      <a:lnTo>
                        <a:pt x="1" y="3939"/>
                      </a:lnTo>
                      <a:cubicBezTo>
                        <a:pt x="1" y="4191"/>
                        <a:pt x="95" y="4348"/>
                        <a:pt x="316" y="4348"/>
                      </a:cubicBezTo>
                      <a:lnTo>
                        <a:pt x="2930" y="4348"/>
                      </a:lnTo>
                      <a:cubicBezTo>
                        <a:pt x="3214" y="3970"/>
                        <a:pt x="3561" y="3655"/>
                        <a:pt x="4002" y="3466"/>
                      </a:cubicBezTo>
                      <a:cubicBezTo>
                        <a:pt x="3876" y="3183"/>
                        <a:pt x="3813" y="2930"/>
                        <a:pt x="3813" y="2615"/>
                      </a:cubicBezTo>
                      <a:cubicBezTo>
                        <a:pt x="3813" y="1607"/>
                        <a:pt x="4506" y="757"/>
                        <a:pt x="5451" y="568"/>
                      </a:cubicBezTo>
                      <a:cubicBezTo>
                        <a:pt x="5293" y="347"/>
                        <a:pt x="5104" y="190"/>
                        <a:pt x="4915" y="32"/>
                      </a:cubicBezTo>
                      <a:cubicBezTo>
                        <a:pt x="4474" y="505"/>
                        <a:pt x="3844" y="820"/>
                        <a:pt x="3151" y="820"/>
                      </a:cubicBezTo>
                      <a:cubicBezTo>
                        <a:pt x="2426" y="820"/>
                        <a:pt x="1796" y="505"/>
                        <a:pt x="13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0" name="Google Shape;9508;p73">
                <a:extLst>
                  <a:ext uri="{FF2B5EF4-FFF2-40B4-BE49-F238E27FC236}">
                    <a16:creationId xmlns:a16="http://schemas.microsoft.com/office/drawing/2014/main" id="{243492E7-8D1D-3B18-6355-5AEA4A85223F}"/>
                  </a:ext>
                </a:extLst>
              </p:cNvPr>
              <p:cNvGrpSpPr/>
              <p:nvPr/>
            </p:nvGrpSpPr>
            <p:grpSpPr>
              <a:xfrm>
                <a:off x="5852154" y="4379933"/>
                <a:ext cx="499261" cy="496599"/>
                <a:chOff x="3497300" y="3591950"/>
                <a:chExt cx="295375" cy="293800"/>
              </a:xfrm>
              <a:grpFill/>
            </p:grpSpPr>
            <p:sp>
              <p:nvSpPr>
                <p:cNvPr id="137" name="Google Shape;9509;p73">
                  <a:extLst>
                    <a:ext uri="{FF2B5EF4-FFF2-40B4-BE49-F238E27FC236}">
                      <a16:creationId xmlns:a16="http://schemas.microsoft.com/office/drawing/2014/main" id="{4A35E462-2637-362E-6EC2-2E1DA36CE132}"/>
                    </a:ext>
                  </a:extLst>
                </p:cNvPr>
                <p:cNvSpPr/>
                <p:nvPr/>
              </p:nvSpPr>
              <p:spPr>
                <a:xfrm>
                  <a:off x="3628825" y="3724275"/>
                  <a:ext cx="18150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62" extrusionOk="0">
                      <a:moveTo>
                        <a:pt x="375" y="0"/>
                      </a:moveTo>
                      <a:cubicBezTo>
                        <a:pt x="292" y="0"/>
                        <a:pt x="206" y="32"/>
                        <a:pt x="127" y="95"/>
                      </a:cubicBezTo>
                      <a:cubicBezTo>
                        <a:pt x="1" y="221"/>
                        <a:pt x="1" y="441"/>
                        <a:pt x="127" y="567"/>
                      </a:cubicBezTo>
                      <a:cubicBezTo>
                        <a:pt x="190" y="630"/>
                        <a:pt x="277" y="662"/>
                        <a:pt x="363" y="662"/>
                      </a:cubicBezTo>
                      <a:cubicBezTo>
                        <a:pt x="450" y="662"/>
                        <a:pt x="536" y="630"/>
                        <a:pt x="599" y="567"/>
                      </a:cubicBezTo>
                      <a:cubicBezTo>
                        <a:pt x="725" y="441"/>
                        <a:pt x="725" y="221"/>
                        <a:pt x="599" y="95"/>
                      </a:cubicBezTo>
                      <a:cubicBezTo>
                        <a:pt x="536" y="32"/>
                        <a:pt x="458" y="0"/>
                        <a:pt x="3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8" name="Google Shape;9510;p73">
                  <a:extLst>
                    <a:ext uri="{FF2B5EF4-FFF2-40B4-BE49-F238E27FC236}">
                      <a16:creationId xmlns:a16="http://schemas.microsoft.com/office/drawing/2014/main" id="{90254BEF-1A5E-8873-46F2-DAFEB42DDA7F}"/>
                    </a:ext>
                  </a:extLst>
                </p:cNvPr>
                <p:cNvSpPr/>
                <p:nvPr/>
              </p:nvSpPr>
              <p:spPr>
                <a:xfrm>
                  <a:off x="3590250" y="3689400"/>
                  <a:ext cx="9452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3467" extrusionOk="0">
                      <a:moveTo>
                        <a:pt x="1922" y="710"/>
                      </a:moveTo>
                      <a:cubicBezTo>
                        <a:pt x="2190" y="710"/>
                        <a:pt x="2458" y="812"/>
                        <a:pt x="2647" y="1017"/>
                      </a:cubicBezTo>
                      <a:cubicBezTo>
                        <a:pt x="3088" y="1395"/>
                        <a:pt x="3088" y="2088"/>
                        <a:pt x="2647" y="2466"/>
                      </a:cubicBezTo>
                      <a:cubicBezTo>
                        <a:pt x="2458" y="2671"/>
                        <a:pt x="2190" y="2773"/>
                        <a:pt x="1922" y="2773"/>
                      </a:cubicBezTo>
                      <a:cubicBezTo>
                        <a:pt x="1654" y="2773"/>
                        <a:pt x="1386" y="2671"/>
                        <a:pt x="1197" y="2466"/>
                      </a:cubicBezTo>
                      <a:cubicBezTo>
                        <a:pt x="788" y="2088"/>
                        <a:pt x="788" y="1395"/>
                        <a:pt x="1197" y="1017"/>
                      </a:cubicBezTo>
                      <a:cubicBezTo>
                        <a:pt x="1386" y="812"/>
                        <a:pt x="1654" y="710"/>
                        <a:pt x="1922" y="710"/>
                      </a:cubicBezTo>
                      <a:close/>
                      <a:moveTo>
                        <a:pt x="1930" y="1"/>
                      </a:moveTo>
                      <a:cubicBezTo>
                        <a:pt x="1489" y="1"/>
                        <a:pt x="1040" y="182"/>
                        <a:pt x="693" y="544"/>
                      </a:cubicBezTo>
                      <a:cubicBezTo>
                        <a:pt x="0" y="1206"/>
                        <a:pt x="0" y="2309"/>
                        <a:pt x="693" y="2970"/>
                      </a:cubicBezTo>
                      <a:cubicBezTo>
                        <a:pt x="1024" y="3301"/>
                        <a:pt x="1473" y="3466"/>
                        <a:pt x="1918" y="3466"/>
                      </a:cubicBezTo>
                      <a:cubicBezTo>
                        <a:pt x="2363" y="3466"/>
                        <a:pt x="2804" y="3301"/>
                        <a:pt x="3119" y="2970"/>
                      </a:cubicBezTo>
                      <a:cubicBezTo>
                        <a:pt x="3781" y="2309"/>
                        <a:pt x="3781" y="1206"/>
                        <a:pt x="3119" y="544"/>
                      </a:cubicBezTo>
                      <a:cubicBezTo>
                        <a:pt x="2804" y="182"/>
                        <a:pt x="2371" y="1"/>
                        <a:pt x="19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9" name="Google Shape;9511;p73">
                  <a:extLst>
                    <a:ext uri="{FF2B5EF4-FFF2-40B4-BE49-F238E27FC236}">
                      <a16:creationId xmlns:a16="http://schemas.microsoft.com/office/drawing/2014/main" id="{CBBD65B2-9AC4-8A80-1BB3-0F45534D662A}"/>
                    </a:ext>
                  </a:extLst>
                </p:cNvPr>
                <p:cNvSpPr/>
                <p:nvPr/>
              </p:nvSpPr>
              <p:spPr>
                <a:xfrm>
                  <a:off x="3674525" y="3601400"/>
                  <a:ext cx="118150" cy="1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6" h="4758" extrusionOk="0">
                      <a:moveTo>
                        <a:pt x="3533" y="0"/>
                      </a:moveTo>
                      <a:cubicBezTo>
                        <a:pt x="3442" y="0"/>
                        <a:pt x="3355" y="32"/>
                        <a:pt x="3308" y="95"/>
                      </a:cubicBezTo>
                      <a:lnTo>
                        <a:pt x="0" y="3308"/>
                      </a:lnTo>
                      <a:cubicBezTo>
                        <a:pt x="410" y="3623"/>
                        <a:pt x="788" y="4127"/>
                        <a:pt x="1953" y="4758"/>
                      </a:cubicBezTo>
                      <a:lnTo>
                        <a:pt x="4600" y="2678"/>
                      </a:lnTo>
                      <a:cubicBezTo>
                        <a:pt x="4663" y="2615"/>
                        <a:pt x="4726" y="2521"/>
                        <a:pt x="4726" y="2395"/>
                      </a:cubicBezTo>
                      <a:cubicBezTo>
                        <a:pt x="4726" y="1544"/>
                        <a:pt x="4348" y="693"/>
                        <a:pt x="3781" y="95"/>
                      </a:cubicBezTo>
                      <a:cubicBezTo>
                        <a:pt x="3718" y="32"/>
                        <a:pt x="3623" y="0"/>
                        <a:pt x="3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0" name="Google Shape;9512;p73">
                  <a:extLst>
                    <a:ext uri="{FF2B5EF4-FFF2-40B4-BE49-F238E27FC236}">
                      <a16:creationId xmlns:a16="http://schemas.microsoft.com/office/drawing/2014/main" id="{F5DD5664-3262-BD64-D52E-1F9AE300911E}"/>
                    </a:ext>
                  </a:extLst>
                </p:cNvPr>
                <p:cNvSpPr/>
                <p:nvPr/>
              </p:nvSpPr>
              <p:spPr>
                <a:xfrm>
                  <a:off x="3631200" y="3774675"/>
                  <a:ext cx="10320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4096" extrusionOk="0">
                      <a:moveTo>
                        <a:pt x="2048" y="0"/>
                      </a:moveTo>
                      <a:cubicBezTo>
                        <a:pt x="1985" y="32"/>
                        <a:pt x="1985" y="63"/>
                        <a:pt x="1954" y="126"/>
                      </a:cubicBezTo>
                      <a:cubicBezTo>
                        <a:pt x="1506" y="546"/>
                        <a:pt x="859" y="767"/>
                        <a:pt x="235" y="767"/>
                      </a:cubicBezTo>
                      <a:cubicBezTo>
                        <a:pt x="156" y="767"/>
                        <a:pt x="78" y="764"/>
                        <a:pt x="0" y="756"/>
                      </a:cubicBezTo>
                      <a:lnTo>
                        <a:pt x="0" y="756"/>
                      </a:lnTo>
                      <a:cubicBezTo>
                        <a:pt x="567" y="1670"/>
                        <a:pt x="1355" y="3749"/>
                        <a:pt x="1418" y="3875"/>
                      </a:cubicBezTo>
                      <a:cubicBezTo>
                        <a:pt x="1450" y="4001"/>
                        <a:pt x="1607" y="4096"/>
                        <a:pt x="1733" y="4096"/>
                      </a:cubicBezTo>
                      <a:cubicBezTo>
                        <a:pt x="1891" y="4096"/>
                        <a:pt x="1985" y="4033"/>
                        <a:pt x="2048" y="3875"/>
                      </a:cubicBezTo>
                      <a:lnTo>
                        <a:pt x="2426" y="2647"/>
                      </a:lnTo>
                      <a:lnTo>
                        <a:pt x="3182" y="2647"/>
                      </a:lnTo>
                      <a:cubicBezTo>
                        <a:pt x="4128" y="2647"/>
                        <a:pt x="2710" y="630"/>
                        <a:pt x="20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1" name="Google Shape;9513;p73">
                  <a:extLst>
                    <a:ext uri="{FF2B5EF4-FFF2-40B4-BE49-F238E27FC236}">
                      <a16:creationId xmlns:a16="http://schemas.microsoft.com/office/drawing/2014/main" id="{26D7F682-210B-96E6-5E22-AA31DA68246B}"/>
                    </a:ext>
                  </a:extLst>
                </p:cNvPr>
                <p:cNvSpPr/>
                <p:nvPr/>
              </p:nvSpPr>
              <p:spPr>
                <a:xfrm>
                  <a:off x="3691850" y="3726625"/>
                  <a:ext cx="89800" cy="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2" h="3562" extrusionOk="0">
                      <a:moveTo>
                        <a:pt x="252" y="1"/>
                      </a:moveTo>
                      <a:cubicBezTo>
                        <a:pt x="284" y="410"/>
                        <a:pt x="189" y="883"/>
                        <a:pt x="0" y="1292"/>
                      </a:cubicBezTo>
                      <a:cubicBezTo>
                        <a:pt x="630" y="1922"/>
                        <a:pt x="1134" y="2615"/>
                        <a:pt x="1544" y="3466"/>
                      </a:cubicBezTo>
                      <a:cubicBezTo>
                        <a:pt x="1565" y="3530"/>
                        <a:pt x="1634" y="3562"/>
                        <a:pt x="1715" y="3562"/>
                      </a:cubicBezTo>
                      <a:cubicBezTo>
                        <a:pt x="1874" y="3562"/>
                        <a:pt x="2080" y="3443"/>
                        <a:pt x="2080" y="3214"/>
                      </a:cubicBezTo>
                      <a:lnTo>
                        <a:pt x="2080" y="2458"/>
                      </a:lnTo>
                      <a:lnTo>
                        <a:pt x="3308" y="2080"/>
                      </a:lnTo>
                      <a:cubicBezTo>
                        <a:pt x="3497" y="1985"/>
                        <a:pt x="3592" y="1891"/>
                        <a:pt x="3592" y="1733"/>
                      </a:cubicBezTo>
                      <a:cubicBezTo>
                        <a:pt x="3592" y="1576"/>
                        <a:pt x="3497" y="1450"/>
                        <a:pt x="3340" y="1418"/>
                      </a:cubicBezTo>
                      <a:cubicBezTo>
                        <a:pt x="3182" y="1355"/>
                        <a:pt x="1134" y="568"/>
                        <a:pt x="25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2" name="Google Shape;9514;p73">
                  <a:extLst>
                    <a:ext uri="{FF2B5EF4-FFF2-40B4-BE49-F238E27FC236}">
                      <a16:creationId xmlns:a16="http://schemas.microsoft.com/office/drawing/2014/main" id="{28EA4482-89EC-0CC6-7922-6BC659FF56D9}"/>
                    </a:ext>
                  </a:extLst>
                </p:cNvPr>
                <p:cNvSpPr/>
                <p:nvPr/>
              </p:nvSpPr>
              <p:spPr>
                <a:xfrm>
                  <a:off x="3505175" y="3767575"/>
                  <a:ext cx="120525" cy="1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4727" extrusionOk="0">
                      <a:moveTo>
                        <a:pt x="3372" y="1"/>
                      </a:moveTo>
                      <a:lnTo>
                        <a:pt x="95" y="3277"/>
                      </a:lnTo>
                      <a:cubicBezTo>
                        <a:pt x="1" y="3435"/>
                        <a:pt x="1" y="3687"/>
                        <a:pt x="158" y="3781"/>
                      </a:cubicBezTo>
                      <a:cubicBezTo>
                        <a:pt x="788" y="4411"/>
                        <a:pt x="1607" y="4727"/>
                        <a:pt x="2458" y="4727"/>
                      </a:cubicBezTo>
                      <a:cubicBezTo>
                        <a:pt x="2584" y="4727"/>
                        <a:pt x="2679" y="4695"/>
                        <a:pt x="2742" y="4632"/>
                      </a:cubicBezTo>
                      <a:lnTo>
                        <a:pt x="4821" y="1986"/>
                      </a:lnTo>
                      <a:cubicBezTo>
                        <a:pt x="4254" y="851"/>
                        <a:pt x="3718" y="442"/>
                        <a:pt x="33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3" name="Google Shape;9515;p73">
                  <a:extLst>
                    <a:ext uri="{FF2B5EF4-FFF2-40B4-BE49-F238E27FC236}">
                      <a16:creationId xmlns:a16="http://schemas.microsoft.com/office/drawing/2014/main" id="{750A90B9-83D0-217E-73AE-BE8469E82B1E}"/>
                    </a:ext>
                  </a:extLst>
                </p:cNvPr>
                <p:cNvSpPr/>
                <p:nvPr/>
              </p:nvSpPr>
              <p:spPr>
                <a:xfrm>
                  <a:off x="3631200" y="3591950"/>
                  <a:ext cx="104000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3372" extrusionOk="0">
                      <a:moveTo>
                        <a:pt x="2836" y="0"/>
                      </a:moveTo>
                      <a:cubicBezTo>
                        <a:pt x="2678" y="0"/>
                        <a:pt x="2584" y="32"/>
                        <a:pt x="2521" y="95"/>
                      </a:cubicBezTo>
                      <a:lnTo>
                        <a:pt x="0" y="3245"/>
                      </a:lnTo>
                      <a:cubicBezTo>
                        <a:pt x="90" y="3238"/>
                        <a:pt x="181" y="3234"/>
                        <a:pt x="272" y="3234"/>
                      </a:cubicBezTo>
                      <a:cubicBezTo>
                        <a:pt x="568" y="3234"/>
                        <a:pt x="870" y="3275"/>
                        <a:pt x="1135" y="3371"/>
                      </a:cubicBezTo>
                      <a:cubicBezTo>
                        <a:pt x="1324" y="3119"/>
                        <a:pt x="3939" y="567"/>
                        <a:pt x="4159" y="347"/>
                      </a:cubicBezTo>
                      <a:cubicBezTo>
                        <a:pt x="3718" y="158"/>
                        <a:pt x="3308" y="0"/>
                        <a:pt x="28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4" name="Google Shape;9516;p73">
                  <a:extLst>
                    <a:ext uri="{FF2B5EF4-FFF2-40B4-BE49-F238E27FC236}">
                      <a16:creationId xmlns:a16="http://schemas.microsoft.com/office/drawing/2014/main" id="{E0E75E40-A309-D0F8-5F2B-5148D6179E5B}"/>
                    </a:ext>
                  </a:extLst>
                </p:cNvPr>
                <p:cNvSpPr/>
                <p:nvPr/>
              </p:nvSpPr>
              <p:spPr>
                <a:xfrm>
                  <a:off x="3497300" y="3721900"/>
                  <a:ext cx="84300" cy="10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4286" extrusionOk="0">
                      <a:moveTo>
                        <a:pt x="3246" y="1"/>
                      </a:moveTo>
                      <a:lnTo>
                        <a:pt x="95" y="2552"/>
                      </a:lnTo>
                      <a:cubicBezTo>
                        <a:pt x="32" y="2615"/>
                        <a:pt x="1" y="2710"/>
                        <a:pt x="1" y="2836"/>
                      </a:cubicBezTo>
                      <a:cubicBezTo>
                        <a:pt x="1" y="3340"/>
                        <a:pt x="95" y="3844"/>
                        <a:pt x="347" y="4285"/>
                      </a:cubicBezTo>
                      <a:lnTo>
                        <a:pt x="3372" y="1261"/>
                      </a:lnTo>
                      <a:cubicBezTo>
                        <a:pt x="3214" y="851"/>
                        <a:pt x="3183" y="410"/>
                        <a:pt x="324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1" name="Google Shape;9517;p73">
                <a:extLst>
                  <a:ext uri="{FF2B5EF4-FFF2-40B4-BE49-F238E27FC236}">
                    <a16:creationId xmlns:a16="http://schemas.microsoft.com/office/drawing/2014/main" id="{8456A1BF-20D6-2BE6-0094-2725DC6035DF}"/>
                  </a:ext>
                </a:extLst>
              </p:cNvPr>
              <p:cNvGrpSpPr/>
              <p:nvPr/>
            </p:nvGrpSpPr>
            <p:grpSpPr>
              <a:xfrm>
                <a:off x="5852154" y="4985299"/>
                <a:ext cx="499261" cy="499303"/>
                <a:chOff x="3497300" y="3955025"/>
                <a:chExt cx="295375" cy="295400"/>
              </a:xfrm>
              <a:grpFill/>
            </p:grpSpPr>
            <p:sp>
              <p:nvSpPr>
                <p:cNvPr id="134" name="Google Shape;9518;p73">
                  <a:extLst>
                    <a:ext uri="{FF2B5EF4-FFF2-40B4-BE49-F238E27FC236}">
                      <a16:creationId xmlns:a16="http://schemas.microsoft.com/office/drawing/2014/main" id="{DA8164A6-EE91-6124-3ED5-20080D18D373}"/>
                    </a:ext>
                  </a:extLst>
                </p:cNvPr>
                <p:cNvSpPr/>
                <p:nvPr/>
              </p:nvSpPr>
              <p:spPr>
                <a:xfrm>
                  <a:off x="3660350" y="4035375"/>
                  <a:ext cx="132325" cy="1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6207" extrusionOk="0">
                      <a:moveTo>
                        <a:pt x="4663" y="0"/>
                      </a:moveTo>
                      <a:lnTo>
                        <a:pt x="0" y="2773"/>
                      </a:lnTo>
                      <a:lnTo>
                        <a:pt x="4127" y="6207"/>
                      </a:lnTo>
                      <a:cubicBezTo>
                        <a:pt x="4852" y="5199"/>
                        <a:pt x="5293" y="4033"/>
                        <a:pt x="5293" y="2678"/>
                      </a:cubicBezTo>
                      <a:cubicBezTo>
                        <a:pt x="5293" y="1733"/>
                        <a:pt x="5041" y="851"/>
                        <a:pt x="46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5" name="Google Shape;9519;p73">
                  <a:extLst>
                    <a:ext uri="{FF2B5EF4-FFF2-40B4-BE49-F238E27FC236}">
                      <a16:creationId xmlns:a16="http://schemas.microsoft.com/office/drawing/2014/main" id="{5A56A1B2-1BA6-5034-8E52-804990D0654C}"/>
                    </a:ext>
                  </a:extLst>
                </p:cNvPr>
                <p:cNvSpPr/>
                <p:nvPr/>
              </p:nvSpPr>
              <p:spPr>
                <a:xfrm>
                  <a:off x="3653250" y="3955025"/>
                  <a:ext cx="114225" cy="1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" h="5326" extrusionOk="0">
                      <a:moveTo>
                        <a:pt x="1" y="1"/>
                      </a:moveTo>
                      <a:lnTo>
                        <a:pt x="1" y="5325"/>
                      </a:lnTo>
                      <a:lnTo>
                        <a:pt x="4569" y="2679"/>
                      </a:lnTo>
                      <a:cubicBezTo>
                        <a:pt x="3561" y="1167"/>
                        <a:pt x="1891" y="127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6" name="Google Shape;9520;p73">
                  <a:extLst>
                    <a:ext uri="{FF2B5EF4-FFF2-40B4-BE49-F238E27FC236}">
                      <a16:creationId xmlns:a16="http://schemas.microsoft.com/office/drawing/2014/main" id="{7D20C1B1-239A-5889-6AF6-70BB102DD4FA}"/>
                    </a:ext>
                  </a:extLst>
                </p:cNvPr>
                <p:cNvSpPr/>
                <p:nvPr/>
              </p:nvSpPr>
              <p:spPr>
                <a:xfrm>
                  <a:off x="3497300" y="3955025"/>
                  <a:ext cx="256000" cy="29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0" h="11816" extrusionOk="0">
                      <a:moveTo>
                        <a:pt x="5577" y="1"/>
                      </a:moveTo>
                      <a:cubicBezTo>
                        <a:pt x="2521" y="190"/>
                        <a:pt x="1" y="2805"/>
                        <a:pt x="1" y="5892"/>
                      </a:cubicBezTo>
                      <a:cubicBezTo>
                        <a:pt x="1" y="9137"/>
                        <a:pt x="2678" y="11815"/>
                        <a:pt x="5923" y="11815"/>
                      </a:cubicBezTo>
                      <a:cubicBezTo>
                        <a:pt x="7625" y="11815"/>
                        <a:pt x="9168" y="11059"/>
                        <a:pt x="10240" y="9925"/>
                      </a:cubicBezTo>
                      <a:lnTo>
                        <a:pt x="5703" y="6176"/>
                      </a:lnTo>
                      <a:cubicBezTo>
                        <a:pt x="5608" y="6144"/>
                        <a:pt x="5577" y="5987"/>
                        <a:pt x="5577" y="5892"/>
                      </a:cubicBezTo>
                      <a:lnTo>
                        <a:pt x="557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2" name="Google Shape;9521;p73">
                <a:extLst>
                  <a:ext uri="{FF2B5EF4-FFF2-40B4-BE49-F238E27FC236}">
                    <a16:creationId xmlns:a16="http://schemas.microsoft.com/office/drawing/2014/main" id="{E9B11833-9B33-EBE9-77C1-DE166A09C436}"/>
                  </a:ext>
                </a:extLst>
              </p:cNvPr>
              <p:cNvGrpSpPr/>
              <p:nvPr/>
            </p:nvGrpSpPr>
            <p:grpSpPr>
              <a:xfrm>
                <a:off x="9033293" y="3748917"/>
                <a:ext cx="468667" cy="498542"/>
                <a:chOff x="5364750" y="3235150"/>
                <a:chExt cx="277275" cy="294950"/>
              </a:xfrm>
              <a:grpFill/>
            </p:grpSpPr>
            <p:sp>
              <p:nvSpPr>
                <p:cNvPr id="126" name="Google Shape;9522;p73">
                  <a:extLst>
                    <a:ext uri="{FF2B5EF4-FFF2-40B4-BE49-F238E27FC236}">
                      <a16:creationId xmlns:a16="http://schemas.microsoft.com/office/drawing/2014/main" id="{B1E0E3F2-1A22-2447-3440-AD9D72F7F3DC}"/>
                    </a:ext>
                  </a:extLst>
                </p:cNvPr>
                <p:cNvSpPr/>
                <p:nvPr/>
              </p:nvSpPr>
              <p:spPr>
                <a:xfrm>
                  <a:off x="5502600" y="3235150"/>
                  <a:ext cx="17350" cy="4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765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1418"/>
                      </a:lnTo>
                      <a:cubicBezTo>
                        <a:pt x="0" y="1607"/>
                        <a:pt x="158" y="1765"/>
                        <a:pt x="347" y="1765"/>
                      </a:cubicBezTo>
                      <a:cubicBezTo>
                        <a:pt x="536" y="1765"/>
                        <a:pt x="693" y="1607"/>
                        <a:pt x="693" y="1418"/>
                      </a:cubicBezTo>
                      <a:lnTo>
                        <a:pt x="693" y="347"/>
                      </a:ln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7" name="Google Shape;9523;p73">
                  <a:extLst>
                    <a:ext uri="{FF2B5EF4-FFF2-40B4-BE49-F238E27FC236}">
                      <a16:creationId xmlns:a16="http://schemas.microsoft.com/office/drawing/2014/main" id="{568AAFAE-9666-7DCE-B63B-C43AF5BC3FA5}"/>
                    </a:ext>
                  </a:extLst>
                </p:cNvPr>
                <p:cNvSpPr/>
                <p:nvPr/>
              </p:nvSpPr>
              <p:spPr>
                <a:xfrm>
                  <a:off x="5555375" y="3253850"/>
                  <a:ext cx="35450" cy="3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364" extrusionOk="0">
                      <a:moveTo>
                        <a:pt x="1071" y="1"/>
                      </a:moveTo>
                      <a:cubicBezTo>
                        <a:pt x="977" y="1"/>
                        <a:pt x="882" y="24"/>
                        <a:pt x="819" y="72"/>
                      </a:cubicBezTo>
                      <a:lnTo>
                        <a:pt x="126" y="796"/>
                      </a:lnTo>
                      <a:cubicBezTo>
                        <a:pt x="0" y="922"/>
                        <a:pt x="0" y="1143"/>
                        <a:pt x="126" y="1269"/>
                      </a:cubicBezTo>
                      <a:cubicBezTo>
                        <a:pt x="189" y="1332"/>
                        <a:pt x="268" y="1363"/>
                        <a:pt x="350" y="1363"/>
                      </a:cubicBezTo>
                      <a:cubicBezTo>
                        <a:pt x="433" y="1363"/>
                        <a:pt x="520" y="1332"/>
                        <a:pt x="599" y="1269"/>
                      </a:cubicBezTo>
                      <a:lnTo>
                        <a:pt x="1323" y="544"/>
                      </a:lnTo>
                      <a:cubicBezTo>
                        <a:pt x="1418" y="418"/>
                        <a:pt x="1418" y="198"/>
                        <a:pt x="1323" y="72"/>
                      </a:cubicBezTo>
                      <a:cubicBezTo>
                        <a:pt x="1260" y="24"/>
                        <a:pt x="1166" y="1"/>
                        <a:pt x="10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8" name="Google Shape;9524;p73">
                  <a:extLst>
                    <a:ext uri="{FF2B5EF4-FFF2-40B4-BE49-F238E27FC236}">
                      <a16:creationId xmlns:a16="http://schemas.microsoft.com/office/drawing/2014/main" id="{BAD652F8-7AC3-6B38-CC4E-DA28D8CF8B9B}"/>
                    </a:ext>
                  </a:extLst>
                </p:cNvPr>
                <p:cNvSpPr/>
                <p:nvPr/>
              </p:nvSpPr>
              <p:spPr>
                <a:xfrm>
                  <a:off x="5606550" y="3357225"/>
                  <a:ext cx="354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26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79" y="725"/>
                      </a:cubicBezTo>
                      <a:lnTo>
                        <a:pt x="1072" y="725"/>
                      </a:lnTo>
                      <a:cubicBezTo>
                        <a:pt x="1261" y="725"/>
                        <a:pt x="1419" y="568"/>
                        <a:pt x="1419" y="347"/>
                      </a:cubicBezTo>
                      <a:cubicBezTo>
                        <a:pt x="1419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9" name="Google Shape;9525;p73">
                  <a:extLst>
                    <a:ext uri="{FF2B5EF4-FFF2-40B4-BE49-F238E27FC236}">
                      <a16:creationId xmlns:a16="http://schemas.microsoft.com/office/drawing/2014/main" id="{2990C113-7E65-549D-22E7-BA0DC79DBFB2}"/>
                    </a:ext>
                  </a:extLst>
                </p:cNvPr>
                <p:cNvSpPr/>
                <p:nvPr/>
              </p:nvSpPr>
              <p:spPr>
                <a:xfrm>
                  <a:off x="5364750" y="3357225"/>
                  <a:ext cx="354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694"/>
                        <a:pt x="347" y="694"/>
                      </a:cubicBezTo>
                      <a:lnTo>
                        <a:pt x="1072" y="694"/>
                      </a:lnTo>
                      <a:cubicBezTo>
                        <a:pt x="1261" y="694"/>
                        <a:pt x="1419" y="568"/>
                        <a:pt x="1419" y="347"/>
                      </a:cubicBezTo>
                      <a:cubicBezTo>
                        <a:pt x="1419" y="158"/>
                        <a:pt x="1261" y="1"/>
                        <a:pt x="10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0" name="Google Shape;9526;p73">
                  <a:extLst>
                    <a:ext uri="{FF2B5EF4-FFF2-40B4-BE49-F238E27FC236}">
                      <a16:creationId xmlns:a16="http://schemas.microsoft.com/office/drawing/2014/main" id="{6145F7CA-D336-80C3-66BA-07842B09E2D5}"/>
                    </a:ext>
                  </a:extLst>
                </p:cNvPr>
                <p:cNvSpPr/>
                <p:nvPr/>
              </p:nvSpPr>
              <p:spPr>
                <a:xfrm>
                  <a:off x="5433275" y="3253850"/>
                  <a:ext cx="35475" cy="3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64" extrusionOk="0">
                      <a:moveTo>
                        <a:pt x="363" y="1"/>
                      </a:moveTo>
                      <a:cubicBezTo>
                        <a:pt x="276" y="1"/>
                        <a:pt x="190" y="24"/>
                        <a:pt x="127" y="72"/>
                      </a:cubicBezTo>
                      <a:cubicBezTo>
                        <a:pt x="1" y="198"/>
                        <a:pt x="1" y="450"/>
                        <a:pt x="127" y="544"/>
                      </a:cubicBezTo>
                      <a:lnTo>
                        <a:pt x="820" y="1269"/>
                      </a:lnTo>
                      <a:cubicBezTo>
                        <a:pt x="883" y="1332"/>
                        <a:pt x="977" y="1363"/>
                        <a:pt x="1072" y="1363"/>
                      </a:cubicBezTo>
                      <a:cubicBezTo>
                        <a:pt x="1166" y="1363"/>
                        <a:pt x="1261" y="1332"/>
                        <a:pt x="1324" y="1269"/>
                      </a:cubicBezTo>
                      <a:cubicBezTo>
                        <a:pt x="1418" y="1143"/>
                        <a:pt x="1418" y="922"/>
                        <a:pt x="1324" y="796"/>
                      </a:cubicBezTo>
                      <a:lnTo>
                        <a:pt x="599" y="72"/>
                      </a:lnTo>
                      <a:cubicBezTo>
                        <a:pt x="536" y="24"/>
                        <a:pt x="450" y="1"/>
                        <a:pt x="3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1" name="Google Shape;9527;p73">
                  <a:extLst>
                    <a:ext uri="{FF2B5EF4-FFF2-40B4-BE49-F238E27FC236}">
                      <a16:creationId xmlns:a16="http://schemas.microsoft.com/office/drawing/2014/main" id="{780C54C8-A796-0854-35FF-0ED94E08A179}"/>
                    </a:ext>
                  </a:extLst>
                </p:cNvPr>
                <p:cNvSpPr/>
                <p:nvPr/>
              </p:nvSpPr>
              <p:spPr>
                <a:xfrm>
                  <a:off x="5380500" y="3287775"/>
                  <a:ext cx="370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039" extrusionOk="0">
                      <a:moveTo>
                        <a:pt x="396" y="0"/>
                      </a:moveTo>
                      <a:cubicBezTo>
                        <a:pt x="267" y="0"/>
                        <a:pt x="132" y="81"/>
                        <a:pt x="64" y="195"/>
                      </a:cubicBezTo>
                      <a:cubicBezTo>
                        <a:pt x="1" y="353"/>
                        <a:pt x="64" y="573"/>
                        <a:pt x="221" y="668"/>
                      </a:cubicBezTo>
                      <a:lnTo>
                        <a:pt x="946" y="1015"/>
                      </a:lnTo>
                      <a:cubicBezTo>
                        <a:pt x="987" y="1031"/>
                        <a:pt x="1032" y="1039"/>
                        <a:pt x="1077" y="1039"/>
                      </a:cubicBezTo>
                      <a:cubicBezTo>
                        <a:pt x="1209" y="1039"/>
                        <a:pt x="1349" y="974"/>
                        <a:pt x="1419" y="857"/>
                      </a:cubicBezTo>
                      <a:cubicBezTo>
                        <a:pt x="1482" y="699"/>
                        <a:pt x="1419" y="447"/>
                        <a:pt x="1261" y="384"/>
                      </a:cubicBezTo>
                      <a:lnTo>
                        <a:pt x="536" y="38"/>
                      </a:lnTo>
                      <a:cubicBezTo>
                        <a:pt x="493" y="12"/>
                        <a:pt x="445" y="0"/>
                        <a:pt x="3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2" name="Google Shape;9528;p73">
                  <a:extLst>
                    <a:ext uri="{FF2B5EF4-FFF2-40B4-BE49-F238E27FC236}">
                      <a16:creationId xmlns:a16="http://schemas.microsoft.com/office/drawing/2014/main" id="{12090E40-2561-0C58-2202-FBABC18525A0}"/>
                    </a:ext>
                  </a:extLst>
                </p:cNvPr>
                <p:cNvSpPr/>
                <p:nvPr/>
              </p:nvSpPr>
              <p:spPr>
                <a:xfrm>
                  <a:off x="5588450" y="3288075"/>
                  <a:ext cx="37025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" h="1072" extrusionOk="0">
                      <a:moveTo>
                        <a:pt x="1110" y="0"/>
                      </a:moveTo>
                      <a:cubicBezTo>
                        <a:pt x="1049" y="0"/>
                        <a:pt x="983" y="18"/>
                        <a:pt x="914" y="57"/>
                      </a:cubicBezTo>
                      <a:lnTo>
                        <a:pt x="221" y="404"/>
                      </a:lnTo>
                      <a:cubicBezTo>
                        <a:pt x="63" y="498"/>
                        <a:pt x="0" y="687"/>
                        <a:pt x="63" y="877"/>
                      </a:cubicBezTo>
                      <a:cubicBezTo>
                        <a:pt x="132" y="991"/>
                        <a:pt x="250" y="1072"/>
                        <a:pt x="382" y="1072"/>
                      </a:cubicBezTo>
                      <a:cubicBezTo>
                        <a:pt x="432" y="1072"/>
                        <a:pt x="484" y="1060"/>
                        <a:pt x="536" y="1034"/>
                      </a:cubicBezTo>
                      <a:lnTo>
                        <a:pt x="1260" y="687"/>
                      </a:lnTo>
                      <a:cubicBezTo>
                        <a:pt x="1418" y="593"/>
                        <a:pt x="1481" y="404"/>
                        <a:pt x="1418" y="215"/>
                      </a:cubicBezTo>
                      <a:cubicBezTo>
                        <a:pt x="1353" y="85"/>
                        <a:pt x="1244" y="0"/>
                        <a:pt x="11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3" name="Google Shape;9529;p73">
                  <a:extLst>
                    <a:ext uri="{FF2B5EF4-FFF2-40B4-BE49-F238E27FC236}">
                      <a16:creationId xmlns:a16="http://schemas.microsoft.com/office/drawing/2014/main" id="{7C9DD058-E296-2220-4AB9-A0DF92E7FD1A}"/>
                    </a:ext>
                  </a:extLst>
                </p:cNvPr>
                <p:cNvSpPr/>
                <p:nvPr/>
              </p:nvSpPr>
              <p:spPr>
                <a:xfrm>
                  <a:off x="5412025" y="3286350"/>
                  <a:ext cx="177225" cy="2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9" h="9750" extrusionOk="0">
                      <a:moveTo>
                        <a:pt x="3529" y="0"/>
                      </a:moveTo>
                      <a:cubicBezTo>
                        <a:pt x="3151" y="0"/>
                        <a:pt x="2836" y="315"/>
                        <a:pt x="2836" y="725"/>
                      </a:cubicBezTo>
                      <a:lnTo>
                        <a:pt x="2836" y="1418"/>
                      </a:lnTo>
                      <a:cubicBezTo>
                        <a:pt x="2836" y="1040"/>
                        <a:pt x="2520" y="725"/>
                        <a:pt x="2111" y="725"/>
                      </a:cubicBezTo>
                      <a:cubicBezTo>
                        <a:pt x="1733" y="725"/>
                        <a:pt x="1418" y="1040"/>
                        <a:pt x="1418" y="1418"/>
                      </a:cubicBezTo>
                      <a:lnTo>
                        <a:pt x="1418" y="2143"/>
                      </a:lnTo>
                      <a:cubicBezTo>
                        <a:pt x="1544" y="2143"/>
                        <a:pt x="1638" y="2080"/>
                        <a:pt x="1764" y="2080"/>
                      </a:cubicBezTo>
                      <a:lnTo>
                        <a:pt x="3497" y="2080"/>
                      </a:lnTo>
                      <a:cubicBezTo>
                        <a:pt x="4253" y="2080"/>
                        <a:pt x="4883" y="2710"/>
                        <a:pt x="4883" y="3466"/>
                      </a:cubicBezTo>
                      <a:cubicBezTo>
                        <a:pt x="4883" y="4096"/>
                        <a:pt x="4474" y="4600"/>
                        <a:pt x="3907" y="4758"/>
                      </a:cubicBezTo>
                      <a:cubicBezTo>
                        <a:pt x="4064" y="5073"/>
                        <a:pt x="4159" y="5482"/>
                        <a:pt x="4159" y="5860"/>
                      </a:cubicBezTo>
                      <a:cubicBezTo>
                        <a:pt x="4159" y="6081"/>
                        <a:pt x="4001" y="6238"/>
                        <a:pt x="3812" y="6238"/>
                      </a:cubicBezTo>
                      <a:cubicBezTo>
                        <a:pt x="3623" y="6238"/>
                        <a:pt x="3466" y="6081"/>
                        <a:pt x="3466" y="5860"/>
                      </a:cubicBezTo>
                      <a:cubicBezTo>
                        <a:pt x="3466" y="4915"/>
                        <a:pt x="2678" y="4128"/>
                        <a:pt x="1733" y="4128"/>
                      </a:cubicBezTo>
                      <a:lnTo>
                        <a:pt x="3466" y="4128"/>
                      </a:lnTo>
                      <a:cubicBezTo>
                        <a:pt x="3844" y="4128"/>
                        <a:pt x="4159" y="3812"/>
                        <a:pt x="4159" y="3434"/>
                      </a:cubicBezTo>
                      <a:cubicBezTo>
                        <a:pt x="4159" y="3025"/>
                        <a:pt x="3844" y="2710"/>
                        <a:pt x="3466" y="2710"/>
                      </a:cubicBezTo>
                      <a:lnTo>
                        <a:pt x="1733" y="2710"/>
                      </a:lnTo>
                      <a:cubicBezTo>
                        <a:pt x="788" y="2710"/>
                        <a:pt x="0" y="3497"/>
                        <a:pt x="0" y="4443"/>
                      </a:cubicBezTo>
                      <a:lnTo>
                        <a:pt x="0" y="5167"/>
                      </a:lnTo>
                      <a:cubicBezTo>
                        <a:pt x="0" y="6112"/>
                        <a:pt x="536" y="6963"/>
                        <a:pt x="1386" y="7372"/>
                      </a:cubicBezTo>
                      <a:lnTo>
                        <a:pt x="1386" y="8318"/>
                      </a:lnTo>
                      <a:cubicBezTo>
                        <a:pt x="977" y="8318"/>
                        <a:pt x="662" y="8633"/>
                        <a:pt x="662" y="9011"/>
                      </a:cubicBezTo>
                      <a:lnTo>
                        <a:pt x="662" y="9389"/>
                      </a:lnTo>
                      <a:cubicBezTo>
                        <a:pt x="662" y="9578"/>
                        <a:pt x="819" y="9735"/>
                        <a:pt x="1008" y="9735"/>
                      </a:cubicBezTo>
                      <a:lnTo>
                        <a:pt x="5860" y="9735"/>
                      </a:lnTo>
                      <a:cubicBezTo>
                        <a:pt x="5923" y="9745"/>
                        <a:pt x="5979" y="9749"/>
                        <a:pt x="6029" y="9749"/>
                      </a:cubicBezTo>
                      <a:cubicBezTo>
                        <a:pt x="6305" y="9749"/>
                        <a:pt x="6396" y="9612"/>
                        <a:pt x="6396" y="9452"/>
                      </a:cubicBezTo>
                      <a:lnTo>
                        <a:pt x="6396" y="9105"/>
                      </a:lnTo>
                      <a:cubicBezTo>
                        <a:pt x="6396" y="8696"/>
                        <a:pt x="6112" y="8381"/>
                        <a:pt x="5702" y="8381"/>
                      </a:cubicBezTo>
                      <a:lnTo>
                        <a:pt x="5702" y="7436"/>
                      </a:lnTo>
                      <a:cubicBezTo>
                        <a:pt x="6522" y="7057"/>
                        <a:pt x="7089" y="6175"/>
                        <a:pt x="7089" y="5230"/>
                      </a:cubicBezTo>
                      <a:lnTo>
                        <a:pt x="7089" y="2143"/>
                      </a:lnTo>
                      <a:cubicBezTo>
                        <a:pt x="7089" y="1733"/>
                        <a:pt x="6774" y="1418"/>
                        <a:pt x="6364" y="1418"/>
                      </a:cubicBezTo>
                      <a:cubicBezTo>
                        <a:pt x="5986" y="1418"/>
                        <a:pt x="5671" y="1733"/>
                        <a:pt x="5671" y="2143"/>
                      </a:cubicBezTo>
                      <a:lnTo>
                        <a:pt x="5671" y="1418"/>
                      </a:lnTo>
                      <a:cubicBezTo>
                        <a:pt x="5671" y="1040"/>
                        <a:pt x="5356" y="725"/>
                        <a:pt x="4946" y="725"/>
                      </a:cubicBezTo>
                      <a:cubicBezTo>
                        <a:pt x="4568" y="725"/>
                        <a:pt x="4253" y="1040"/>
                        <a:pt x="4253" y="1418"/>
                      </a:cubicBezTo>
                      <a:lnTo>
                        <a:pt x="4253" y="725"/>
                      </a:lnTo>
                      <a:cubicBezTo>
                        <a:pt x="4253" y="315"/>
                        <a:pt x="3938" y="0"/>
                        <a:pt x="35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3" name="Google Shape;9530;p73">
                <a:extLst>
                  <a:ext uri="{FF2B5EF4-FFF2-40B4-BE49-F238E27FC236}">
                    <a16:creationId xmlns:a16="http://schemas.microsoft.com/office/drawing/2014/main" id="{941D3512-2FFE-D5D0-5914-39D96CD2A549}"/>
                  </a:ext>
                </a:extLst>
              </p:cNvPr>
              <p:cNvGrpSpPr/>
              <p:nvPr/>
            </p:nvGrpSpPr>
            <p:grpSpPr>
              <a:xfrm>
                <a:off x="9016645" y="4376595"/>
                <a:ext cx="501965" cy="503276"/>
                <a:chOff x="5355300" y="3598250"/>
                <a:chExt cx="296975" cy="297750"/>
              </a:xfrm>
              <a:grpFill/>
            </p:grpSpPr>
            <p:sp>
              <p:nvSpPr>
                <p:cNvPr id="118" name="Google Shape;9531;p73">
                  <a:extLst>
                    <a:ext uri="{FF2B5EF4-FFF2-40B4-BE49-F238E27FC236}">
                      <a16:creationId xmlns:a16="http://schemas.microsoft.com/office/drawing/2014/main" id="{4137ED81-914C-E0A2-FCBB-5E2D727CFB91}"/>
                    </a:ext>
                  </a:extLst>
                </p:cNvPr>
                <p:cNvSpPr/>
                <p:nvPr/>
              </p:nvSpPr>
              <p:spPr>
                <a:xfrm>
                  <a:off x="5355300" y="3703000"/>
                  <a:ext cx="35475" cy="1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7657" extrusionOk="0">
                      <a:moveTo>
                        <a:pt x="410" y="0"/>
                      </a:moveTo>
                      <a:cubicBezTo>
                        <a:pt x="221" y="0"/>
                        <a:pt x="64" y="158"/>
                        <a:pt x="64" y="347"/>
                      </a:cubicBezTo>
                      <a:cubicBezTo>
                        <a:pt x="1" y="2867"/>
                        <a:pt x="1" y="4789"/>
                        <a:pt x="1" y="7310"/>
                      </a:cubicBezTo>
                      <a:cubicBezTo>
                        <a:pt x="1" y="7530"/>
                        <a:pt x="158" y="7656"/>
                        <a:pt x="379" y="7656"/>
                      </a:cubicBezTo>
                      <a:cubicBezTo>
                        <a:pt x="568" y="7656"/>
                        <a:pt x="725" y="7530"/>
                        <a:pt x="725" y="7310"/>
                      </a:cubicBezTo>
                      <a:lnTo>
                        <a:pt x="725" y="1355"/>
                      </a:lnTo>
                      <a:lnTo>
                        <a:pt x="1418" y="1355"/>
                      </a:lnTo>
                      <a:lnTo>
                        <a:pt x="14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9" name="Google Shape;9532;p73">
                  <a:extLst>
                    <a:ext uri="{FF2B5EF4-FFF2-40B4-BE49-F238E27FC236}">
                      <a16:creationId xmlns:a16="http://schemas.microsoft.com/office/drawing/2014/main" id="{01D5FA46-96BA-2CE2-48DD-0D7C65084522}"/>
                    </a:ext>
                  </a:extLst>
                </p:cNvPr>
                <p:cNvSpPr/>
                <p:nvPr/>
              </p:nvSpPr>
              <p:spPr>
                <a:xfrm>
                  <a:off x="5389175" y="3773100"/>
                  <a:ext cx="122900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4916" extrusionOk="0">
                      <a:moveTo>
                        <a:pt x="2080" y="0"/>
                      </a:moveTo>
                      <a:lnTo>
                        <a:pt x="2080" y="693"/>
                      </a:lnTo>
                      <a:lnTo>
                        <a:pt x="1733" y="693"/>
                      </a:lnTo>
                      <a:cubicBezTo>
                        <a:pt x="788" y="693"/>
                        <a:pt x="0" y="1481"/>
                        <a:pt x="0" y="2458"/>
                      </a:cubicBezTo>
                      <a:cubicBezTo>
                        <a:pt x="0" y="2678"/>
                        <a:pt x="158" y="2836"/>
                        <a:pt x="347" y="2836"/>
                      </a:cubicBezTo>
                      <a:lnTo>
                        <a:pt x="2080" y="2836"/>
                      </a:lnTo>
                      <a:lnTo>
                        <a:pt x="2080" y="3529"/>
                      </a:lnTo>
                      <a:lnTo>
                        <a:pt x="1072" y="3529"/>
                      </a:lnTo>
                      <a:cubicBezTo>
                        <a:pt x="473" y="3529"/>
                        <a:pt x="32" y="4001"/>
                        <a:pt x="32" y="4569"/>
                      </a:cubicBezTo>
                      <a:cubicBezTo>
                        <a:pt x="32" y="4758"/>
                        <a:pt x="189" y="4915"/>
                        <a:pt x="410" y="4915"/>
                      </a:cubicBezTo>
                      <a:cubicBezTo>
                        <a:pt x="599" y="4915"/>
                        <a:pt x="757" y="4758"/>
                        <a:pt x="757" y="4569"/>
                      </a:cubicBezTo>
                      <a:cubicBezTo>
                        <a:pt x="757" y="4348"/>
                        <a:pt x="914" y="4190"/>
                        <a:pt x="1103" y="4190"/>
                      </a:cubicBezTo>
                      <a:lnTo>
                        <a:pt x="2143" y="4190"/>
                      </a:lnTo>
                      <a:lnTo>
                        <a:pt x="2143" y="4569"/>
                      </a:lnTo>
                      <a:cubicBezTo>
                        <a:pt x="2143" y="4758"/>
                        <a:pt x="2300" y="4915"/>
                        <a:pt x="2489" y="4915"/>
                      </a:cubicBezTo>
                      <a:cubicBezTo>
                        <a:pt x="2678" y="4915"/>
                        <a:pt x="2836" y="4758"/>
                        <a:pt x="2836" y="4569"/>
                      </a:cubicBezTo>
                      <a:lnTo>
                        <a:pt x="2836" y="4190"/>
                      </a:lnTo>
                      <a:lnTo>
                        <a:pt x="3876" y="4190"/>
                      </a:lnTo>
                      <a:cubicBezTo>
                        <a:pt x="4065" y="4190"/>
                        <a:pt x="4222" y="4348"/>
                        <a:pt x="4222" y="4569"/>
                      </a:cubicBezTo>
                      <a:cubicBezTo>
                        <a:pt x="4222" y="4758"/>
                        <a:pt x="4380" y="4915"/>
                        <a:pt x="4569" y="4915"/>
                      </a:cubicBezTo>
                      <a:cubicBezTo>
                        <a:pt x="4758" y="4915"/>
                        <a:pt x="4915" y="4758"/>
                        <a:pt x="4915" y="4569"/>
                      </a:cubicBezTo>
                      <a:cubicBezTo>
                        <a:pt x="4915" y="3970"/>
                        <a:pt x="4443" y="3529"/>
                        <a:pt x="3907" y="3529"/>
                      </a:cubicBezTo>
                      <a:lnTo>
                        <a:pt x="2867" y="3529"/>
                      </a:lnTo>
                      <a:lnTo>
                        <a:pt x="2867" y="2836"/>
                      </a:lnTo>
                      <a:lnTo>
                        <a:pt x="4537" y="2836"/>
                      </a:lnTo>
                      <a:lnTo>
                        <a:pt x="4537" y="2773"/>
                      </a:lnTo>
                      <a:cubicBezTo>
                        <a:pt x="4726" y="2773"/>
                        <a:pt x="4884" y="2615"/>
                        <a:pt x="4884" y="2426"/>
                      </a:cubicBezTo>
                      <a:cubicBezTo>
                        <a:pt x="4884" y="1481"/>
                        <a:pt x="4096" y="662"/>
                        <a:pt x="3151" y="662"/>
                      </a:cubicBezTo>
                      <a:lnTo>
                        <a:pt x="2804" y="662"/>
                      </a:lnTo>
                      <a:lnTo>
                        <a:pt x="28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0" name="Google Shape;9533;p73">
                  <a:extLst>
                    <a:ext uri="{FF2B5EF4-FFF2-40B4-BE49-F238E27FC236}">
                      <a16:creationId xmlns:a16="http://schemas.microsoft.com/office/drawing/2014/main" id="{860199E7-80B3-6F59-3802-93B891BD0B1B}"/>
                    </a:ext>
                  </a:extLst>
                </p:cNvPr>
                <p:cNvSpPr/>
                <p:nvPr/>
              </p:nvSpPr>
              <p:spPr>
                <a:xfrm>
                  <a:off x="5527800" y="3598250"/>
                  <a:ext cx="1055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" h="1418" extrusionOk="0">
                      <a:moveTo>
                        <a:pt x="725" y="0"/>
                      </a:moveTo>
                      <a:cubicBezTo>
                        <a:pt x="315" y="0"/>
                        <a:pt x="0" y="315"/>
                        <a:pt x="0" y="725"/>
                      </a:cubicBezTo>
                      <a:cubicBezTo>
                        <a:pt x="63" y="1103"/>
                        <a:pt x="378" y="1418"/>
                        <a:pt x="725" y="1418"/>
                      </a:cubicBezTo>
                      <a:lnTo>
                        <a:pt x="3875" y="1418"/>
                      </a:lnTo>
                      <a:cubicBezTo>
                        <a:pt x="4064" y="1418"/>
                        <a:pt x="4222" y="1260"/>
                        <a:pt x="4222" y="1071"/>
                      </a:cubicBezTo>
                      <a:lnTo>
                        <a:pt x="4222" y="378"/>
                      </a:lnTo>
                      <a:cubicBezTo>
                        <a:pt x="4222" y="158"/>
                        <a:pt x="4064" y="0"/>
                        <a:pt x="38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1" name="Google Shape;9534;p73">
                  <a:extLst>
                    <a:ext uri="{FF2B5EF4-FFF2-40B4-BE49-F238E27FC236}">
                      <a16:creationId xmlns:a16="http://schemas.microsoft.com/office/drawing/2014/main" id="{01AA0272-966E-6EEC-F801-A3AA5B12DAFF}"/>
                    </a:ext>
                  </a:extLst>
                </p:cNvPr>
                <p:cNvSpPr/>
                <p:nvPr/>
              </p:nvSpPr>
              <p:spPr>
                <a:xfrm>
                  <a:off x="5545900" y="3651800"/>
                  <a:ext cx="10480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1419" extrusionOk="0">
                      <a:moveTo>
                        <a:pt x="694" y="1"/>
                      </a:moveTo>
                      <a:cubicBezTo>
                        <a:pt x="316" y="1"/>
                        <a:pt x="1" y="316"/>
                        <a:pt x="1" y="694"/>
                      </a:cubicBezTo>
                      <a:cubicBezTo>
                        <a:pt x="1" y="1103"/>
                        <a:pt x="316" y="1418"/>
                        <a:pt x="694" y="1418"/>
                      </a:cubicBezTo>
                      <a:lnTo>
                        <a:pt x="3845" y="1418"/>
                      </a:lnTo>
                      <a:cubicBezTo>
                        <a:pt x="4065" y="1418"/>
                        <a:pt x="4191" y="1261"/>
                        <a:pt x="4191" y="1072"/>
                      </a:cubicBezTo>
                      <a:lnTo>
                        <a:pt x="4191" y="347"/>
                      </a:lnTo>
                      <a:cubicBezTo>
                        <a:pt x="4191" y="158"/>
                        <a:pt x="4065" y="1"/>
                        <a:pt x="384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2" name="Google Shape;9535;p73">
                  <a:extLst>
                    <a:ext uri="{FF2B5EF4-FFF2-40B4-BE49-F238E27FC236}">
                      <a16:creationId xmlns:a16="http://schemas.microsoft.com/office/drawing/2014/main" id="{10BFBA7B-DABF-6F61-1214-D1BAA7D37FBB}"/>
                    </a:ext>
                  </a:extLst>
                </p:cNvPr>
                <p:cNvSpPr/>
                <p:nvPr/>
              </p:nvSpPr>
              <p:spPr>
                <a:xfrm>
                  <a:off x="5529375" y="3754975"/>
                  <a:ext cx="122100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1419" extrusionOk="0">
                      <a:moveTo>
                        <a:pt x="0" y="1"/>
                      </a:moveTo>
                      <a:lnTo>
                        <a:pt x="0" y="1418"/>
                      </a:lnTo>
                      <a:lnTo>
                        <a:pt x="4884" y="1418"/>
                      </a:lnTo>
                      <a:lnTo>
                        <a:pt x="4884" y="1"/>
                      </a:lnTo>
                      <a:lnTo>
                        <a:pt x="2773" y="1"/>
                      </a:lnTo>
                      <a:lnTo>
                        <a:pt x="2773" y="347"/>
                      </a:lnTo>
                      <a:cubicBezTo>
                        <a:pt x="2773" y="568"/>
                        <a:pt x="2615" y="725"/>
                        <a:pt x="2426" y="725"/>
                      </a:cubicBezTo>
                      <a:cubicBezTo>
                        <a:pt x="2237" y="725"/>
                        <a:pt x="2080" y="568"/>
                        <a:pt x="2080" y="347"/>
                      </a:cubicBezTo>
                      <a:lnTo>
                        <a:pt x="208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3" name="Google Shape;9536;p73">
                  <a:extLst>
                    <a:ext uri="{FF2B5EF4-FFF2-40B4-BE49-F238E27FC236}">
                      <a16:creationId xmlns:a16="http://schemas.microsoft.com/office/drawing/2014/main" id="{297C60D1-0D96-6CC9-F4C6-AEB02AA3CDFB}"/>
                    </a:ext>
                  </a:extLst>
                </p:cNvPr>
                <p:cNvSpPr/>
                <p:nvPr/>
              </p:nvSpPr>
              <p:spPr>
                <a:xfrm>
                  <a:off x="5511250" y="3703000"/>
                  <a:ext cx="1402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1356" extrusionOk="0">
                      <a:moveTo>
                        <a:pt x="1" y="0"/>
                      </a:moveTo>
                      <a:lnTo>
                        <a:pt x="1" y="1355"/>
                      </a:lnTo>
                      <a:lnTo>
                        <a:pt x="5609" y="1355"/>
                      </a:lnTo>
                      <a:lnTo>
                        <a:pt x="5609" y="347"/>
                      </a:lnTo>
                      <a:cubicBezTo>
                        <a:pt x="5577" y="158"/>
                        <a:pt x="5451" y="0"/>
                        <a:pt x="5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4" name="Google Shape;9537;p73">
                  <a:extLst>
                    <a:ext uri="{FF2B5EF4-FFF2-40B4-BE49-F238E27FC236}">
                      <a16:creationId xmlns:a16="http://schemas.microsoft.com/office/drawing/2014/main" id="{A38959EC-A15E-AB60-E293-E509CD5AF66A}"/>
                    </a:ext>
                  </a:extLst>
                </p:cNvPr>
                <p:cNvSpPr/>
                <p:nvPr/>
              </p:nvSpPr>
              <p:spPr>
                <a:xfrm>
                  <a:off x="5529375" y="3808550"/>
                  <a:ext cx="122900" cy="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6" h="3498" extrusionOk="0">
                      <a:moveTo>
                        <a:pt x="0" y="0"/>
                      </a:moveTo>
                      <a:lnTo>
                        <a:pt x="0" y="3151"/>
                      </a:lnTo>
                      <a:cubicBezTo>
                        <a:pt x="0" y="3340"/>
                        <a:pt x="158" y="3497"/>
                        <a:pt x="347" y="3497"/>
                      </a:cubicBezTo>
                      <a:cubicBezTo>
                        <a:pt x="536" y="3497"/>
                        <a:pt x="693" y="3340"/>
                        <a:pt x="693" y="3151"/>
                      </a:cubicBezTo>
                      <a:lnTo>
                        <a:pt x="693" y="1418"/>
                      </a:lnTo>
                      <a:lnTo>
                        <a:pt x="4190" y="1418"/>
                      </a:lnTo>
                      <a:lnTo>
                        <a:pt x="4190" y="3151"/>
                      </a:lnTo>
                      <a:cubicBezTo>
                        <a:pt x="4190" y="3340"/>
                        <a:pt x="4348" y="3497"/>
                        <a:pt x="4569" y="3497"/>
                      </a:cubicBezTo>
                      <a:cubicBezTo>
                        <a:pt x="4758" y="3497"/>
                        <a:pt x="4915" y="3340"/>
                        <a:pt x="4915" y="3151"/>
                      </a:cubicBezTo>
                      <a:lnTo>
                        <a:pt x="4915" y="0"/>
                      </a:lnTo>
                      <a:lnTo>
                        <a:pt x="2773" y="0"/>
                      </a:lnTo>
                      <a:lnTo>
                        <a:pt x="2773" y="347"/>
                      </a:lnTo>
                      <a:cubicBezTo>
                        <a:pt x="2773" y="536"/>
                        <a:pt x="2615" y="693"/>
                        <a:pt x="2426" y="693"/>
                      </a:cubicBezTo>
                      <a:cubicBezTo>
                        <a:pt x="2237" y="693"/>
                        <a:pt x="2080" y="536"/>
                        <a:pt x="2080" y="347"/>
                      </a:cubicBezTo>
                      <a:lnTo>
                        <a:pt x="20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5" name="Google Shape;9538;p73">
                  <a:extLst>
                    <a:ext uri="{FF2B5EF4-FFF2-40B4-BE49-F238E27FC236}">
                      <a16:creationId xmlns:a16="http://schemas.microsoft.com/office/drawing/2014/main" id="{067198B9-909F-E453-8D03-02120E557B63}"/>
                    </a:ext>
                  </a:extLst>
                </p:cNvPr>
                <p:cNvSpPr/>
                <p:nvPr/>
              </p:nvSpPr>
              <p:spPr>
                <a:xfrm>
                  <a:off x="5408075" y="3651025"/>
                  <a:ext cx="86675" cy="1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4159" extrusionOk="0">
                      <a:moveTo>
                        <a:pt x="1733" y="0"/>
                      </a:moveTo>
                      <a:cubicBezTo>
                        <a:pt x="788" y="0"/>
                        <a:pt x="1" y="788"/>
                        <a:pt x="1" y="1733"/>
                      </a:cubicBezTo>
                      <a:lnTo>
                        <a:pt x="1" y="3812"/>
                      </a:lnTo>
                      <a:cubicBezTo>
                        <a:pt x="1" y="4001"/>
                        <a:pt x="158" y="4159"/>
                        <a:pt x="347" y="4159"/>
                      </a:cubicBezTo>
                      <a:lnTo>
                        <a:pt x="3120" y="4159"/>
                      </a:lnTo>
                      <a:cubicBezTo>
                        <a:pt x="3309" y="4159"/>
                        <a:pt x="3466" y="4001"/>
                        <a:pt x="3466" y="3812"/>
                      </a:cubicBezTo>
                      <a:lnTo>
                        <a:pt x="3466" y="1733"/>
                      </a:lnTo>
                      <a:cubicBezTo>
                        <a:pt x="3466" y="788"/>
                        <a:pt x="2678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4" name="Google Shape;9539;p73">
                <a:extLst>
                  <a:ext uri="{FF2B5EF4-FFF2-40B4-BE49-F238E27FC236}">
                    <a16:creationId xmlns:a16="http://schemas.microsoft.com/office/drawing/2014/main" id="{2036D100-0FD4-03A4-A0F2-2CE11AE8EC79}"/>
                  </a:ext>
                </a:extLst>
              </p:cNvPr>
              <p:cNvGrpSpPr/>
              <p:nvPr/>
            </p:nvGrpSpPr>
            <p:grpSpPr>
              <a:xfrm>
                <a:off x="9022644" y="5073172"/>
                <a:ext cx="489964" cy="323559"/>
                <a:chOff x="5358450" y="4015675"/>
                <a:chExt cx="289875" cy="191425"/>
              </a:xfrm>
              <a:grpFill/>
            </p:grpSpPr>
            <p:sp>
              <p:nvSpPr>
                <p:cNvPr id="114" name="Google Shape;9540;p73">
                  <a:extLst>
                    <a:ext uri="{FF2B5EF4-FFF2-40B4-BE49-F238E27FC236}">
                      <a16:creationId xmlns:a16="http://schemas.microsoft.com/office/drawing/2014/main" id="{F6BFD7A8-2EE1-35E5-65AB-B58FE85A3C31}"/>
                    </a:ext>
                  </a:extLst>
                </p:cNvPr>
                <p:cNvSpPr/>
                <p:nvPr/>
              </p:nvSpPr>
              <p:spPr>
                <a:xfrm>
                  <a:off x="5358450" y="4015675"/>
                  <a:ext cx="2898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5" h="3561" extrusionOk="0">
                      <a:moveTo>
                        <a:pt x="5798" y="1"/>
                      </a:moveTo>
                      <a:cubicBezTo>
                        <a:pt x="2773" y="1"/>
                        <a:pt x="316" y="3120"/>
                        <a:pt x="1" y="3561"/>
                      </a:cubicBezTo>
                      <a:cubicBezTo>
                        <a:pt x="1229" y="2679"/>
                        <a:pt x="3561" y="1734"/>
                        <a:pt x="5798" y="1734"/>
                      </a:cubicBezTo>
                      <a:cubicBezTo>
                        <a:pt x="7751" y="1734"/>
                        <a:pt x="10051" y="2490"/>
                        <a:pt x="11595" y="3561"/>
                      </a:cubicBezTo>
                      <a:cubicBezTo>
                        <a:pt x="11280" y="3120"/>
                        <a:pt x="8822" y="1"/>
                        <a:pt x="57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5" name="Google Shape;9541;p73">
                  <a:extLst>
                    <a:ext uri="{FF2B5EF4-FFF2-40B4-BE49-F238E27FC236}">
                      <a16:creationId xmlns:a16="http://schemas.microsoft.com/office/drawing/2014/main" id="{6F976D4F-EBB4-7AEE-DAE3-6FFD753F99EA}"/>
                    </a:ext>
                  </a:extLst>
                </p:cNvPr>
                <p:cNvSpPr/>
                <p:nvPr/>
              </p:nvSpPr>
              <p:spPr>
                <a:xfrm>
                  <a:off x="5494725" y="4101525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693" y="568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6" name="Google Shape;9542;p73">
                  <a:extLst>
                    <a:ext uri="{FF2B5EF4-FFF2-40B4-BE49-F238E27FC236}">
                      <a16:creationId xmlns:a16="http://schemas.microsoft.com/office/drawing/2014/main" id="{EC754BF7-56FB-6EEB-0BAD-9903D8BD5103}"/>
                    </a:ext>
                  </a:extLst>
                </p:cNvPr>
                <p:cNvSpPr/>
                <p:nvPr/>
              </p:nvSpPr>
              <p:spPr>
                <a:xfrm>
                  <a:off x="5460050" y="4077125"/>
                  <a:ext cx="86675" cy="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120" extrusionOk="0">
                      <a:moveTo>
                        <a:pt x="1734" y="315"/>
                      </a:moveTo>
                      <a:cubicBezTo>
                        <a:pt x="2332" y="315"/>
                        <a:pt x="2773" y="788"/>
                        <a:pt x="2773" y="1323"/>
                      </a:cubicBezTo>
                      <a:cubicBezTo>
                        <a:pt x="2773" y="1922"/>
                        <a:pt x="2269" y="2363"/>
                        <a:pt x="1734" y="2363"/>
                      </a:cubicBezTo>
                      <a:cubicBezTo>
                        <a:pt x="1135" y="2363"/>
                        <a:pt x="694" y="1890"/>
                        <a:pt x="694" y="1323"/>
                      </a:cubicBezTo>
                      <a:cubicBezTo>
                        <a:pt x="663" y="788"/>
                        <a:pt x="1135" y="315"/>
                        <a:pt x="1734" y="315"/>
                      </a:cubicBezTo>
                      <a:close/>
                      <a:moveTo>
                        <a:pt x="1734" y="0"/>
                      </a:moveTo>
                      <a:cubicBezTo>
                        <a:pt x="1324" y="0"/>
                        <a:pt x="978" y="32"/>
                        <a:pt x="599" y="63"/>
                      </a:cubicBezTo>
                      <a:cubicBezTo>
                        <a:pt x="190" y="378"/>
                        <a:pt x="1" y="851"/>
                        <a:pt x="1" y="1386"/>
                      </a:cubicBezTo>
                      <a:cubicBezTo>
                        <a:pt x="1" y="2332"/>
                        <a:pt x="789" y="3119"/>
                        <a:pt x="1734" y="3119"/>
                      </a:cubicBezTo>
                      <a:cubicBezTo>
                        <a:pt x="2679" y="3119"/>
                        <a:pt x="3466" y="2332"/>
                        <a:pt x="3466" y="1386"/>
                      </a:cubicBezTo>
                      <a:cubicBezTo>
                        <a:pt x="3466" y="851"/>
                        <a:pt x="3214" y="378"/>
                        <a:pt x="2868" y="63"/>
                      </a:cubicBezTo>
                      <a:cubicBezTo>
                        <a:pt x="2521" y="32"/>
                        <a:pt x="2112" y="0"/>
                        <a:pt x="17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7" name="Google Shape;9543;p73">
                  <a:extLst>
                    <a:ext uri="{FF2B5EF4-FFF2-40B4-BE49-F238E27FC236}">
                      <a16:creationId xmlns:a16="http://schemas.microsoft.com/office/drawing/2014/main" id="{E3DD2AEA-B761-830C-4783-229F91048284}"/>
                    </a:ext>
                  </a:extLst>
                </p:cNvPr>
                <p:cNvSpPr/>
                <p:nvPr/>
              </p:nvSpPr>
              <p:spPr>
                <a:xfrm>
                  <a:off x="5362400" y="4084200"/>
                  <a:ext cx="282000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0" h="4916" extrusionOk="0">
                      <a:moveTo>
                        <a:pt x="3466" y="1"/>
                      </a:moveTo>
                      <a:lnTo>
                        <a:pt x="3466" y="1"/>
                      </a:lnTo>
                      <a:cubicBezTo>
                        <a:pt x="2332" y="253"/>
                        <a:pt x="1103" y="820"/>
                        <a:pt x="0" y="1576"/>
                      </a:cubicBezTo>
                      <a:cubicBezTo>
                        <a:pt x="693" y="2395"/>
                        <a:pt x="2899" y="4915"/>
                        <a:pt x="5640" y="4915"/>
                      </a:cubicBezTo>
                      <a:cubicBezTo>
                        <a:pt x="8349" y="4884"/>
                        <a:pt x="10617" y="2395"/>
                        <a:pt x="11279" y="1576"/>
                      </a:cubicBezTo>
                      <a:cubicBezTo>
                        <a:pt x="10176" y="820"/>
                        <a:pt x="8948" y="253"/>
                        <a:pt x="7814" y="1"/>
                      </a:cubicBezTo>
                      <a:lnTo>
                        <a:pt x="7814" y="1"/>
                      </a:lnTo>
                      <a:cubicBezTo>
                        <a:pt x="7971" y="347"/>
                        <a:pt x="8097" y="694"/>
                        <a:pt x="8097" y="1103"/>
                      </a:cubicBezTo>
                      <a:cubicBezTo>
                        <a:pt x="8097" y="2427"/>
                        <a:pt x="6994" y="3529"/>
                        <a:pt x="5640" y="3529"/>
                      </a:cubicBezTo>
                      <a:cubicBezTo>
                        <a:pt x="4316" y="3529"/>
                        <a:pt x="3214" y="2427"/>
                        <a:pt x="3214" y="1103"/>
                      </a:cubicBezTo>
                      <a:cubicBezTo>
                        <a:pt x="3214" y="694"/>
                        <a:pt x="3277" y="347"/>
                        <a:pt x="34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5" name="Google Shape;9544;p73">
                <a:extLst>
                  <a:ext uri="{FF2B5EF4-FFF2-40B4-BE49-F238E27FC236}">
                    <a16:creationId xmlns:a16="http://schemas.microsoft.com/office/drawing/2014/main" id="{DE4523FB-1C1D-D467-71B7-B41D4EEC37F6}"/>
                  </a:ext>
                </a:extLst>
              </p:cNvPr>
              <p:cNvGrpSpPr/>
              <p:nvPr/>
            </p:nvGrpSpPr>
            <p:grpSpPr>
              <a:xfrm>
                <a:off x="10925482" y="3765480"/>
                <a:ext cx="501965" cy="465413"/>
                <a:chOff x="6543825" y="3202075"/>
                <a:chExt cx="296975" cy="275350"/>
              </a:xfrm>
              <a:grpFill/>
            </p:grpSpPr>
            <p:sp>
              <p:nvSpPr>
                <p:cNvPr id="107" name="Google Shape;9545;p73">
                  <a:extLst>
                    <a:ext uri="{FF2B5EF4-FFF2-40B4-BE49-F238E27FC236}">
                      <a16:creationId xmlns:a16="http://schemas.microsoft.com/office/drawing/2014/main" id="{978EA471-95B3-201D-EB9A-CD5C4BA84150}"/>
                    </a:ext>
                  </a:extLst>
                </p:cNvPr>
                <p:cNvSpPr/>
                <p:nvPr/>
              </p:nvSpPr>
              <p:spPr>
                <a:xfrm>
                  <a:off x="6683250" y="3202075"/>
                  <a:ext cx="1735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73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355"/>
                      </a:lnTo>
                      <a:cubicBezTo>
                        <a:pt x="0" y="1576"/>
                        <a:pt x="158" y="1733"/>
                        <a:pt x="347" y="1733"/>
                      </a:cubicBezTo>
                      <a:cubicBezTo>
                        <a:pt x="536" y="1733"/>
                        <a:pt x="693" y="1576"/>
                        <a:pt x="693" y="1355"/>
                      </a:cubicBezTo>
                      <a:lnTo>
                        <a:pt x="693" y="347"/>
                      </a:ln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8" name="Google Shape;9546;p73">
                  <a:extLst>
                    <a:ext uri="{FF2B5EF4-FFF2-40B4-BE49-F238E27FC236}">
                      <a16:creationId xmlns:a16="http://schemas.microsoft.com/office/drawing/2014/main" id="{DE30F4F4-4287-C007-0DC9-ED04F5ACDA57}"/>
                    </a:ext>
                  </a:extLst>
                </p:cNvPr>
                <p:cNvSpPr/>
                <p:nvPr/>
              </p:nvSpPr>
              <p:spPr>
                <a:xfrm>
                  <a:off x="6613925" y="3236125"/>
                  <a:ext cx="35475" cy="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88" extrusionOk="0">
                      <a:moveTo>
                        <a:pt x="363" y="1"/>
                      </a:moveTo>
                      <a:cubicBezTo>
                        <a:pt x="276" y="1"/>
                        <a:pt x="190" y="40"/>
                        <a:pt x="127" y="119"/>
                      </a:cubicBezTo>
                      <a:cubicBezTo>
                        <a:pt x="1" y="245"/>
                        <a:pt x="1" y="466"/>
                        <a:pt x="127" y="592"/>
                      </a:cubicBezTo>
                      <a:lnTo>
                        <a:pt x="820" y="1316"/>
                      </a:lnTo>
                      <a:cubicBezTo>
                        <a:pt x="883" y="1364"/>
                        <a:pt x="969" y="1387"/>
                        <a:pt x="1056" y="1387"/>
                      </a:cubicBezTo>
                      <a:cubicBezTo>
                        <a:pt x="1143" y="1387"/>
                        <a:pt x="1229" y="1364"/>
                        <a:pt x="1292" y="1316"/>
                      </a:cubicBezTo>
                      <a:cubicBezTo>
                        <a:pt x="1418" y="1190"/>
                        <a:pt x="1418" y="938"/>
                        <a:pt x="1292" y="844"/>
                      </a:cubicBezTo>
                      <a:lnTo>
                        <a:pt x="599" y="119"/>
                      </a:lnTo>
                      <a:cubicBezTo>
                        <a:pt x="536" y="40"/>
                        <a:pt x="450" y="1"/>
                        <a:pt x="3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9" name="Google Shape;9547;p73">
                  <a:extLst>
                    <a:ext uri="{FF2B5EF4-FFF2-40B4-BE49-F238E27FC236}">
                      <a16:creationId xmlns:a16="http://schemas.microsoft.com/office/drawing/2014/main" id="{59990D46-F46A-95BA-C5AD-3E901BB510D8}"/>
                    </a:ext>
                  </a:extLst>
                </p:cNvPr>
                <p:cNvSpPr/>
                <p:nvPr/>
              </p:nvSpPr>
              <p:spPr>
                <a:xfrm>
                  <a:off x="6734425" y="3236425"/>
                  <a:ext cx="35475" cy="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76" extrusionOk="0">
                      <a:moveTo>
                        <a:pt x="1054" y="0"/>
                      </a:moveTo>
                      <a:cubicBezTo>
                        <a:pt x="976" y="0"/>
                        <a:pt x="894" y="33"/>
                        <a:pt x="820" y="107"/>
                      </a:cubicBezTo>
                      <a:lnTo>
                        <a:pt x="95" y="832"/>
                      </a:lnTo>
                      <a:cubicBezTo>
                        <a:pt x="1" y="926"/>
                        <a:pt x="1" y="1178"/>
                        <a:pt x="95" y="1304"/>
                      </a:cubicBezTo>
                      <a:cubicBezTo>
                        <a:pt x="158" y="1352"/>
                        <a:pt x="253" y="1375"/>
                        <a:pt x="344" y="1375"/>
                      </a:cubicBezTo>
                      <a:cubicBezTo>
                        <a:pt x="434" y="1375"/>
                        <a:pt x="521" y="1352"/>
                        <a:pt x="568" y="1304"/>
                      </a:cubicBezTo>
                      <a:lnTo>
                        <a:pt x="1293" y="580"/>
                      </a:lnTo>
                      <a:cubicBezTo>
                        <a:pt x="1419" y="454"/>
                        <a:pt x="1419" y="233"/>
                        <a:pt x="1293" y="107"/>
                      </a:cubicBezTo>
                      <a:cubicBezTo>
                        <a:pt x="1226" y="41"/>
                        <a:pt x="1142" y="0"/>
                        <a:pt x="10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0" name="Google Shape;9548;p73">
                  <a:extLst>
                    <a:ext uri="{FF2B5EF4-FFF2-40B4-BE49-F238E27FC236}">
                      <a16:creationId xmlns:a16="http://schemas.microsoft.com/office/drawing/2014/main" id="{6620B5B7-9419-D836-D1A7-92CDA9B132E7}"/>
                    </a:ext>
                  </a:extLst>
                </p:cNvPr>
                <p:cNvSpPr/>
                <p:nvPr/>
              </p:nvSpPr>
              <p:spPr>
                <a:xfrm>
                  <a:off x="6805325" y="3322575"/>
                  <a:ext cx="35475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4853" extrusionOk="0">
                      <a:moveTo>
                        <a:pt x="0" y="1"/>
                      </a:moveTo>
                      <a:lnTo>
                        <a:pt x="0" y="4852"/>
                      </a:lnTo>
                      <a:lnTo>
                        <a:pt x="1040" y="4852"/>
                      </a:lnTo>
                      <a:cubicBezTo>
                        <a:pt x="1261" y="4852"/>
                        <a:pt x="1418" y="4695"/>
                        <a:pt x="1418" y="4506"/>
                      </a:cubicBezTo>
                      <a:lnTo>
                        <a:pt x="1418" y="316"/>
                      </a:lnTo>
                      <a:cubicBezTo>
                        <a:pt x="1355" y="158"/>
                        <a:pt x="1198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1" name="Google Shape;9549;p73">
                  <a:extLst>
                    <a:ext uri="{FF2B5EF4-FFF2-40B4-BE49-F238E27FC236}">
                      <a16:creationId xmlns:a16="http://schemas.microsoft.com/office/drawing/2014/main" id="{3B785739-D44B-501B-EAC6-97B4B9F3983A}"/>
                    </a:ext>
                  </a:extLst>
                </p:cNvPr>
                <p:cNvSpPr/>
                <p:nvPr/>
              </p:nvSpPr>
              <p:spPr>
                <a:xfrm>
                  <a:off x="6543825" y="3323275"/>
                  <a:ext cx="354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4856" extrusionOk="0">
                      <a:moveTo>
                        <a:pt x="323" y="0"/>
                      </a:moveTo>
                      <a:cubicBezTo>
                        <a:pt x="132" y="0"/>
                        <a:pt x="1" y="149"/>
                        <a:pt x="1" y="351"/>
                      </a:cubicBezTo>
                      <a:lnTo>
                        <a:pt x="1" y="4509"/>
                      </a:lnTo>
                      <a:cubicBezTo>
                        <a:pt x="1" y="4698"/>
                        <a:pt x="158" y="4856"/>
                        <a:pt x="379" y="4856"/>
                      </a:cubicBezTo>
                      <a:lnTo>
                        <a:pt x="1418" y="4856"/>
                      </a:lnTo>
                      <a:lnTo>
                        <a:pt x="1418" y="4"/>
                      </a:lnTo>
                      <a:lnTo>
                        <a:pt x="379" y="4"/>
                      </a:lnTo>
                      <a:cubicBezTo>
                        <a:pt x="360" y="1"/>
                        <a:pt x="341" y="0"/>
                        <a:pt x="3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2" name="Google Shape;9550;p73">
                  <a:extLst>
                    <a:ext uri="{FF2B5EF4-FFF2-40B4-BE49-F238E27FC236}">
                      <a16:creationId xmlns:a16="http://schemas.microsoft.com/office/drawing/2014/main" id="{89C2873E-5B87-2013-23F8-42B98042A541}"/>
                    </a:ext>
                  </a:extLst>
                </p:cNvPr>
                <p:cNvSpPr/>
                <p:nvPr/>
              </p:nvSpPr>
              <p:spPr>
                <a:xfrm>
                  <a:off x="6643075" y="3332025"/>
                  <a:ext cx="1433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5" h="4160" extrusionOk="0">
                      <a:moveTo>
                        <a:pt x="1639" y="1"/>
                      </a:moveTo>
                      <a:cubicBezTo>
                        <a:pt x="1450" y="1"/>
                        <a:pt x="1198" y="158"/>
                        <a:pt x="1072" y="379"/>
                      </a:cubicBezTo>
                      <a:lnTo>
                        <a:pt x="0" y="2490"/>
                      </a:lnTo>
                      <a:cubicBezTo>
                        <a:pt x="158" y="2584"/>
                        <a:pt x="378" y="2616"/>
                        <a:pt x="567" y="2616"/>
                      </a:cubicBezTo>
                      <a:cubicBezTo>
                        <a:pt x="1072" y="2616"/>
                        <a:pt x="1544" y="2364"/>
                        <a:pt x="1796" y="1891"/>
                      </a:cubicBezTo>
                      <a:lnTo>
                        <a:pt x="2017" y="1418"/>
                      </a:lnTo>
                      <a:lnTo>
                        <a:pt x="2710" y="1418"/>
                      </a:lnTo>
                      <a:cubicBezTo>
                        <a:pt x="2899" y="1418"/>
                        <a:pt x="3056" y="1481"/>
                        <a:pt x="3182" y="1607"/>
                      </a:cubicBezTo>
                      <a:lnTo>
                        <a:pt x="5734" y="4159"/>
                      </a:lnTo>
                      <a:lnTo>
                        <a:pt x="573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3" name="Google Shape;9551;p73">
                  <a:extLst>
                    <a:ext uri="{FF2B5EF4-FFF2-40B4-BE49-F238E27FC236}">
                      <a16:creationId xmlns:a16="http://schemas.microsoft.com/office/drawing/2014/main" id="{025FB8F0-8A9E-BB6E-D6DC-6D014BE4DCE5}"/>
                    </a:ext>
                  </a:extLst>
                </p:cNvPr>
                <p:cNvSpPr/>
                <p:nvPr/>
              </p:nvSpPr>
              <p:spPr>
                <a:xfrm>
                  <a:off x="6595025" y="3288700"/>
                  <a:ext cx="175675" cy="1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7549" extrusionOk="0">
                      <a:moveTo>
                        <a:pt x="2206" y="1"/>
                      </a:moveTo>
                      <a:cubicBezTo>
                        <a:pt x="1828" y="1"/>
                        <a:pt x="1481" y="221"/>
                        <a:pt x="1261" y="568"/>
                      </a:cubicBezTo>
                      <a:lnTo>
                        <a:pt x="946" y="1198"/>
                      </a:lnTo>
                      <a:cubicBezTo>
                        <a:pt x="914" y="1324"/>
                        <a:pt x="757" y="1419"/>
                        <a:pt x="631" y="1419"/>
                      </a:cubicBezTo>
                      <a:lnTo>
                        <a:pt x="1" y="1419"/>
                      </a:lnTo>
                      <a:lnTo>
                        <a:pt x="1" y="6239"/>
                      </a:lnTo>
                      <a:lnTo>
                        <a:pt x="1576" y="6239"/>
                      </a:lnTo>
                      <a:lnTo>
                        <a:pt x="2584" y="7247"/>
                      </a:lnTo>
                      <a:cubicBezTo>
                        <a:pt x="2768" y="7431"/>
                        <a:pt x="3054" y="7548"/>
                        <a:pt x="3330" y="7548"/>
                      </a:cubicBezTo>
                      <a:cubicBezTo>
                        <a:pt x="3431" y="7548"/>
                        <a:pt x="3531" y="7533"/>
                        <a:pt x="3624" y="7499"/>
                      </a:cubicBezTo>
                      <a:lnTo>
                        <a:pt x="6585" y="6554"/>
                      </a:lnTo>
                      <a:cubicBezTo>
                        <a:pt x="6743" y="6522"/>
                        <a:pt x="6900" y="6396"/>
                        <a:pt x="7026" y="6302"/>
                      </a:cubicBezTo>
                      <a:lnTo>
                        <a:pt x="4537" y="3813"/>
                      </a:lnTo>
                      <a:lnTo>
                        <a:pt x="4380" y="3813"/>
                      </a:lnTo>
                      <a:lnTo>
                        <a:pt x="4348" y="3844"/>
                      </a:lnTo>
                      <a:cubicBezTo>
                        <a:pt x="4033" y="4506"/>
                        <a:pt x="3340" y="4947"/>
                        <a:pt x="2647" y="5042"/>
                      </a:cubicBezTo>
                      <a:cubicBezTo>
                        <a:pt x="2601" y="5044"/>
                        <a:pt x="2556" y="5046"/>
                        <a:pt x="2511" y="5046"/>
                      </a:cubicBezTo>
                      <a:cubicBezTo>
                        <a:pt x="2046" y="5046"/>
                        <a:pt x="1698" y="4899"/>
                        <a:pt x="1324" y="4727"/>
                      </a:cubicBezTo>
                      <a:cubicBezTo>
                        <a:pt x="1103" y="4632"/>
                        <a:pt x="1040" y="4412"/>
                        <a:pt x="1166" y="4254"/>
                      </a:cubicBezTo>
                      <a:lnTo>
                        <a:pt x="2363" y="1797"/>
                      </a:lnTo>
                      <a:cubicBezTo>
                        <a:pt x="2615" y="1324"/>
                        <a:pt x="3088" y="1041"/>
                        <a:pt x="3592" y="1041"/>
                      </a:cubicBezTo>
                      <a:lnTo>
                        <a:pt x="5104" y="1041"/>
                      </a:lnTo>
                      <a:cubicBezTo>
                        <a:pt x="5167" y="852"/>
                        <a:pt x="5262" y="631"/>
                        <a:pt x="5262" y="347"/>
                      </a:cubicBezTo>
                      <a:cubicBezTo>
                        <a:pt x="5262" y="158"/>
                        <a:pt x="5104" y="1"/>
                        <a:pt x="488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6" name="Google Shape;9552;p73">
                <a:extLst>
                  <a:ext uri="{FF2B5EF4-FFF2-40B4-BE49-F238E27FC236}">
                    <a16:creationId xmlns:a16="http://schemas.microsoft.com/office/drawing/2014/main" id="{63B2C04D-00B2-6C89-6AAF-91E3CC2EB1C2}"/>
                  </a:ext>
                </a:extLst>
              </p:cNvPr>
              <p:cNvGrpSpPr/>
              <p:nvPr/>
            </p:nvGrpSpPr>
            <p:grpSpPr>
              <a:xfrm>
                <a:off x="3302959" y="3747882"/>
                <a:ext cx="500612" cy="500612"/>
                <a:chOff x="2037825" y="3254050"/>
                <a:chExt cx="296175" cy="296175"/>
              </a:xfrm>
              <a:grpFill/>
            </p:grpSpPr>
            <p:sp>
              <p:nvSpPr>
                <p:cNvPr id="101" name="Google Shape;9553;p73">
                  <a:extLst>
                    <a:ext uri="{FF2B5EF4-FFF2-40B4-BE49-F238E27FC236}">
                      <a16:creationId xmlns:a16="http://schemas.microsoft.com/office/drawing/2014/main" id="{D3A0E80B-408F-4CA3-7A03-6B1DFF1DBE2E}"/>
                    </a:ext>
                  </a:extLst>
                </p:cNvPr>
                <p:cNvSpPr/>
                <p:nvPr/>
              </p:nvSpPr>
              <p:spPr>
                <a:xfrm>
                  <a:off x="2063825" y="3254050"/>
                  <a:ext cx="86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1733" y="1"/>
                      </a:moveTo>
                      <a:cubicBezTo>
                        <a:pt x="788" y="1"/>
                        <a:pt x="1" y="788"/>
                        <a:pt x="1" y="1733"/>
                      </a:cubicBezTo>
                      <a:cubicBezTo>
                        <a:pt x="1" y="2679"/>
                        <a:pt x="788" y="3466"/>
                        <a:pt x="1733" y="3466"/>
                      </a:cubicBezTo>
                      <a:cubicBezTo>
                        <a:pt x="2678" y="3466"/>
                        <a:pt x="3466" y="2679"/>
                        <a:pt x="3466" y="1733"/>
                      </a:cubicBezTo>
                      <a:cubicBezTo>
                        <a:pt x="3466" y="788"/>
                        <a:pt x="2678" y="1"/>
                        <a:pt x="17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2" name="Google Shape;9554;p73">
                  <a:extLst>
                    <a:ext uri="{FF2B5EF4-FFF2-40B4-BE49-F238E27FC236}">
                      <a16:creationId xmlns:a16="http://schemas.microsoft.com/office/drawing/2014/main" id="{4CF3F072-7503-168E-535E-1695DD4A81A2}"/>
                    </a:ext>
                  </a:extLst>
                </p:cNvPr>
                <p:cNvSpPr/>
                <p:nvPr/>
              </p:nvSpPr>
              <p:spPr>
                <a:xfrm>
                  <a:off x="2178025" y="3289500"/>
                  <a:ext cx="104000" cy="6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2718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95" y="662"/>
                        <a:pt x="316" y="662"/>
                      </a:cubicBezTo>
                      <a:lnTo>
                        <a:pt x="2395" y="662"/>
                      </a:lnTo>
                      <a:cubicBezTo>
                        <a:pt x="2584" y="662"/>
                        <a:pt x="2742" y="820"/>
                        <a:pt x="2742" y="1009"/>
                      </a:cubicBezTo>
                      <a:lnTo>
                        <a:pt x="2742" y="1576"/>
                      </a:lnTo>
                      <a:lnTo>
                        <a:pt x="2616" y="1450"/>
                      </a:lnTo>
                      <a:cubicBezTo>
                        <a:pt x="2568" y="1387"/>
                        <a:pt x="2482" y="1355"/>
                        <a:pt x="2391" y="1355"/>
                      </a:cubicBezTo>
                      <a:cubicBezTo>
                        <a:pt x="2301" y="1355"/>
                        <a:pt x="2206" y="1387"/>
                        <a:pt x="2143" y="1450"/>
                      </a:cubicBezTo>
                      <a:cubicBezTo>
                        <a:pt x="2049" y="1576"/>
                        <a:pt x="2049" y="1796"/>
                        <a:pt x="2143" y="1922"/>
                      </a:cubicBezTo>
                      <a:lnTo>
                        <a:pt x="2868" y="2647"/>
                      </a:lnTo>
                      <a:cubicBezTo>
                        <a:pt x="2931" y="2694"/>
                        <a:pt x="3017" y="2718"/>
                        <a:pt x="3104" y="2718"/>
                      </a:cubicBezTo>
                      <a:cubicBezTo>
                        <a:pt x="3191" y="2718"/>
                        <a:pt x="3277" y="2694"/>
                        <a:pt x="3340" y="2647"/>
                      </a:cubicBezTo>
                      <a:lnTo>
                        <a:pt x="4033" y="1922"/>
                      </a:lnTo>
                      <a:cubicBezTo>
                        <a:pt x="4159" y="1796"/>
                        <a:pt x="4159" y="1576"/>
                        <a:pt x="4033" y="1450"/>
                      </a:cubicBezTo>
                      <a:cubicBezTo>
                        <a:pt x="3986" y="1387"/>
                        <a:pt x="3899" y="1355"/>
                        <a:pt x="3809" y="1355"/>
                      </a:cubicBezTo>
                      <a:cubicBezTo>
                        <a:pt x="3718" y="1355"/>
                        <a:pt x="3624" y="1387"/>
                        <a:pt x="3561" y="1450"/>
                      </a:cubicBezTo>
                      <a:lnTo>
                        <a:pt x="3466" y="1576"/>
                      </a:lnTo>
                      <a:lnTo>
                        <a:pt x="3466" y="1009"/>
                      </a:lnTo>
                      <a:cubicBezTo>
                        <a:pt x="3466" y="441"/>
                        <a:pt x="2994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3" name="Google Shape;9555;p73">
                  <a:extLst>
                    <a:ext uri="{FF2B5EF4-FFF2-40B4-BE49-F238E27FC236}">
                      <a16:creationId xmlns:a16="http://schemas.microsoft.com/office/drawing/2014/main" id="{23990B8D-F19A-066D-D321-248D4F110907}"/>
                    </a:ext>
                  </a:extLst>
                </p:cNvPr>
                <p:cNvSpPr/>
                <p:nvPr/>
              </p:nvSpPr>
              <p:spPr>
                <a:xfrm>
                  <a:off x="2070125" y="3444225"/>
                  <a:ext cx="106350" cy="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763" extrusionOk="0">
                      <a:moveTo>
                        <a:pt x="1095" y="0"/>
                      </a:moveTo>
                      <a:cubicBezTo>
                        <a:pt x="1002" y="0"/>
                        <a:pt x="904" y="28"/>
                        <a:pt x="820" y="112"/>
                      </a:cubicBezTo>
                      <a:lnTo>
                        <a:pt x="127" y="805"/>
                      </a:lnTo>
                      <a:cubicBezTo>
                        <a:pt x="1" y="931"/>
                        <a:pt x="1" y="1184"/>
                        <a:pt x="127" y="1278"/>
                      </a:cubicBezTo>
                      <a:cubicBezTo>
                        <a:pt x="190" y="1341"/>
                        <a:pt x="276" y="1373"/>
                        <a:pt x="363" y="1373"/>
                      </a:cubicBezTo>
                      <a:cubicBezTo>
                        <a:pt x="449" y="1373"/>
                        <a:pt x="536" y="1341"/>
                        <a:pt x="599" y="1278"/>
                      </a:cubicBezTo>
                      <a:lnTo>
                        <a:pt x="725" y="1184"/>
                      </a:lnTo>
                      <a:lnTo>
                        <a:pt x="725" y="1719"/>
                      </a:lnTo>
                      <a:cubicBezTo>
                        <a:pt x="725" y="2318"/>
                        <a:pt x="1198" y="2759"/>
                        <a:pt x="1733" y="2759"/>
                      </a:cubicBezTo>
                      <a:lnTo>
                        <a:pt x="3813" y="2759"/>
                      </a:lnTo>
                      <a:cubicBezTo>
                        <a:pt x="3837" y="2761"/>
                        <a:pt x="3861" y="2763"/>
                        <a:pt x="3883" y="2763"/>
                      </a:cubicBezTo>
                      <a:cubicBezTo>
                        <a:pt x="4122" y="2763"/>
                        <a:pt x="4254" y="2616"/>
                        <a:pt x="4254" y="2444"/>
                      </a:cubicBezTo>
                      <a:cubicBezTo>
                        <a:pt x="4254" y="2223"/>
                        <a:pt x="4096" y="2066"/>
                        <a:pt x="3907" y="2066"/>
                      </a:cubicBezTo>
                      <a:lnTo>
                        <a:pt x="1828" y="2066"/>
                      </a:lnTo>
                      <a:cubicBezTo>
                        <a:pt x="1639" y="2066"/>
                        <a:pt x="1481" y="1908"/>
                        <a:pt x="1481" y="1719"/>
                      </a:cubicBezTo>
                      <a:lnTo>
                        <a:pt x="1481" y="1184"/>
                      </a:lnTo>
                      <a:lnTo>
                        <a:pt x="1576" y="1278"/>
                      </a:lnTo>
                      <a:cubicBezTo>
                        <a:pt x="1639" y="1341"/>
                        <a:pt x="1733" y="1373"/>
                        <a:pt x="1824" y="1373"/>
                      </a:cubicBezTo>
                      <a:cubicBezTo>
                        <a:pt x="1914" y="1373"/>
                        <a:pt x="2001" y="1341"/>
                        <a:pt x="2048" y="1278"/>
                      </a:cubicBezTo>
                      <a:cubicBezTo>
                        <a:pt x="2174" y="1184"/>
                        <a:pt x="2174" y="931"/>
                        <a:pt x="2048" y="805"/>
                      </a:cubicBezTo>
                      <a:lnTo>
                        <a:pt x="1355" y="112"/>
                      </a:lnTo>
                      <a:cubicBezTo>
                        <a:pt x="1292" y="81"/>
                        <a:pt x="1261" y="81"/>
                        <a:pt x="1229" y="18"/>
                      </a:cubicBezTo>
                      <a:cubicBezTo>
                        <a:pt x="1187" y="7"/>
                        <a:pt x="1142" y="0"/>
                        <a:pt x="10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4" name="Google Shape;9556;p73">
                  <a:extLst>
                    <a:ext uri="{FF2B5EF4-FFF2-40B4-BE49-F238E27FC236}">
                      <a16:creationId xmlns:a16="http://schemas.microsoft.com/office/drawing/2014/main" id="{60AE33FC-0F98-B81F-9534-98F18AE4224B}"/>
                    </a:ext>
                  </a:extLst>
                </p:cNvPr>
                <p:cNvSpPr/>
                <p:nvPr/>
              </p:nvSpPr>
              <p:spPr>
                <a:xfrm>
                  <a:off x="2219775" y="3375350"/>
                  <a:ext cx="89025" cy="8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3435" extrusionOk="0">
                      <a:moveTo>
                        <a:pt x="1796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cubicBezTo>
                        <a:pt x="0" y="2647"/>
                        <a:pt x="788" y="3434"/>
                        <a:pt x="1796" y="3434"/>
                      </a:cubicBezTo>
                      <a:cubicBezTo>
                        <a:pt x="2741" y="3434"/>
                        <a:pt x="3561" y="2647"/>
                        <a:pt x="3561" y="1733"/>
                      </a:cubicBezTo>
                      <a:cubicBezTo>
                        <a:pt x="3561" y="788"/>
                        <a:pt x="2773" y="0"/>
                        <a:pt x="179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5" name="Google Shape;9557;p73">
                  <a:extLst>
                    <a:ext uri="{FF2B5EF4-FFF2-40B4-BE49-F238E27FC236}">
                      <a16:creationId xmlns:a16="http://schemas.microsoft.com/office/drawing/2014/main" id="{F5CF225E-360B-A6FB-19A0-7896247895FA}"/>
                    </a:ext>
                  </a:extLst>
                </p:cNvPr>
                <p:cNvSpPr/>
                <p:nvPr/>
              </p:nvSpPr>
              <p:spPr>
                <a:xfrm>
                  <a:off x="2037825" y="3339125"/>
                  <a:ext cx="138650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3529" extrusionOk="0">
                      <a:moveTo>
                        <a:pt x="1072" y="0"/>
                      </a:moveTo>
                      <a:cubicBezTo>
                        <a:pt x="442" y="536"/>
                        <a:pt x="32" y="1292"/>
                        <a:pt x="32" y="2143"/>
                      </a:cubicBezTo>
                      <a:lnTo>
                        <a:pt x="32" y="3182"/>
                      </a:lnTo>
                      <a:cubicBezTo>
                        <a:pt x="1" y="3371"/>
                        <a:pt x="158" y="3529"/>
                        <a:pt x="347" y="3529"/>
                      </a:cubicBezTo>
                      <a:lnTo>
                        <a:pt x="5199" y="3529"/>
                      </a:lnTo>
                      <a:cubicBezTo>
                        <a:pt x="5388" y="3529"/>
                        <a:pt x="5546" y="3371"/>
                        <a:pt x="5546" y="3182"/>
                      </a:cubicBezTo>
                      <a:lnTo>
                        <a:pt x="5546" y="2143"/>
                      </a:lnTo>
                      <a:cubicBezTo>
                        <a:pt x="5546" y="1292"/>
                        <a:pt x="5168" y="536"/>
                        <a:pt x="4538" y="0"/>
                      </a:cubicBezTo>
                      <a:cubicBezTo>
                        <a:pt x="4096" y="473"/>
                        <a:pt x="3466" y="756"/>
                        <a:pt x="2805" y="756"/>
                      </a:cubicBezTo>
                      <a:cubicBezTo>
                        <a:pt x="2143" y="756"/>
                        <a:pt x="1513" y="504"/>
                        <a:pt x="10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6" name="Google Shape;9558;p73">
                  <a:extLst>
                    <a:ext uri="{FF2B5EF4-FFF2-40B4-BE49-F238E27FC236}">
                      <a16:creationId xmlns:a16="http://schemas.microsoft.com/office/drawing/2014/main" id="{73044916-6912-EB17-CBD0-8828949AD133}"/>
                    </a:ext>
                  </a:extLst>
                </p:cNvPr>
                <p:cNvSpPr/>
                <p:nvPr/>
              </p:nvSpPr>
              <p:spPr>
                <a:xfrm>
                  <a:off x="2193775" y="3460400"/>
                  <a:ext cx="140225" cy="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3593" extrusionOk="0">
                      <a:moveTo>
                        <a:pt x="1009" y="1"/>
                      </a:moveTo>
                      <a:cubicBezTo>
                        <a:pt x="379" y="537"/>
                        <a:pt x="1" y="1261"/>
                        <a:pt x="1" y="2143"/>
                      </a:cubicBezTo>
                      <a:lnTo>
                        <a:pt x="1" y="3246"/>
                      </a:lnTo>
                      <a:cubicBezTo>
                        <a:pt x="1" y="3435"/>
                        <a:pt x="158" y="3592"/>
                        <a:pt x="347" y="3592"/>
                      </a:cubicBezTo>
                      <a:lnTo>
                        <a:pt x="5262" y="3592"/>
                      </a:lnTo>
                      <a:cubicBezTo>
                        <a:pt x="5451" y="3592"/>
                        <a:pt x="5609" y="3435"/>
                        <a:pt x="5609" y="3246"/>
                      </a:cubicBezTo>
                      <a:lnTo>
                        <a:pt x="5609" y="2143"/>
                      </a:lnTo>
                      <a:cubicBezTo>
                        <a:pt x="5577" y="1261"/>
                        <a:pt x="5199" y="537"/>
                        <a:pt x="4569" y="1"/>
                      </a:cubicBezTo>
                      <a:cubicBezTo>
                        <a:pt x="4128" y="474"/>
                        <a:pt x="3498" y="757"/>
                        <a:pt x="2773" y="757"/>
                      </a:cubicBezTo>
                      <a:cubicBezTo>
                        <a:pt x="2080" y="757"/>
                        <a:pt x="1450" y="474"/>
                        <a:pt x="100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7" name="Google Shape;9559;p73">
                <a:extLst>
                  <a:ext uri="{FF2B5EF4-FFF2-40B4-BE49-F238E27FC236}">
                    <a16:creationId xmlns:a16="http://schemas.microsoft.com/office/drawing/2014/main" id="{5CA77DCA-6FE6-DC54-F63F-0903211E6F0D}"/>
                  </a:ext>
                </a:extLst>
              </p:cNvPr>
              <p:cNvGrpSpPr/>
              <p:nvPr/>
            </p:nvGrpSpPr>
            <p:grpSpPr>
              <a:xfrm>
                <a:off x="3300297" y="4378750"/>
                <a:ext cx="505937" cy="498964"/>
                <a:chOff x="2034675" y="3617925"/>
                <a:chExt cx="299325" cy="295200"/>
              </a:xfrm>
              <a:grpFill/>
            </p:grpSpPr>
            <p:sp>
              <p:nvSpPr>
                <p:cNvPr id="96" name="Google Shape;9560;p73">
                  <a:extLst>
                    <a:ext uri="{FF2B5EF4-FFF2-40B4-BE49-F238E27FC236}">
                      <a16:creationId xmlns:a16="http://schemas.microsoft.com/office/drawing/2014/main" id="{0D76CD0C-5AA2-FE3A-7BED-DB25E9234476}"/>
                    </a:ext>
                  </a:extLst>
                </p:cNvPr>
                <p:cNvSpPr/>
                <p:nvPr/>
              </p:nvSpPr>
              <p:spPr>
                <a:xfrm>
                  <a:off x="2195350" y="3721900"/>
                  <a:ext cx="69350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1356" extrusionOk="0">
                      <a:moveTo>
                        <a:pt x="1387" y="1"/>
                      </a:moveTo>
                      <a:cubicBezTo>
                        <a:pt x="631" y="1"/>
                        <a:pt x="1" y="631"/>
                        <a:pt x="1" y="1355"/>
                      </a:cubicBezTo>
                      <a:lnTo>
                        <a:pt x="2773" y="1355"/>
                      </a:lnTo>
                      <a:cubicBezTo>
                        <a:pt x="2773" y="599"/>
                        <a:pt x="2143" y="1"/>
                        <a:pt x="13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7" name="Google Shape;9561;p73">
                  <a:extLst>
                    <a:ext uri="{FF2B5EF4-FFF2-40B4-BE49-F238E27FC236}">
                      <a16:creationId xmlns:a16="http://schemas.microsoft.com/office/drawing/2014/main" id="{51EBDE2F-6052-D6B1-4389-1027E91E9AD1}"/>
                    </a:ext>
                  </a:extLst>
                </p:cNvPr>
                <p:cNvSpPr/>
                <p:nvPr/>
              </p:nvSpPr>
              <p:spPr>
                <a:xfrm>
                  <a:off x="2211900" y="3669125"/>
                  <a:ext cx="35475" cy="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419" extrusionOk="0">
                      <a:moveTo>
                        <a:pt x="725" y="1"/>
                      </a:moveTo>
                      <a:cubicBezTo>
                        <a:pt x="315" y="1"/>
                        <a:pt x="0" y="316"/>
                        <a:pt x="0" y="725"/>
                      </a:cubicBezTo>
                      <a:cubicBezTo>
                        <a:pt x="0" y="1103"/>
                        <a:pt x="315" y="1418"/>
                        <a:pt x="725" y="1418"/>
                      </a:cubicBezTo>
                      <a:cubicBezTo>
                        <a:pt x="1103" y="1418"/>
                        <a:pt x="1418" y="1103"/>
                        <a:pt x="1418" y="725"/>
                      </a:cubicBez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8" name="Google Shape;9562;p73">
                  <a:extLst>
                    <a:ext uri="{FF2B5EF4-FFF2-40B4-BE49-F238E27FC236}">
                      <a16:creationId xmlns:a16="http://schemas.microsoft.com/office/drawing/2014/main" id="{D9A6FEEF-DEB6-1AD5-B499-7EAB8B3BAB62}"/>
                    </a:ext>
                  </a:extLst>
                </p:cNvPr>
                <p:cNvSpPr/>
                <p:nvPr/>
              </p:nvSpPr>
              <p:spPr>
                <a:xfrm>
                  <a:off x="2125250" y="3617925"/>
                  <a:ext cx="208750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8350" extrusionOk="0">
                      <a:moveTo>
                        <a:pt x="4128" y="1387"/>
                      </a:moveTo>
                      <a:cubicBezTo>
                        <a:pt x="4884" y="1387"/>
                        <a:pt x="5514" y="2017"/>
                        <a:pt x="5514" y="2773"/>
                      </a:cubicBezTo>
                      <a:cubicBezTo>
                        <a:pt x="5514" y="3120"/>
                        <a:pt x="5357" y="3466"/>
                        <a:pt x="5136" y="3718"/>
                      </a:cubicBezTo>
                      <a:cubicBezTo>
                        <a:pt x="5766" y="4065"/>
                        <a:pt x="6176" y="4727"/>
                        <a:pt x="6176" y="5514"/>
                      </a:cubicBezTo>
                      <a:lnTo>
                        <a:pt x="6176" y="5892"/>
                      </a:lnTo>
                      <a:lnTo>
                        <a:pt x="6270" y="5892"/>
                      </a:lnTo>
                      <a:cubicBezTo>
                        <a:pt x="6270" y="6081"/>
                        <a:pt x="6113" y="6239"/>
                        <a:pt x="5924" y="6239"/>
                      </a:cubicBezTo>
                      <a:lnTo>
                        <a:pt x="2458" y="6239"/>
                      </a:lnTo>
                      <a:cubicBezTo>
                        <a:pt x="2238" y="6239"/>
                        <a:pt x="2080" y="6081"/>
                        <a:pt x="2080" y="5892"/>
                      </a:cubicBezTo>
                      <a:lnTo>
                        <a:pt x="2080" y="5514"/>
                      </a:lnTo>
                      <a:cubicBezTo>
                        <a:pt x="2080" y="4727"/>
                        <a:pt x="2521" y="4065"/>
                        <a:pt x="3151" y="3718"/>
                      </a:cubicBezTo>
                      <a:cubicBezTo>
                        <a:pt x="2931" y="3466"/>
                        <a:pt x="2773" y="3120"/>
                        <a:pt x="2773" y="2773"/>
                      </a:cubicBezTo>
                      <a:cubicBezTo>
                        <a:pt x="2773" y="2017"/>
                        <a:pt x="3403" y="1387"/>
                        <a:pt x="4128" y="1387"/>
                      </a:cubicBezTo>
                      <a:close/>
                      <a:moveTo>
                        <a:pt x="4191" y="1"/>
                      </a:moveTo>
                      <a:cubicBezTo>
                        <a:pt x="1891" y="1"/>
                        <a:pt x="1" y="1860"/>
                        <a:pt x="1" y="4191"/>
                      </a:cubicBezTo>
                      <a:cubicBezTo>
                        <a:pt x="1" y="6522"/>
                        <a:pt x="1860" y="8350"/>
                        <a:pt x="4191" y="8350"/>
                      </a:cubicBezTo>
                      <a:cubicBezTo>
                        <a:pt x="6459" y="8350"/>
                        <a:pt x="8350" y="6522"/>
                        <a:pt x="8350" y="4191"/>
                      </a:cubicBezTo>
                      <a:cubicBezTo>
                        <a:pt x="8350" y="1860"/>
                        <a:pt x="6459" y="1"/>
                        <a:pt x="41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9" name="Google Shape;9563;p73">
                  <a:extLst>
                    <a:ext uri="{FF2B5EF4-FFF2-40B4-BE49-F238E27FC236}">
                      <a16:creationId xmlns:a16="http://schemas.microsoft.com/office/drawing/2014/main" id="{54A16D21-1533-E9AB-4602-FE22E2B9DE70}"/>
                    </a:ext>
                  </a:extLst>
                </p:cNvPr>
                <p:cNvSpPr/>
                <p:nvPr/>
              </p:nvSpPr>
              <p:spPr>
                <a:xfrm>
                  <a:off x="2107150" y="3771525"/>
                  <a:ext cx="73275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" h="2899" extrusionOk="0">
                      <a:moveTo>
                        <a:pt x="504" y="0"/>
                      </a:moveTo>
                      <a:lnTo>
                        <a:pt x="378" y="126"/>
                      </a:lnTo>
                      <a:cubicBezTo>
                        <a:pt x="0" y="536"/>
                        <a:pt x="0" y="1198"/>
                        <a:pt x="378" y="1576"/>
                      </a:cubicBezTo>
                      <a:lnTo>
                        <a:pt x="1355" y="2584"/>
                      </a:lnTo>
                      <a:cubicBezTo>
                        <a:pt x="1576" y="2773"/>
                        <a:pt x="1828" y="2899"/>
                        <a:pt x="2111" y="2899"/>
                      </a:cubicBezTo>
                      <a:cubicBezTo>
                        <a:pt x="2395" y="2899"/>
                        <a:pt x="2678" y="2773"/>
                        <a:pt x="2867" y="2584"/>
                      </a:cubicBezTo>
                      <a:lnTo>
                        <a:pt x="2930" y="2458"/>
                      </a:lnTo>
                      <a:cubicBezTo>
                        <a:pt x="1828" y="1985"/>
                        <a:pt x="977" y="1071"/>
                        <a:pt x="5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0" name="Google Shape;9564;p73">
                  <a:extLst>
                    <a:ext uri="{FF2B5EF4-FFF2-40B4-BE49-F238E27FC236}">
                      <a16:creationId xmlns:a16="http://schemas.microsoft.com/office/drawing/2014/main" id="{9E867D12-DADD-82B2-1157-7195270F0789}"/>
                    </a:ext>
                  </a:extLst>
                </p:cNvPr>
                <p:cNvSpPr/>
                <p:nvPr/>
              </p:nvSpPr>
              <p:spPr>
                <a:xfrm>
                  <a:off x="2034675" y="3816425"/>
                  <a:ext cx="100050" cy="9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3868" extrusionOk="0">
                      <a:moveTo>
                        <a:pt x="2521" y="0"/>
                      </a:moveTo>
                      <a:lnTo>
                        <a:pt x="410" y="2111"/>
                      </a:lnTo>
                      <a:cubicBezTo>
                        <a:pt x="1" y="2520"/>
                        <a:pt x="1" y="3182"/>
                        <a:pt x="410" y="3560"/>
                      </a:cubicBezTo>
                      <a:cubicBezTo>
                        <a:pt x="599" y="3765"/>
                        <a:pt x="867" y="3867"/>
                        <a:pt x="1135" y="3867"/>
                      </a:cubicBezTo>
                      <a:cubicBezTo>
                        <a:pt x="1403" y="3867"/>
                        <a:pt x="1671" y="3765"/>
                        <a:pt x="1860" y="3560"/>
                      </a:cubicBezTo>
                      <a:lnTo>
                        <a:pt x="4002" y="1449"/>
                      </a:lnTo>
                      <a:cubicBezTo>
                        <a:pt x="3907" y="1418"/>
                        <a:pt x="3844" y="1323"/>
                        <a:pt x="3750" y="1260"/>
                      </a:cubicBezTo>
                      <a:lnTo>
                        <a:pt x="2773" y="252"/>
                      </a:lnTo>
                      <a:cubicBezTo>
                        <a:pt x="2679" y="189"/>
                        <a:pt x="2616" y="95"/>
                        <a:pt x="25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8" name="Google Shape;9565;p73">
                <a:extLst>
                  <a:ext uri="{FF2B5EF4-FFF2-40B4-BE49-F238E27FC236}">
                    <a16:creationId xmlns:a16="http://schemas.microsoft.com/office/drawing/2014/main" id="{86614F81-7A1B-07AB-1940-4A97B5E6CFBA}"/>
                  </a:ext>
                </a:extLst>
              </p:cNvPr>
              <p:cNvGrpSpPr/>
              <p:nvPr/>
            </p:nvGrpSpPr>
            <p:grpSpPr>
              <a:xfrm>
                <a:off x="3302959" y="4985321"/>
                <a:ext cx="500612" cy="499261"/>
                <a:chOff x="2037825" y="3981825"/>
                <a:chExt cx="296175" cy="295375"/>
              </a:xfrm>
              <a:grpFill/>
            </p:grpSpPr>
            <p:sp>
              <p:nvSpPr>
                <p:cNvPr id="93" name="Google Shape;9566;p73">
                  <a:extLst>
                    <a:ext uri="{FF2B5EF4-FFF2-40B4-BE49-F238E27FC236}">
                      <a16:creationId xmlns:a16="http://schemas.microsoft.com/office/drawing/2014/main" id="{D2632ED2-75F1-140B-F8A4-13FDD0511F7E}"/>
                    </a:ext>
                  </a:extLst>
                </p:cNvPr>
                <p:cNvSpPr/>
                <p:nvPr/>
              </p:nvSpPr>
              <p:spPr>
                <a:xfrm>
                  <a:off x="2072500" y="4085775"/>
                  <a:ext cx="8822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3467" extrusionOk="0">
                      <a:moveTo>
                        <a:pt x="1764" y="1"/>
                      </a:moveTo>
                      <a:cubicBezTo>
                        <a:pt x="819" y="1"/>
                        <a:pt x="0" y="788"/>
                        <a:pt x="0" y="1734"/>
                      </a:cubicBezTo>
                      <a:cubicBezTo>
                        <a:pt x="0" y="2679"/>
                        <a:pt x="819" y="3466"/>
                        <a:pt x="1764" y="3466"/>
                      </a:cubicBezTo>
                      <a:cubicBezTo>
                        <a:pt x="2709" y="3466"/>
                        <a:pt x="3529" y="2679"/>
                        <a:pt x="3529" y="1734"/>
                      </a:cubicBezTo>
                      <a:cubicBezTo>
                        <a:pt x="3529" y="788"/>
                        <a:pt x="2741" y="1"/>
                        <a:pt x="176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4" name="Google Shape;9567;p73">
                  <a:extLst>
                    <a:ext uri="{FF2B5EF4-FFF2-40B4-BE49-F238E27FC236}">
                      <a16:creationId xmlns:a16="http://schemas.microsoft.com/office/drawing/2014/main" id="{3628F73C-3DE4-62FD-AF60-BE002150F68C}"/>
                    </a:ext>
                  </a:extLst>
                </p:cNvPr>
                <p:cNvSpPr/>
                <p:nvPr/>
              </p:nvSpPr>
              <p:spPr>
                <a:xfrm>
                  <a:off x="2176450" y="3981825"/>
                  <a:ext cx="157550" cy="1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6239" extrusionOk="0">
                      <a:moveTo>
                        <a:pt x="3151" y="1733"/>
                      </a:moveTo>
                      <a:cubicBezTo>
                        <a:pt x="3372" y="1733"/>
                        <a:pt x="3529" y="1890"/>
                        <a:pt x="3529" y="2079"/>
                      </a:cubicBezTo>
                      <a:cubicBezTo>
                        <a:pt x="3529" y="2268"/>
                        <a:pt x="3372" y="2426"/>
                        <a:pt x="3151" y="2426"/>
                      </a:cubicBezTo>
                      <a:cubicBezTo>
                        <a:pt x="2962" y="2426"/>
                        <a:pt x="2805" y="2268"/>
                        <a:pt x="2805" y="2079"/>
                      </a:cubicBezTo>
                      <a:cubicBezTo>
                        <a:pt x="2805" y="1890"/>
                        <a:pt x="2962" y="1733"/>
                        <a:pt x="3151" y="1733"/>
                      </a:cubicBezTo>
                      <a:close/>
                      <a:moveTo>
                        <a:pt x="3151" y="2773"/>
                      </a:moveTo>
                      <a:cubicBezTo>
                        <a:pt x="3372" y="2773"/>
                        <a:pt x="3529" y="2930"/>
                        <a:pt x="3529" y="3151"/>
                      </a:cubicBezTo>
                      <a:lnTo>
                        <a:pt x="3529" y="4505"/>
                      </a:lnTo>
                      <a:cubicBezTo>
                        <a:pt x="3529" y="4726"/>
                        <a:pt x="3372" y="4883"/>
                        <a:pt x="3151" y="4883"/>
                      </a:cubicBezTo>
                      <a:cubicBezTo>
                        <a:pt x="2962" y="4883"/>
                        <a:pt x="2805" y="4726"/>
                        <a:pt x="2805" y="4505"/>
                      </a:cubicBezTo>
                      <a:lnTo>
                        <a:pt x="2805" y="3151"/>
                      </a:lnTo>
                      <a:cubicBezTo>
                        <a:pt x="2805" y="2930"/>
                        <a:pt x="2962" y="2773"/>
                        <a:pt x="3151" y="2773"/>
                      </a:cubicBezTo>
                      <a:close/>
                      <a:moveTo>
                        <a:pt x="3151" y="0"/>
                      </a:moveTo>
                      <a:cubicBezTo>
                        <a:pt x="1418" y="0"/>
                        <a:pt x="64" y="1418"/>
                        <a:pt x="64" y="3088"/>
                      </a:cubicBezTo>
                      <a:cubicBezTo>
                        <a:pt x="64" y="3655"/>
                        <a:pt x="158" y="4159"/>
                        <a:pt x="442" y="4631"/>
                      </a:cubicBezTo>
                      <a:lnTo>
                        <a:pt x="64" y="5765"/>
                      </a:lnTo>
                      <a:cubicBezTo>
                        <a:pt x="1" y="5892"/>
                        <a:pt x="64" y="6018"/>
                        <a:pt x="127" y="6112"/>
                      </a:cubicBezTo>
                      <a:cubicBezTo>
                        <a:pt x="190" y="6207"/>
                        <a:pt x="379" y="6238"/>
                        <a:pt x="473" y="6238"/>
                      </a:cubicBezTo>
                      <a:lnTo>
                        <a:pt x="1796" y="5923"/>
                      </a:lnTo>
                      <a:cubicBezTo>
                        <a:pt x="2206" y="6175"/>
                        <a:pt x="2679" y="6238"/>
                        <a:pt x="3214" y="6238"/>
                      </a:cubicBezTo>
                      <a:cubicBezTo>
                        <a:pt x="4947" y="6238"/>
                        <a:pt x="6302" y="4820"/>
                        <a:pt x="6302" y="3119"/>
                      </a:cubicBezTo>
                      <a:cubicBezTo>
                        <a:pt x="6270" y="1418"/>
                        <a:pt x="4884" y="0"/>
                        <a:pt x="31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5" name="Google Shape;9568;p73">
                  <a:extLst>
                    <a:ext uri="{FF2B5EF4-FFF2-40B4-BE49-F238E27FC236}">
                      <a16:creationId xmlns:a16="http://schemas.microsoft.com/office/drawing/2014/main" id="{2D2335B5-E8D5-1EEC-92D7-400729C90E6C}"/>
                    </a:ext>
                  </a:extLst>
                </p:cNvPr>
                <p:cNvSpPr/>
                <p:nvPr/>
              </p:nvSpPr>
              <p:spPr>
                <a:xfrm>
                  <a:off x="2037825" y="4168475"/>
                  <a:ext cx="157550" cy="10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349" extrusionOk="0">
                      <a:moveTo>
                        <a:pt x="1356" y="1"/>
                      </a:moveTo>
                      <a:cubicBezTo>
                        <a:pt x="568" y="568"/>
                        <a:pt x="1" y="1513"/>
                        <a:pt x="1" y="2553"/>
                      </a:cubicBezTo>
                      <a:lnTo>
                        <a:pt x="1" y="3970"/>
                      </a:lnTo>
                      <a:cubicBezTo>
                        <a:pt x="1" y="4222"/>
                        <a:pt x="158" y="4348"/>
                        <a:pt x="347" y="4348"/>
                      </a:cubicBezTo>
                      <a:lnTo>
                        <a:pt x="5955" y="4348"/>
                      </a:lnTo>
                      <a:cubicBezTo>
                        <a:pt x="6144" y="4348"/>
                        <a:pt x="6302" y="4191"/>
                        <a:pt x="6302" y="3970"/>
                      </a:cubicBezTo>
                      <a:lnTo>
                        <a:pt x="6302" y="2553"/>
                      </a:lnTo>
                      <a:cubicBezTo>
                        <a:pt x="6302" y="1513"/>
                        <a:pt x="5798" y="599"/>
                        <a:pt x="4947" y="1"/>
                      </a:cubicBezTo>
                      <a:cubicBezTo>
                        <a:pt x="4538" y="505"/>
                        <a:pt x="3844" y="820"/>
                        <a:pt x="3151" y="820"/>
                      </a:cubicBezTo>
                      <a:cubicBezTo>
                        <a:pt x="2427" y="820"/>
                        <a:pt x="1765" y="505"/>
                        <a:pt x="13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49" name="Google Shape;9569;p73">
                <a:extLst>
                  <a:ext uri="{FF2B5EF4-FFF2-40B4-BE49-F238E27FC236}">
                    <a16:creationId xmlns:a16="http://schemas.microsoft.com/office/drawing/2014/main" id="{CCD50844-0569-EB23-CCFA-49D2F6E7A017}"/>
                  </a:ext>
                </a:extLst>
              </p:cNvPr>
              <p:cNvGrpSpPr/>
              <p:nvPr/>
            </p:nvGrpSpPr>
            <p:grpSpPr>
              <a:xfrm>
                <a:off x="6475073" y="3793814"/>
                <a:ext cx="500612" cy="408748"/>
                <a:chOff x="3860400" y="3254050"/>
                <a:chExt cx="296175" cy="241825"/>
              </a:xfrm>
              <a:grpFill/>
            </p:grpSpPr>
            <p:sp>
              <p:nvSpPr>
                <p:cNvPr id="86" name="Google Shape;9570;p73">
                  <a:extLst>
                    <a:ext uri="{FF2B5EF4-FFF2-40B4-BE49-F238E27FC236}">
                      <a16:creationId xmlns:a16="http://schemas.microsoft.com/office/drawing/2014/main" id="{AEAB67E3-4062-1508-3289-3122359738C7}"/>
                    </a:ext>
                  </a:extLst>
                </p:cNvPr>
                <p:cNvSpPr/>
                <p:nvPr/>
              </p:nvSpPr>
              <p:spPr>
                <a:xfrm>
                  <a:off x="4112425" y="3358025"/>
                  <a:ext cx="441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419" y="725"/>
                      </a:lnTo>
                      <a:cubicBezTo>
                        <a:pt x="1608" y="725"/>
                        <a:pt x="1765" y="567"/>
                        <a:pt x="1765" y="378"/>
                      </a:cubicBezTo>
                      <a:cubicBezTo>
                        <a:pt x="1734" y="158"/>
                        <a:pt x="1608" y="0"/>
                        <a:pt x="14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7" name="Google Shape;9571;p73">
                  <a:extLst>
                    <a:ext uri="{FF2B5EF4-FFF2-40B4-BE49-F238E27FC236}">
                      <a16:creationId xmlns:a16="http://schemas.microsoft.com/office/drawing/2014/main" id="{5AE625C6-8F78-FA66-6E5A-ECC844996E97}"/>
                    </a:ext>
                  </a:extLst>
                </p:cNvPr>
                <p:cNvSpPr/>
                <p:nvPr/>
              </p:nvSpPr>
              <p:spPr>
                <a:xfrm>
                  <a:off x="4102200" y="3393475"/>
                  <a:ext cx="370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1355" extrusionOk="0">
                      <a:moveTo>
                        <a:pt x="394" y="0"/>
                      </a:moveTo>
                      <a:cubicBezTo>
                        <a:pt x="308" y="0"/>
                        <a:pt x="221" y="32"/>
                        <a:pt x="158" y="95"/>
                      </a:cubicBezTo>
                      <a:cubicBezTo>
                        <a:pt x="0" y="221"/>
                        <a:pt x="0" y="410"/>
                        <a:pt x="158" y="567"/>
                      </a:cubicBezTo>
                      <a:lnTo>
                        <a:pt x="882" y="1260"/>
                      </a:lnTo>
                      <a:cubicBezTo>
                        <a:pt x="945" y="1323"/>
                        <a:pt x="1032" y="1355"/>
                        <a:pt x="1119" y="1355"/>
                      </a:cubicBezTo>
                      <a:cubicBezTo>
                        <a:pt x="1205" y="1355"/>
                        <a:pt x="1292" y="1323"/>
                        <a:pt x="1355" y="1260"/>
                      </a:cubicBezTo>
                      <a:cubicBezTo>
                        <a:pt x="1481" y="1134"/>
                        <a:pt x="1481" y="914"/>
                        <a:pt x="1355" y="788"/>
                      </a:cubicBezTo>
                      <a:lnTo>
                        <a:pt x="630" y="95"/>
                      </a:lnTo>
                      <a:cubicBezTo>
                        <a:pt x="567" y="32"/>
                        <a:pt x="481" y="0"/>
                        <a:pt x="3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8" name="Google Shape;9572;p73">
                  <a:extLst>
                    <a:ext uri="{FF2B5EF4-FFF2-40B4-BE49-F238E27FC236}">
                      <a16:creationId xmlns:a16="http://schemas.microsoft.com/office/drawing/2014/main" id="{3F028A83-6536-E8D8-F736-1F5B49E0E150}"/>
                    </a:ext>
                  </a:extLst>
                </p:cNvPr>
                <p:cNvSpPr/>
                <p:nvPr/>
              </p:nvSpPr>
              <p:spPr>
                <a:xfrm>
                  <a:off x="4103775" y="3306025"/>
                  <a:ext cx="35475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380" extrusionOk="0">
                      <a:moveTo>
                        <a:pt x="1056" y="1"/>
                      </a:moveTo>
                      <a:cubicBezTo>
                        <a:pt x="969" y="1"/>
                        <a:pt x="882" y="32"/>
                        <a:pt x="819" y="96"/>
                      </a:cubicBezTo>
                      <a:lnTo>
                        <a:pt x="95" y="789"/>
                      </a:lnTo>
                      <a:cubicBezTo>
                        <a:pt x="0" y="915"/>
                        <a:pt x="0" y="1135"/>
                        <a:pt x="95" y="1261"/>
                      </a:cubicBezTo>
                      <a:cubicBezTo>
                        <a:pt x="158" y="1340"/>
                        <a:pt x="252" y="1379"/>
                        <a:pt x="343" y="1379"/>
                      </a:cubicBezTo>
                      <a:cubicBezTo>
                        <a:pt x="434" y="1379"/>
                        <a:pt x="520" y="1340"/>
                        <a:pt x="567" y="1261"/>
                      </a:cubicBezTo>
                      <a:lnTo>
                        <a:pt x="1292" y="568"/>
                      </a:lnTo>
                      <a:cubicBezTo>
                        <a:pt x="1418" y="442"/>
                        <a:pt x="1418" y="190"/>
                        <a:pt x="1292" y="96"/>
                      </a:cubicBezTo>
                      <a:cubicBezTo>
                        <a:pt x="1229" y="32"/>
                        <a:pt x="1142" y="1"/>
                        <a:pt x="1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9" name="Google Shape;9573;p73">
                  <a:extLst>
                    <a:ext uri="{FF2B5EF4-FFF2-40B4-BE49-F238E27FC236}">
                      <a16:creationId xmlns:a16="http://schemas.microsoft.com/office/drawing/2014/main" id="{EDFBBECB-92CE-D785-D920-D64CEF05C7D8}"/>
                    </a:ext>
                  </a:extLst>
                </p:cNvPr>
                <p:cNvSpPr/>
                <p:nvPr/>
              </p:nvSpPr>
              <p:spPr>
                <a:xfrm>
                  <a:off x="3860400" y="3306025"/>
                  <a:ext cx="105550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" h="4192" extrusionOk="0">
                      <a:moveTo>
                        <a:pt x="2489" y="1"/>
                      </a:moveTo>
                      <a:cubicBezTo>
                        <a:pt x="2048" y="1"/>
                        <a:pt x="1639" y="285"/>
                        <a:pt x="1481" y="726"/>
                      </a:cubicBezTo>
                      <a:lnTo>
                        <a:pt x="1418" y="726"/>
                      </a:lnTo>
                      <a:cubicBezTo>
                        <a:pt x="662" y="726"/>
                        <a:pt x="0" y="1356"/>
                        <a:pt x="0" y="2080"/>
                      </a:cubicBezTo>
                      <a:cubicBezTo>
                        <a:pt x="0" y="2836"/>
                        <a:pt x="630" y="3467"/>
                        <a:pt x="1418" y="3467"/>
                      </a:cubicBezTo>
                      <a:lnTo>
                        <a:pt x="1481" y="3467"/>
                      </a:lnTo>
                      <a:cubicBezTo>
                        <a:pt x="1639" y="3845"/>
                        <a:pt x="2017" y="4191"/>
                        <a:pt x="2489" y="4191"/>
                      </a:cubicBezTo>
                      <a:lnTo>
                        <a:pt x="4222" y="4191"/>
                      </a:lnTo>
                      <a:lnTo>
                        <a:pt x="42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0" name="Google Shape;9574;p73">
                  <a:extLst>
                    <a:ext uri="{FF2B5EF4-FFF2-40B4-BE49-F238E27FC236}">
                      <a16:creationId xmlns:a16="http://schemas.microsoft.com/office/drawing/2014/main" id="{10AF7C58-A270-AB5D-2416-18351C654247}"/>
                    </a:ext>
                  </a:extLst>
                </p:cNvPr>
                <p:cNvSpPr/>
                <p:nvPr/>
              </p:nvSpPr>
              <p:spPr>
                <a:xfrm>
                  <a:off x="4050225" y="3254050"/>
                  <a:ext cx="35450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8350" extrusionOk="0">
                      <a:moveTo>
                        <a:pt x="725" y="1"/>
                      </a:moveTo>
                      <a:cubicBezTo>
                        <a:pt x="315" y="1"/>
                        <a:pt x="0" y="316"/>
                        <a:pt x="0" y="694"/>
                      </a:cubicBezTo>
                      <a:lnTo>
                        <a:pt x="0" y="7625"/>
                      </a:lnTo>
                      <a:cubicBezTo>
                        <a:pt x="0" y="8034"/>
                        <a:pt x="315" y="8349"/>
                        <a:pt x="725" y="8349"/>
                      </a:cubicBezTo>
                      <a:cubicBezTo>
                        <a:pt x="1134" y="8286"/>
                        <a:pt x="1418" y="8003"/>
                        <a:pt x="1418" y="7625"/>
                      </a:cubicBezTo>
                      <a:lnTo>
                        <a:pt x="1418" y="694"/>
                      </a:lnTo>
                      <a:cubicBezTo>
                        <a:pt x="1418" y="316"/>
                        <a:pt x="1103" y="1"/>
                        <a:pt x="7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1" name="Google Shape;9575;p73">
                  <a:extLst>
                    <a:ext uri="{FF2B5EF4-FFF2-40B4-BE49-F238E27FC236}">
                      <a16:creationId xmlns:a16="http://schemas.microsoft.com/office/drawing/2014/main" id="{AEAC272F-F139-F1D3-0D7A-FABD1B4A71B9}"/>
                    </a:ext>
                  </a:extLst>
                </p:cNvPr>
                <p:cNvSpPr/>
                <p:nvPr/>
              </p:nvSpPr>
              <p:spPr>
                <a:xfrm>
                  <a:off x="3912375" y="3426550"/>
                  <a:ext cx="5122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773" extrusionOk="0">
                      <a:moveTo>
                        <a:pt x="1" y="0"/>
                      </a:moveTo>
                      <a:lnTo>
                        <a:pt x="1" y="1764"/>
                      </a:lnTo>
                      <a:cubicBezTo>
                        <a:pt x="1" y="2363"/>
                        <a:pt x="473" y="2773"/>
                        <a:pt x="1040" y="2773"/>
                      </a:cubicBezTo>
                      <a:cubicBezTo>
                        <a:pt x="1607" y="2773"/>
                        <a:pt x="2048" y="2300"/>
                        <a:pt x="2048" y="1764"/>
                      </a:cubicBezTo>
                      <a:lnTo>
                        <a:pt x="2048" y="32"/>
                      </a:lnTo>
                      <a:lnTo>
                        <a:pt x="316" y="32"/>
                      </a:lnTo>
                      <a:cubicBezTo>
                        <a:pt x="253" y="32"/>
                        <a:pt x="127" y="3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2" name="Google Shape;9576;p73">
                  <a:extLst>
                    <a:ext uri="{FF2B5EF4-FFF2-40B4-BE49-F238E27FC236}">
                      <a16:creationId xmlns:a16="http://schemas.microsoft.com/office/drawing/2014/main" id="{970B280B-93FB-07F6-7CA9-E89CFF674542}"/>
                    </a:ext>
                  </a:extLst>
                </p:cNvPr>
                <p:cNvSpPr/>
                <p:nvPr/>
              </p:nvSpPr>
              <p:spPr>
                <a:xfrm>
                  <a:off x="3982475" y="3275325"/>
                  <a:ext cx="52000" cy="1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6554" extrusionOk="0">
                      <a:moveTo>
                        <a:pt x="2080" y="0"/>
                      </a:moveTo>
                      <a:lnTo>
                        <a:pt x="1765" y="315"/>
                      </a:lnTo>
                      <a:cubicBezTo>
                        <a:pt x="1292" y="788"/>
                        <a:pt x="662" y="1071"/>
                        <a:pt x="1" y="1166"/>
                      </a:cubicBezTo>
                      <a:lnTo>
                        <a:pt x="1" y="5419"/>
                      </a:lnTo>
                      <a:cubicBezTo>
                        <a:pt x="662" y="5482"/>
                        <a:pt x="1292" y="5766"/>
                        <a:pt x="1765" y="6238"/>
                      </a:cubicBezTo>
                      <a:lnTo>
                        <a:pt x="2080" y="6553"/>
                      </a:lnTo>
                      <a:lnTo>
                        <a:pt x="20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50" name="Google Shape;9577;p73">
                <a:extLst>
                  <a:ext uri="{FF2B5EF4-FFF2-40B4-BE49-F238E27FC236}">
                    <a16:creationId xmlns:a16="http://schemas.microsoft.com/office/drawing/2014/main" id="{0FFC1A6A-98CD-EA86-F66C-62E4795CD52D}"/>
                  </a:ext>
                </a:extLst>
              </p:cNvPr>
              <p:cNvGrpSpPr/>
              <p:nvPr/>
            </p:nvGrpSpPr>
            <p:grpSpPr>
              <a:xfrm>
                <a:off x="6474397" y="4377925"/>
                <a:ext cx="501965" cy="500612"/>
                <a:chOff x="3859600" y="3591950"/>
                <a:chExt cx="296975" cy="296175"/>
              </a:xfrm>
              <a:grpFill/>
            </p:grpSpPr>
            <p:sp>
              <p:nvSpPr>
                <p:cNvPr id="83" name="Google Shape;9578;p73">
                  <a:extLst>
                    <a:ext uri="{FF2B5EF4-FFF2-40B4-BE49-F238E27FC236}">
                      <a16:creationId xmlns:a16="http://schemas.microsoft.com/office/drawing/2014/main" id="{C0D630E8-FFF5-C7E1-0447-572CD5F6ABB4}"/>
                    </a:ext>
                  </a:extLst>
                </p:cNvPr>
                <p:cNvSpPr/>
                <p:nvPr/>
              </p:nvSpPr>
              <p:spPr>
                <a:xfrm>
                  <a:off x="4034450" y="3766000"/>
                  <a:ext cx="122125" cy="1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4885" extrusionOk="0">
                      <a:moveTo>
                        <a:pt x="2395" y="1324"/>
                      </a:moveTo>
                      <a:cubicBezTo>
                        <a:pt x="2616" y="1324"/>
                        <a:pt x="2773" y="1482"/>
                        <a:pt x="2773" y="1702"/>
                      </a:cubicBezTo>
                      <a:lnTo>
                        <a:pt x="2773" y="2049"/>
                      </a:lnTo>
                      <a:lnTo>
                        <a:pt x="3120" y="2049"/>
                      </a:lnTo>
                      <a:cubicBezTo>
                        <a:pt x="3309" y="2049"/>
                        <a:pt x="3466" y="2206"/>
                        <a:pt x="3466" y="2395"/>
                      </a:cubicBezTo>
                      <a:cubicBezTo>
                        <a:pt x="3466" y="2584"/>
                        <a:pt x="3309" y="2742"/>
                        <a:pt x="3120" y="2742"/>
                      </a:cubicBezTo>
                      <a:lnTo>
                        <a:pt x="2395" y="2742"/>
                      </a:lnTo>
                      <a:cubicBezTo>
                        <a:pt x="2206" y="2742"/>
                        <a:pt x="2049" y="2584"/>
                        <a:pt x="2049" y="2395"/>
                      </a:cubicBezTo>
                      <a:lnTo>
                        <a:pt x="2049" y="1702"/>
                      </a:lnTo>
                      <a:cubicBezTo>
                        <a:pt x="2049" y="1482"/>
                        <a:pt x="2206" y="1324"/>
                        <a:pt x="2395" y="1324"/>
                      </a:cubicBezTo>
                      <a:close/>
                      <a:moveTo>
                        <a:pt x="2458" y="1"/>
                      </a:moveTo>
                      <a:cubicBezTo>
                        <a:pt x="1104" y="1"/>
                        <a:pt x="1" y="1103"/>
                        <a:pt x="1" y="2427"/>
                      </a:cubicBezTo>
                      <a:cubicBezTo>
                        <a:pt x="1" y="3781"/>
                        <a:pt x="1104" y="4884"/>
                        <a:pt x="2458" y="4884"/>
                      </a:cubicBezTo>
                      <a:cubicBezTo>
                        <a:pt x="3782" y="4884"/>
                        <a:pt x="4884" y="3781"/>
                        <a:pt x="4884" y="2427"/>
                      </a:cubicBezTo>
                      <a:cubicBezTo>
                        <a:pt x="4853" y="1072"/>
                        <a:pt x="3782" y="1"/>
                        <a:pt x="245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4" name="Google Shape;9579;p73">
                  <a:extLst>
                    <a:ext uri="{FF2B5EF4-FFF2-40B4-BE49-F238E27FC236}">
                      <a16:creationId xmlns:a16="http://schemas.microsoft.com/office/drawing/2014/main" id="{3BC1FF87-6896-0EDD-F233-55295F6836F4}"/>
                    </a:ext>
                  </a:extLst>
                </p:cNvPr>
                <p:cNvSpPr/>
                <p:nvPr/>
              </p:nvSpPr>
              <p:spPr>
                <a:xfrm>
                  <a:off x="3860400" y="3679375"/>
                  <a:ext cx="260725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" h="6932" extrusionOk="0">
                      <a:moveTo>
                        <a:pt x="2426" y="662"/>
                      </a:moveTo>
                      <a:cubicBezTo>
                        <a:pt x="2647" y="662"/>
                        <a:pt x="2804" y="819"/>
                        <a:pt x="2804" y="1008"/>
                      </a:cubicBezTo>
                      <a:cubicBezTo>
                        <a:pt x="2804" y="1197"/>
                        <a:pt x="2647" y="1355"/>
                        <a:pt x="2426" y="1355"/>
                      </a:cubicBezTo>
                      <a:lnTo>
                        <a:pt x="1733" y="1355"/>
                      </a:lnTo>
                      <a:cubicBezTo>
                        <a:pt x="1544" y="1355"/>
                        <a:pt x="1387" y="1197"/>
                        <a:pt x="1387" y="1008"/>
                      </a:cubicBezTo>
                      <a:cubicBezTo>
                        <a:pt x="1387" y="819"/>
                        <a:pt x="1544" y="662"/>
                        <a:pt x="1733" y="662"/>
                      </a:cubicBezTo>
                      <a:close/>
                      <a:moveTo>
                        <a:pt x="4537" y="662"/>
                      </a:moveTo>
                      <a:cubicBezTo>
                        <a:pt x="4726" y="662"/>
                        <a:pt x="4884" y="819"/>
                        <a:pt x="4884" y="1008"/>
                      </a:cubicBezTo>
                      <a:cubicBezTo>
                        <a:pt x="4884" y="1197"/>
                        <a:pt x="4695" y="1355"/>
                        <a:pt x="4537" y="1355"/>
                      </a:cubicBezTo>
                      <a:lnTo>
                        <a:pt x="3812" y="1355"/>
                      </a:lnTo>
                      <a:cubicBezTo>
                        <a:pt x="3623" y="1355"/>
                        <a:pt x="3466" y="1197"/>
                        <a:pt x="3466" y="1008"/>
                      </a:cubicBezTo>
                      <a:cubicBezTo>
                        <a:pt x="3466" y="819"/>
                        <a:pt x="3623" y="662"/>
                        <a:pt x="3812" y="662"/>
                      </a:cubicBezTo>
                      <a:close/>
                      <a:moveTo>
                        <a:pt x="6648" y="662"/>
                      </a:moveTo>
                      <a:cubicBezTo>
                        <a:pt x="6837" y="662"/>
                        <a:pt x="6994" y="819"/>
                        <a:pt x="6994" y="1008"/>
                      </a:cubicBezTo>
                      <a:cubicBezTo>
                        <a:pt x="6994" y="1197"/>
                        <a:pt x="6837" y="1355"/>
                        <a:pt x="6648" y="1355"/>
                      </a:cubicBezTo>
                      <a:lnTo>
                        <a:pt x="5955" y="1355"/>
                      </a:lnTo>
                      <a:cubicBezTo>
                        <a:pt x="5734" y="1355"/>
                        <a:pt x="5577" y="1197"/>
                        <a:pt x="5577" y="1008"/>
                      </a:cubicBezTo>
                      <a:cubicBezTo>
                        <a:pt x="5577" y="819"/>
                        <a:pt x="5734" y="662"/>
                        <a:pt x="5955" y="662"/>
                      </a:cubicBezTo>
                      <a:close/>
                      <a:moveTo>
                        <a:pt x="8727" y="662"/>
                      </a:moveTo>
                      <a:cubicBezTo>
                        <a:pt x="8948" y="662"/>
                        <a:pt x="9105" y="819"/>
                        <a:pt x="9105" y="1008"/>
                      </a:cubicBezTo>
                      <a:cubicBezTo>
                        <a:pt x="9105" y="1197"/>
                        <a:pt x="8948" y="1355"/>
                        <a:pt x="8727" y="1355"/>
                      </a:cubicBezTo>
                      <a:lnTo>
                        <a:pt x="8034" y="1355"/>
                      </a:lnTo>
                      <a:cubicBezTo>
                        <a:pt x="7845" y="1355"/>
                        <a:pt x="7688" y="1197"/>
                        <a:pt x="7688" y="1008"/>
                      </a:cubicBezTo>
                      <a:cubicBezTo>
                        <a:pt x="7688" y="819"/>
                        <a:pt x="7845" y="662"/>
                        <a:pt x="8034" y="662"/>
                      </a:cubicBezTo>
                      <a:close/>
                      <a:moveTo>
                        <a:pt x="2426" y="2080"/>
                      </a:moveTo>
                      <a:cubicBezTo>
                        <a:pt x="2647" y="2080"/>
                        <a:pt x="2804" y="2237"/>
                        <a:pt x="2804" y="2426"/>
                      </a:cubicBezTo>
                      <a:cubicBezTo>
                        <a:pt x="2804" y="2647"/>
                        <a:pt x="2647" y="2773"/>
                        <a:pt x="2426" y="2773"/>
                      </a:cubicBezTo>
                      <a:lnTo>
                        <a:pt x="1733" y="2773"/>
                      </a:lnTo>
                      <a:cubicBezTo>
                        <a:pt x="1544" y="2773"/>
                        <a:pt x="1387" y="2647"/>
                        <a:pt x="1387" y="2426"/>
                      </a:cubicBezTo>
                      <a:cubicBezTo>
                        <a:pt x="1387" y="2206"/>
                        <a:pt x="1544" y="2080"/>
                        <a:pt x="1733" y="2080"/>
                      </a:cubicBezTo>
                      <a:close/>
                      <a:moveTo>
                        <a:pt x="4537" y="2080"/>
                      </a:moveTo>
                      <a:cubicBezTo>
                        <a:pt x="4726" y="2080"/>
                        <a:pt x="4884" y="2237"/>
                        <a:pt x="4884" y="2426"/>
                      </a:cubicBezTo>
                      <a:cubicBezTo>
                        <a:pt x="4884" y="2647"/>
                        <a:pt x="4695" y="2773"/>
                        <a:pt x="4537" y="2773"/>
                      </a:cubicBezTo>
                      <a:lnTo>
                        <a:pt x="3812" y="2773"/>
                      </a:lnTo>
                      <a:cubicBezTo>
                        <a:pt x="3623" y="2773"/>
                        <a:pt x="3466" y="2647"/>
                        <a:pt x="3466" y="2426"/>
                      </a:cubicBezTo>
                      <a:cubicBezTo>
                        <a:pt x="3466" y="2206"/>
                        <a:pt x="3623" y="2080"/>
                        <a:pt x="3812" y="2080"/>
                      </a:cubicBezTo>
                      <a:close/>
                      <a:moveTo>
                        <a:pt x="6648" y="2080"/>
                      </a:moveTo>
                      <a:cubicBezTo>
                        <a:pt x="6837" y="2080"/>
                        <a:pt x="6994" y="2237"/>
                        <a:pt x="6994" y="2426"/>
                      </a:cubicBezTo>
                      <a:cubicBezTo>
                        <a:pt x="6994" y="2647"/>
                        <a:pt x="6837" y="2773"/>
                        <a:pt x="6648" y="2773"/>
                      </a:cubicBezTo>
                      <a:lnTo>
                        <a:pt x="5955" y="2773"/>
                      </a:lnTo>
                      <a:cubicBezTo>
                        <a:pt x="5734" y="2773"/>
                        <a:pt x="5577" y="2647"/>
                        <a:pt x="5577" y="2426"/>
                      </a:cubicBezTo>
                      <a:cubicBezTo>
                        <a:pt x="5577" y="2206"/>
                        <a:pt x="5734" y="2080"/>
                        <a:pt x="5955" y="2080"/>
                      </a:cubicBezTo>
                      <a:close/>
                      <a:moveTo>
                        <a:pt x="8727" y="2080"/>
                      </a:moveTo>
                      <a:cubicBezTo>
                        <a:pt x="8948" y="2080"/>
                        <a:pt x="9105" y="2237"/>
                        <a:pt x="9105" y="2426"/>
                      </a:cubicBezTo>
                      <a:cubicBezTo>
                        <a:pt x="9105" y="2647"/>
                        <a:pt x="8948" y="2773"/>
                        <a:pt x="8727" y="2773"/>
                      </a:cubicBezTo>
                      <a:lnTo>
                        <a:pt x="8034" y="2773"/>
                      </a:lnTo>
                      <a:cubicBezTo>
                        <a:pt x="7845" y="2773"/>
                        <a:pt x="7688" y="2647"/>
                        <a:pt x="7688" y="2426"/>
                      </a:cubicBezTo>
                      <a:cubicBezTo>
                        <a:pt x="7688" y="2206"/>
                        <a:pt x="7845" y="2080"/>
                        <a:pt x="8034" y="2080"/>
                      </a:cubicBezTo>
                      <a:close/>
                      <a:moveTo>
                        <a:pt x="2426" y="3466"/>
                      </a:moveTo>
                      <a:cubicBezTo>
                        <a:pt x="2647" y="3466"/>
                        <a:pt x="2804" y="3623"/>
                        <a:pt x="2804" y="3812"/>
                      </a:cubicBezTo>
                      <a:cubicBezTo>
                        <a:pt x="2804" y="4001"/>
                        <a:pt x="2647" y="4159"/>
                        <a:pt x="2426" y="4159"/>
                      </a:cubicBezTo>
                      <a:lnTo>
                        <a:pt x="1733" y="4159"/>
                      </a:lnTo>
                      <a:cubicBezTo>
                        <a:pt x="1544" y="4159"/>
                        <a:pt x="1387" y="4001"/>
                        <a:pt x="1387" y="3812"/>
                      </a:cubicBezTo>
                      <a:cubicBezTo>
                        <a:pt x="1387" y="3623"/>
                        <a:pt x="1544" y="3466"/>
                        <a:pt x="1733" y="3466"/>
                      </a:cubicBezTo>
                      <a:close/>
                      <a:moveTo>
                        <a:pt x="4537" y="3466"/>
                      </a:moveTo>
                      <a:cubicBezTo>
                        <a:pt x="4726" y="3466"/>
                        <a:pt x="4884" y="3623"/>
                        <a:pt x="4884" y="3812"/>
                      </a:cubicBezTo>
                      <a:cubicBezTo>
                        <a:pt x="4884" y="4001"/>
                        <a:pt x="4695" y="4159"/>
                        <a:pt x="4537" y="4159"/>
                      </a:cubicBezTo>
                      <a:lnTo>
                        <a:pt x="3812" y="4159"/>
                      </a:lnTo>
                      <a:cubicBezTo>
                        <a:pt x="3623" y="4159"/>
                        <a:pt x="3466" y="4001"/>
                        <a:pt x="3466" y="3812"/>
                      </a:cubicBezTo>
                      <a:cubicBezTo>
                        <a:pt x="3466" y="3623"/>
                        <a:pt x="3623" y="3466"/>
                        <a:pt x="3812" y="3466"/>
                      </a:cubicBezTo>
                      <a:close/>
                      <a:moveTo>
                        <a:pt x="6648" y="3466"/>
                      </a:moveTo>
                      <a:cubicBezTo>
                        <a:pt x="6837" y="3466"/>
                        <a:pt x="6994" y="3623"/>
                        <a:pt x="6994" y="3812"/>
                      </a:cubicBezTo>
                      <a:cubicBezTo>
                        <a:pt x="6994" y="4001"/>
                        <a:pt x="6837" y="4159"/>
                        <a:pt x="6648" y="4159"/>
                      </a:cubicBezTo>
                      <a:lnTo>
                        <a:pt x="5955" y="4159"/>
                      </a:lnTo>
                      <a:cubicBezTo>
                        <a:pt x="5734" y="4159"/>
                        <a:pt x="5577" y="4001"/>
                        <a:pt x="5577" y="3812"/>
                      </a:cubicBezTo>
                      <a:cubicBezTo>
                        <a:pt x="5577" y="3623"/>
                        <a:pt x="5734" y="3466"/>
                        <a:pt x="5955" y="3466"/>
                      </a:cubicBezTo>
                      <a:close/>
                      <a:moveTo>
                        <a:pt x="2426" y="4852"/>
                      </a:moveTo>
                      <a:cubicBezTo>
                        <a:pt x="2647" y="4852"/>
                        <a:pt x="2804" y="5010"/>
                        <a:pt x="2804" y="5199"/>
                      </a:cubicBezTo>
                      <a:cubicBezTo>
                        <a:pt x="2804" y="5388"/>
                        <a:pt x="2647" y="5545"/>
                        <a:pt x="2426" y="5545"/>
                      </a:cubicBezTo>
                      <a:lnTo>
                        <a:pt x="1733" y="5545"/>
                      </a:lnTo>
                      <a:cubicBezTo>
                        <a:pt x="1544" y="5545"/>
                        <a:pt x="1387" y="5388"/>
                        <a:pt x="1387" y="5199"/>
                      </a:cubicBezTo>
                      <a:cubicBezTo>
                        <a:pt x="1387" y="5010"/>
                        <a:pt x="1544" y="4852"/>
                        <a:pt x="1733" y="4852"/>
                      </a:cubicBezTo>
                      <a:close/>
                      <a:moveTo>
                        <a:pt x="4537" y="4852"/>
                      </a:moveTo>
                      <a:cubicBezTo>
                        <a:pt x="4726" y="4852"/>
                        <a:pt x="4884" y="5010"/>
                        <a:pt x="4884" y="5199"/>
                      </a:cubicBezTo>
                      <a:cubicBezTo>
                        <a:pt x="4884" y="5388"/>
                        <a:pt x="4695" y="5545"/>
                        <a:pt x="4537" y="5545"/>
                      </a:cubicBezTo>
                      <a:lnTo>
                        <a:pt x="3812" y="5545"/>
                      </a:lnTo>
                      <a:cubicBezTo>
                        <a:pt x="3623" y="5545"/>
                        <a:pt x="3466" y="5388"/>
                        <a:pt x="3466" y="5199"/>
                      </a:cubicBezTo>
                      <a:cubicBezTo>
                        <a:pt x="3466" y="5010"/>
                        <a:pt x="3623" y="4852"/>
                        <a:pt x="3812" y="4852"/>
                      </a:cubicBezTo>
                      <a:close/>
                      <a:moveTo>
                        <a:pt x="0" y="0"/>
                      </a:moveTo>
                      <a:lnTo>
                        <a:pt x="0" y="5892"/>
                      </a:lnTo>
                      <a:cubicBezTo>
                        <a:pt x="0" y="6459"/>
                        <a:pt x="473" y="6931"/>
                        <a:pt x="1071" y="6931"/>
                      </a:cubicBezTo>
                      <a:lnTo>
                        <a:pt x="6490" y="6931"/>
                      </a:lnTo>
                      <a:cubicBezTo>
                        <a:pt x="6364" y="6616"/>
                        <a:pt x="6301" y="6270"/>
                        <a:pt x="6301" y="5892"/>
                      </a:cubicBezTo>
                      <a:cubicBezTo>
                        <a:pt x="6301" y="5797"/>
                        <a:pt x="6333" y="5671"/>
                        <a:pt x="6333" y="5545"/>
                      </a:cubicBezTo>
                      <a:lnTo>
                        <a:pt x="5955" y="5545"/>
                      </a:lnTo>
                      <a:cubicBezTo>
                        <a:pt x="5734" y="5545"/>
                        <a:pt x="5577" y="5388"/>
                        <a:pt x="5577" y="5199"/>
                      </a:cubicBezTo>
                      <a:cubicBezTo>
                        <a:pt x="5577" y="5010"/>
                        <a:pt x="5734" y="4852"/>
                        <a:pt x="5955" y="4852"/>
                      </a:cubicBezTo>
                      <a:lnTo>
                        <a:pt x="6490" y="4852"/>
                      </a:lnTo>
                      <a:cubicBezTo>
                        <a:pt x="6931" y="3623"/>
                        <a:pt x="8066" y="2741"/>
                        <a:pt x="9420" y="2741"/>
                      </a:cubicBezTo>
                      <a:cubicBezTo>
                        <a:pt x="9767" y="2741"/>
                        <a:pt x="10113" y="2836"/>
                        <a:pt x="10428" y="2962"/>
                      </a:cubicBezTo>
                      <a:lnTo>
                        <a:pt x="104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5" name="Google Shape;9580;p73">
                  <a:extLst>
                    <a:ext uri="{FF2B5EF4-FFF2-40B4-BE49-F238E27FC236}">
                      <a16:creationId xmlns:a16="http://schemas.microsoft.com/office/drawing/2014/main" id="{D2210BFC-FC8C-3275-B7EF-6CB841FFC4CD}"/>
                    </a:ext>
                  </a:extLst>
                </p:cNvPr>
                <p:cNvSpPr/>
                <p:nvPr/>
              </p:nvSpPr>
              <p:spPr>
                <a:xfrm>
                  <a:off x="3859600" y="3591950"/>
                  <a:ext cx="261525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1" h="2836" extrusionOk="0">
                      <a:moveTo>
                        <a:pt x="1734" y="0"/>
                      </a:moveTo>
                      <a:cubicBezTo>
                        <a:pt x="1513" y="0"/>
                        <a:pt x="1356" y="158"/>
                        <a:pt x="1356" y="347"/>
                      </a:cubicBezTo>
                      <a:lnTo>
                        <a:pt x="1356" y="693"/>
                      </a:lnTo>
                      <a:lnTo>
                        <a:pt x="1009" y="693"/>
                      </a:lnTo>
                      <a:cubicBezTo>
                        <a:pt x="410" y="693"/>
                        <a:pt x="1" y="1166"/>
                        <a:pt x="1" y="1733"/>
                      </a:cubicBezTo>
                      <a:lnTo>
                        <a:pt x="1" y="2836"/>
                      </a:lnTo>
                      <a:lnTo>
                        <a:pt x="10429" y="2836"/>
                      </a:lnTo>
                      <a:lnTo>
                        <a:pt x="10429" y="1733"/>
                      </a:lnTo>
                      <a:lnTo>
                        <a:pt x="10460" y="1733"/>
                      </a:lnTo>
                      <a:cubicBezTo>
                        <a:pt x="10460" y="1134"/>
                        <a:pt x="9988" y="693"/>
                        <a:pt x="9421" y="693"/>
                      </a:cubicBezTo>
                      <a:lnTo>
                        <a:pt x="9074" y="693"/>
                      </a:lnTo>
                      <a:lnTo>
                        <a:pt x="9074" y="347"/>
                      </a:lnTo>
                      <a:cubicBezTo>
                        <a:pt x="9074" y="158"/>
                        <a:pt x="8917" y="0"/>
                        <a:pt x="8728" y="0"/>
                      </a:cubicBezTo>
                      <a:cubicBezTo>
                        <a:pt x="8539" y="0"/>
                        <a:pt x="8381" y="158"/>
                        <a:pt x="8381" y="347"/>
                      </a:cubicBezTo>
                      <a:lnTo>
                        <a:pt x="8381" y="693"/>
                      </a:lnTo>
                      <a:lnTo>
                        <a:pt x="6995" y="693"/>
                      </a:lnTo>
                      <a:lnTo>
                        <a:pt x="6995" y="347"/>
                      </a:lnTo>
                      <a:cubicBezTo>
                        <a:pt x="6995" y="158"/>
                        <a:pt x="6837" y="0"/>
                        <a:pt x="6648" y="0"/>
                      </a:cubicBezTo>
                      <a:cubicBezTo>
                        <a:pt x="6459" y="0"/>
                        <a:pt x="6302" y="158"/>
                        <a:pt x="6302" y="347"/>
                      </a:cubicBezTo>
                      <a:lnTo>
                        <a:pt x="6302" y="693"/>
                      </a:lnTo>
                      <a:lnTo>
                        <a:pt x="4159" y="693"/>
                      </a:lnTo>
                      <a:lnTo>
                        <a:pt x="4159" y="347"/>
                      </a:lnTo>
                      <a:cubicBezTo>
                        <a:pt x="4159" y="158"/>
                        <a:pt x="4002" y="0"/>
                        <a:pt x="3813" y="0"/>
                      </a:cubicBezTo>
                      <a:cubicBezTo>
                        <a:pt x="3624" y="0"/>
                        <a:pt x="3466" y="158"/>
                        <a:pt x="3466" y="347"/>
                      </a:cubicBezTo>
                      <a:lnTo>
                        <a:pt x="3466" y="693"/>
                      </a:lnTo>
                      <a:lnTo>
                        <a:pt x="2080" y="693"/>
                      </a:lnTo>
                      <a:lnTo>
                        <a:pt x="2080" y="347"/>
                      </a:lnTo>
                      <a:cubicBezTo>
                        <a:pt x="2080" y="158"/>
                        <a:pt x="1923" y="0"/>
                        <a:pt x="17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51" name="Google Shape;9581;p73">
                <a:extLst>
                  <a:ext uri="{FF2B5EF4-FFF2-40B4-BE49-F238E27FC236}">
                    <a16:creationId xmlns:a16="http://schemas.microsoft.com/office/drawing/2014/main" id="{3EF22EEC-CBFA-6DAA-0FF3-C30E1CB2B826}"/>
                  </a:ext>
                </a:extLst>
              </p:cNvPr>
              <p:cNvGrpSpPr/>
              <p:nvPr/>
            </p:nvGrpSpPr>
            <p:grpSpPr>
              <a:xfrm>
                <a:off x="6475073" y="4984646"/>
                <a:ext cx="500612" cy="500612"/>
                <a:chOff x="3860400" y="3955025"/>
                <a:chExt cx="296175" cy="296175"/>
              </a:xfrm>
              <a:grpFill/>
            </p:grpSpPr>
            <p:sp>
              <p:nvSpPr>
                <p:cNvPr id="78" name="Google Shape;9582;p73">
                  <a:extLst>
                    <a:ext uri="{FF2B5EF4-FFF2-40B4-BE49-F238E27FC236}">
                      <a16:creationId xmlns:a16="http://schemas.microsoft.com/office/drawing/2014/main" id="{610E2746-C499-1C48-378A-F6B4607CCCD9}"/>
                    </a:ext>
                  </a:extLst>
                </p:cNvPr>
                <p:cNvSpPr/>
                <p:nvPr/>
              </p:nvSpPr>
              <p:spPr>
                <a:xfrm>
                  <a:off x="3973825" y="3955025"/>
                  <a:ext cx="6852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2742" extrusionOk="0">
                      <a:moveTo>
                        <a:pt x="1355" y="1"/>
                      </a:moveTo>
                      <a:cubicBezTo>
                        <a:pt x="630" y="1"/>
                        <a:pt x="0" y="631"/>
                        <a:pt x="0" y="1387"/>
                      </a:cubicBezTo>
                      <a:cubicBezTo>
                        <a:pt x="0" y="2112"/>
                        <a:pt x="630" y="2742"/>
                        <a:pt x="1355" y="2742"/>
                      </a:cubicBezTo>
                      <a:cubicBezTo>
                        <a:pt x="2111" y="2742"/>
                        <a:pt x="2741" y="2112"/>
                        <a:pt x="2741" y="1387"/>
                      </a:cubicBezTo>
                      <a:cubicBezTo>
                        <a:pt x="2741" y="631"/>
                        <a:pt x="2142" y="1"/>
                        <a:pt x="13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9" name="Google Shape;9583;p73">
                  <a:extLst>
                    <a:ext uri="{FF2B5EF4-FFF2-40B4-BE49-F238E27FC236}">
                      <a16:creationId xmlns:a16="http://schemas.microsoft.com/office/drawing/2014/main" id="{234091EA-D111-8D1F-06C9-15E6159BBF46}"/>
                    </a:ext>
                  </a:extLst>
                </p:cNvPr>
                <p:cNvSpPr/>
                <p:nvPr/>
              </p:nvSpPr>
              <p:spPr>
                <a:xfrm>
                  <a:off x="3947025" y="4021975"/>
                  <a:ext cx="122125" cy="7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2868" extrusionOk="0">
                      <a:moveTo>
                        <a:pt x="820" y="1"/>
                      </a:moveTo>
                      <a:cubicBezTo>
                        <a:pt x="316" y="442"/>
                        <a:pt x="1" y="1104"/>
                        <a:pt x="1" y="1797"/>
                      </a:cubicBezTo>
                      <a:lnTo>
                        <a:pt x="1" y="2521"/>
                      </a:lnTo>
                      <a:cubicBezTo>
                        <a:pt x="1" y="2710"/>
                        <a:pt x="158" y="2868"/>
                        <a:pt x="347" y="2868"/>
                      </a:cubicBezTo>
                      <a:lnTo>
                        <a:pt x="4506" y="2868"/>
                      </a:lnTo>
                      <a:cubicBezTo>
                        <a:pt x="4727" y="2868"/>
                        <a:pt x="4884" y="2710"/>
                        <a:pt x="4884" y="2521"/>
                      </a:cubicBezTo>
                      <a:lnTo>
                        <a:pt x="4884" y="1860"/>
                      </a:lnTo>
                      <a:cubicBezTo>
                        <a:pt x="4884" y="1135"/>
                        <a:pt x="4569" y="473"/>
                        <a:pt x="4034" y="32"/>
                      </a:cubicBezTo>
                      <a:cubicBezTo>
                        <a:pt x="3655" y="473"/>
                        <a:pt x="3120" y="788"/>
                        <a:pt x="2427" y="788"/>
                      </a:cubicBezTo>
                      <a:cubicBezTo>
                        <a:pt x="1797" y="788"/>
                        <a:pt x="1198" y="473"/>
                        <a:pt x="8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0" name="Google Shape;9584;p73">
                  <a:extLst>
                    <a:ext uri="{FF2B5EF4-FFF2-40B4-BE49-F238E27FC236}">
                      <a16:creationId xmlns:a16="http://schemas.microsoft.com/office/drawing/2014/main" id="{93E61564-6004-7B6C-6944-F6360B7714E1}"/>
                    </a:ext>
                  </a:extLst>
                </p:cNvPr>
                <p:cNvSpPr/>
                <p:nvPr/>
              </p:nvSpPr>
              <p:spPr>
                <a:xfrm>
                  <a:off x="4086450" y="4145650"/>
                  <a:ext cx="70125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4191" extrusionOk="0">
                      <a:moveTo>
                        <a:pt x="0" y="0"/>
                      </a:moveTo>
                      <a:lnTo>
                        <a:pt x="0" y="4190"/>
                      </a:lnTo>
                      <a:lnTo>
                        <a:pt x="2458" y="4190"/>
                      </a:lnTo>
                      <a:cubicBezTo>
                        <a:pt x="2647" y="4190"/>
                        <a:pt x="2804" y="4033"/>
                        <a:pt x="2804" y="3844"/>
                      </a:cubicBezTo>
                      <a:lnTo>
                        <a:pt x="2804" y="315"/>
                      </a:lnTo>
                      <a:cubicBezTo>
                        <a:pt x="2773" y="158"/>
                        <a:pt x="2647" y="0"/>
                        <a:pt x="24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1" name="Google Shape;9585;p73">
                  <a:extLst>
                    <a:ext uri="{FF2B5EF4-FFF2-40B4-BE49-F238E27FC236}">
                      <a16:creationId xmlns:a16="http://schemas.microsoft.com/office/drawing/2014/main" id="{C1DA7758-FC76-AE24-8C18-5CFEB1D3D2FB}"/>
                    </a:ext>
                  </a:extLst>
                </p:cNvPr>
                <p:cNvSpPr/>
                <p:nvPr/>
              </p:nvSpPr>
              <p:spPr>
                <a:xfrm>
                  <a:off x="3860400" y="4180300"/>
                  <a:ext cx="70125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" h="2805" extrusionOk="0">
                      <a:moveTo>
                        <a:pt x="347" y="0"/>
                      </a:moveTo>
                      <a:cubicBezTo>
                        <a:pt x="158" y="0"/>
                        <a:pt x="0" y="189"/>
                        <a:pt x="0" y="347"/>
                      </a:cubicBezTo>
                      <a:lnTo>
                        <a:pt x="0" y="2458"/>
                      </a:lnTo>
                      <a:cubicBezTo>
                        <a:pt x="0" y="2678"/>
                        <a:pt x="158" y="2804"/>
                        <a:pt x="347" y="2804"/>
                      </a:cubicBezTo>
                      <a:lnTo>
                        <a:pt x="2804" y="2804"/>
                      </a:lnTo>
                      <a:lnTo>
                        <a:pt x="28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2" name="Google Shape;9586;p73">
                  <a:extLst>
                    <a:ext uri="{FF2B5EF4-FFF2-40B4-BE49-F238E27FC236}">
                      <a16:creationId xmlns:a16="http://schemas.microsoft.com/office/drawing/2014/main" id="{94E1958C-3572-2A7F-AF93-137C7AAAE0CC}"/>
                    </a:ext>
                  </a:extLst>
                </p:cNvPr>
                <p:cNvSpPr/>
                <p:nvPr/>
              </p:nvSpPr>
              <p:spPr>
                <a:xfrm>
                  <a:off x="3947025" y="4111775"/>
                  <a:ext cx="122125" cy="1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5" h="5577" extrusionOk="0">
                      <a:moveTo>
                        <a:pt x="2466" y="1377"/>
                      </a:moveTo>
                      <a:cubicBezTo>
                        <a:pt x="2522" y="1377"/>
                        <a:pt x="2582" y="1392"/>
                        <a:pt x="2647" y="1418"/>
                      </a:cubicBezTo>
                      <a:cubicBezTo>
                        <a:pt x="2742" y="1450"/>
                        <a:pt x="2836" y="1607"/>
                        <a:pt x="2836" y="1733"/>
                      </a:cubicBezTo>
                      <a:lnTo>
                        <a:pt x="2836" y="3497"/>
                      </a:lnTo>
                      <a:lnTo>
                        <a:pt x="3183" y="3497"/>
                      </a:lnTo>
                      <a:cubicBezTo>
                        <a:pt x="3372" y="3497"/>
                        <a:pt x="3529" y="3655"/>
                        <a:pt x="3529" y="3844"/>
                      </a:cubicBezTo>
                      <a:cubicBezTo>
                        <a:pt x="3529" y="4033"/>
                        <a:pt x="3340" y="4159"/>
                        <a:pt x="3151" y="4159"/>
                      </a:cubicBezTo>
                      <a:lnTo>
                        <a:pt x="1765" y="4159"/>
                      </a:lnTo>
                      <a:cubicBezTo>
                        <a:pt x="1576" y="4159"/>
                        <a:pt x="1419" y="4002"/>
                        <a:pt x="1419" y="3812"/>
                      </a:cubicBezTo>
                      <a:cubicBezTo>
                        <a:pt x="1419" y="3623"/>
                        <a:pt x="1576" y="3466"/>
                        <a:pt x="1765" y="3466"/>
                      </a:cubicBezTo>
                      <a:lnTo>
                        <a:pt x="2112" y="3466"/>
                      </a:lnTo>
                      <a:lnTo>
                        <a:pt x="2112" y="2552"/>
                      </a:lnTo>
                      <a:lnTo>
                        <a:pt x="1986" y="2678"/>
                      </a:lnTo>
                      <a:cubicBezTo>
                        <a:pt x="1938" y="2726"/>
                        <a:pt x="1852" y="2749"/>
                        <a:pt x="1765" y="2749"/>
                      </a:cubicBezTo>
                      <a:cubicBezTo>
                        <a:pt x="1679" y="2749"/>
                        <a:pt x="1592" y="2726"/>
                        <a:pt x="1545" y="2678"/>
                      </a:cubicBezTo>
                      <a:cubicBezTo>
                        <a:pt x="1419" y="2552"/>
                        <a:pt x="1419" y="2300"/>
                        <a:pt x="1545" y="2206"/>
                      </a:cubicBezTo>
                      <a:lnTo>
                        <a:pt x="2238" y="1481"/>
                      </a:lnTo>
                      <a:cubicBezTo>
                        <a:pt x="2312" y="1407"/>
                        <a:pt x="2385" y="1377"/>
                        <a:pt x="2466" y="1377"/>
                      </a:cubicBezTo>
                      <a:close/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lnTo>
                        <a:pt x="1" y="5577"/>
                      </a:lnTo>
                      <a:lnTo>
                        <a:pt x="4853" y="5577"/>
                      </a:lnTo>
                      <a:cubicBezTo>
                        <a:pt x="4884" y="3245"/>
                        <a:pt x="4884" y="2678"/>
                        <a:pt x="4884" y="347"/>
                      </a:cubicBezTo>
                      <a:cubicBezTo>
                        <a:pt x="4884" y="158"/>
                        <a:pt x="4727" y="0"/>
                        <a:pt x="45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52" name="Google Shape;9587;p73">
                <a:extLst>
                  <a:ext uri="{FF2B5EF4-FFF2-40B4-BE49-F238E27FC236}">
                    <a16:creationId xmlns:a16="http://schemas.microsoft.com/office/drawing/2014/main" id="{74C103F9-0F51-FEEC-9BA1-C5F6847C2347}"/>
                  </a:ext>
                </a:extLst>
              </p:cNvPr>
              <p:cNvGrpSpPr/>
              <p:nvPr/>
            </p:nvGrpSpPr>
            <p:grpSpPr>
              <a:xfrm>
                <a:off x="9642831" y="3748557"/>
                <a:ext cx="508599" cy="499261"/>
                <a:chOff x="5716825" y="3235950"/>
                <a:chExt cx="300900" cy="295375"/>
              </a:xfrm>
              <a:grpFill/>
            </p:grpSpPr>
            <p:sp>
              <p:nvSpPr>
                <p:cNvPr id="74" name="Google Shape;9588;p73">
                  <a:extLst>
                    <a:ext uri="{FF2B5EF4-FFF2-40B4-BE49-F238E27FC236}">
                      <a16:creationId xmlns:a16="http://schemas.microsoft.com/office/drawing/2014/main" id="{5B0276BF-EB7F-D8E0-A3F5-65FC87617A2D}"/>
                    </a:ext>
                  </a:extLst>
                </p:cNvPr>
                <p:cNvSpPr/>
                <p:nvPr/>
              </p:nvSpPr>
              <p:spPr>
                <a:xfrm>
                  <a:off x="5716825" y="3309975"/>
                  <a:ext cx="137075" cy="1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5861" extrusionOk="0">
                      <a:moveTo>
                        <a:pt x="2584" y="1"/>
                      </a:moveTo>
                      <a:lnTo>
                        <a:pt x="410" y="2206"/>
                      </a:lnTo>
                      <a:cubicBezTo>
                        <a:pt x="1" y="2615"/>
                        <a:pt x="1" y="3277"/>
                        <a:pt x="410" y="3655"/>
                      </a:cubicBezTo>
                      <a:lnTo>
                        <a:pt x="2584" y="5860"/>
                      </a:lnTo>
                      <a:lnTo>
                        <a:pt x="3781" y="4632"/>
                      </a:lnTo>
                      <a:cubicBezTo>
                        <a:pt x="3844" y="4584"/>
                        <a:pt x="3939" y="4561"/>
                        <a:pt x="4029" y="4561"/>
                      </a:cubicBezTo>
                      <a:cubicBezTo>
                        <a:pt x="4120" y="4561"/>
                        <a:pt x="4206" y="4584"/>
                        <a:pt x="4254" y="4632"/>
                      </a:cubicBezTo>
                      <a:lnTo>
                        <a:pt x="4726" y="5104"/>
                      </a:lnTo>
                      <a:cubicBezTo>
                        <a:pt x="4789" y="5167"/>
                        <a:pt x="4884" y="5199"/>
                        <a:pt x="4974" y="5199"/>
                      </a:cubicBezTo>
                      <a:cubicBezTo>
                        <a:pt x="5065" y="5199"/>
                        <a:pt x="5152" y="5167"/>
                        <a:pt x="5199" y="5104"/>
                      </a:cubicBezTo>
                      <a:cubicBezTo>
                        <a:pt x="5325" y="5010"/>
                        <a:pt x="5325" y="4758"/>
                        <a:pt x="5199" y="4632"/>
                      </a:cubicBezTo>
                      <a:lnTo>
                        <a:pt x="4726" y="4159"/>
                      </a:lnTo>
                      <a:cubicBezTo>
                        <a:pt x="4632" y="4065"/>
                        <a:pt x="4632" y="3813"/>
                        <a:pt x="4726" y="3687"/>
                      </a:cubicBezTo>
                      <a:lnTo>
                        <a:pt x="5482" y="2962"/>
                      </a:lnTo>
                      <a:lnTo>
                        <a:pt x="5010" y="2489"/>
                      </a:lnTo>
                      <a:lnTo>
                        <a:pt x="4789" y="2710"/>
                      </a:lnTo>
                      <a:cubicBezTo>
                        <a:pt x="4584" y="2915"/>
                        <a:pt x="4317" y="3017"/>
                        <a:pt x="4049" y="3017"/>
                      </a:cubicBezTo>
                      <a:cubicBezTo>
                        <a:pt x="3781" y="3017"/>
                        <a:pt x="3513" y="2915"/>
                        <a:pt x="3309" y="2710"/>
                      </a:cubicBezTo>
                      <a:cubicBezTo>
                        <a:pt x="2930" y="2332"/>
                        <a:pt x="2930" y="1670"/>
                        <a:pt x="3309" y="1261"/>
                      </a:cubicBezTo>
                      <a:lnTo>
                        <a:pt x="3561" y="1040"/>
                      </a:lnTo>
                      <a:lnTo>
                        <a:pt x="258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5" name="Google Shape;9589;p73">
                  <a:extLst>
                    <a:ext uri="{FF2B5EF4-FFF2-40B4-BE49-F238E27FC236}">
                      <a16:creationId xmlns:a16="http://schemas.microsoft.com/office/drawing/2014/main" id="{2477CDDA-779F-FF62-AAF5-8B03CA2BD113}"/>
                    </a:ext>
                  </a:extLst>
                </p:cNvPr>
                <p:cNvSpPr/>
                <p:nvPr/>
              </p:nvSpPr>
              <p:spPr>
                <a:xfrm>
                  <a:off x="5794025" y="3235950"/>
                  <a:ext cx="145725" cy="1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9" h="5356" extrusionOk="0">
                      <a:moveTo>
                        <a:pt x="2926" y="0"/>
                      </a:moveTo>
                      <a:cubicBezTo>
                        <a:pt x="2662" y="0"/>
                        <a:pt x="2394" y="95"/>
                        <a:pt x="2205" y="284"/>
                      </a:cubicBezTo>
                      <a:lnTo>
                        <a:pt x="0" y="2457"/>
                      </a:lnTo>
                      <a:lnTo>
                        <a:pt x="1229" y="3686"/>
                      </a:lnTo>
                      <a:cubicBezTo>
                        <a:pt x="1323" y="3781"/>
                        <a:pt x="1323" y="4033"/>
                        <a:pt x="1229" y="4127"/>
                      </a:cubicBezTo>
                      <a:lnTo>
                        <a:pt x="725" y="4600"/>
                      </a:lnTo>
                      <a:cubicBezTo>
                        <a:pt x="630" y="4726"/>
                        <a:pt x="630" y="4978"/>
                        <a:pt x="725" y="5072"/>
                      </a:cubicBezTo>
                      <a:cubicBezTo>
                        <a:pt x="788" y="5135"/>
                        <a:pt x="882" y="5167"/>
                        <a:pt x="977" y="5167"/>
                      </a:cubicBezTo>
                      <a:cubicBezTo>
                        <a:pt x="1071" y="5167"/>
                        <a:pt x="1166" y="5135"/>
                        <a:pt x="1229" y="5072"/>
                      </a:cubicBezTo>
                      <a:lnTo>
                        <a:pt x="1701" y="4600"/>
                      </a:lnTo>
                      <a:cubicBezTo>
                        <a:pt x="1749" y="4553"/>
                        <a:pt x="1835" y="4529"/>
                        <a:pt x="1926" y="4529"/>
                      </a:cubicBezTo>
                      <a:cubicBezTo>
                        <a:pt x="2016" y="4529"/>
                        <a:pt x="2111" y="4553"/>
                        <a:pt x="2174" y="4600"/>
                      </a:cubicBezTo>
                      <a:lnTo>
                        <a:pt x="2898" y="5356"/>
                      </a:lnTo>
                      <a:lnTo>
                        <a:pt x="3371" y="4883"/>
                      </a:lnTo>
                      <a:lnTo>
                        <a:pt x="3151" y="4663"/>
                      </a:lnTo>
                      <a:cubicBezTo>
                        <a:pt x="2741" y="4253"/>
                        <a:pt x="2741" y="3592"/>
                        <a:pt x="3151" y="3214"/>
                      </a:cubicBezTo>
                      <a:cubicBezTo>
                        <a:pt x="3340" y="3009"/>
                        <a:pt x="3607" y="2906"/>
                        <a:pt x="3875" y="2906"/>
                      </a:cubicBezTo>
                      <a:cubicBezTo>
                        <a:pt x="4143" y="2906"/>
                        <a:pt x="4411" y="3009"/>
                        <a:pt x="4600" y="3214"/>
                      </a:cubicBezTo>
                      <a:lnTo>
                        <a:pt x="4852" y="3434"/>
                      </a:lnTo>
                      <a:lnTo>
                        <a:pt x="5828" y="2457"/>
                      </a:lnTo>
                      <a:lnTo>
                        <a:pt x="3623" y="284"/>
                      </a:lnTo>
                      <a:cubicBezTo>
                        <a:pt x="3450" y="95"/>
                        <a:pt x="3190" y="0"/>
                        <a:pt x="29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6" name="Google Shape;9590;p73">
                  <a:extLst>
                    <a:ext uri="{FF2B5EF4-FFF2-40B4-BE49-F238E27FC236}">
                      <a16:creationId xmlns:a16="http://schemas.microsoft.com/office/drawing/2014/main" id="{D886FA11-1BAE-F7A6-4AAA-ECCBB4E23E21}"/>
                    </a:ext>
                  </a:extLst>
                </p:cNvPr>
                <p:cNvSpPr/>
                <p:nvPr/>
              </p:nvSpPr>
              <p:spPr>
                <a:xfrm>
                  <a:off x="5880650" y="3309975"/>
                  <a:ext cx="137075" cy="1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5829" extrusionOk="0">
                      <a:moveTo>
                        <a:pt x="2899" y="1"/>
                      </a:moveTo>
                      <a:lnTo>
                        <a:pt x="1702" y="1229"/>
                      </a:lnTo>
                      <a:cubicBezTo>
                        <a:pt x="1639" y="1292"/>
                        <a:pt x="1544" y="1324"/>
                        <a:pt x="1450" y="1324"/>
                      </a:cubicBezTo>
                      <a:cubicBezTo>
                        <a:pt x="1355" y="1324"/>
                        <a:pt x="1261" y="1292"/>
                        <a:pt x="1198" y="1229"/>
                      </a:cubicBezTo>
                      <a:lnTo>
                        <a:pt x="725" y="757"/>
                      </a:lnTo>
                      <a:cubicBezTo>
                        <a:pt x="678" y="694"/>
                        <a:pt x="591" y="662"/>
                        <a:pt x="501" y="662"/>
                      </a:cubicBezTo>
                      <a:cubicBezTo>
                        <a:pt x="410" y="662"/>
                        <a:pt x="316" y="694"/>
                        <a:pt x="253" y="757"/>
                      </a:cubicBezTo>
                      <a:cubicBezTo>
                        <a:pt x="158" y="883"/>
                        <a:pt x="158" y="1103"/>
                        <a:pt x="253" y="1229"/>
                      </a:cubicBezTo>
                      <a:lnTo>
                        <a:pt x="725" y="1702"/>
                      </a:lnTo>
                      <a:cubicBezTo>
                        <a:pt x="851" y="1828"/>
                        <a:pt x="851" y="2048"/>
                        <a:pt x="725" y="2174"/>
                      </a:cubicBezTo>
                      <a:lnTo>
                        <a:pt x="1" y="2899"/>
                      </a:lnTo>
                      <a:lnTo>
                        <a:pt x="473" y="3372"/>
                      </a:lnTo>
                      <a:lnTo>
                        <a:pt x="694" y="3151"/>
                      </a:lnTo>
                      <a:cubicBezTo>
                        <a:pt x="898" y="2946"/>
                        <a:pt x="1166" y="2844"/>
                        <a:pt x="1434" y="2844"/>
                      </a:cubicBezTo>
                      <a:cubicBezTo>
                        <a:pt x="1702" y="2844"/>
                        <a:pt x="1970" y="2946"/>
                        <a:pt x="2174" y="3151"/>
                      </a:cubicBezTo>
                      <a:cubicBezTo>
                        <a:pt x="2552" y="3529"/>
                        <a:pt x="2552" y="4222"/>
                        <a:pt x="2174" y="4600"/>
                      </a:cubicBezTo>
                      <a:lnTo>
                        <a:pt x="1922" y="4852"/>
                      </a:lnTo>
                      <a:lnTo>
                        <a:pt x="2899" y="5829"/>
                      </a:lnTo>
                      <a:lnTo>
                        <a:pt x="5073" y="3655"/>
                      </a:lnTo>
                      <a:cubicBezTo>
                        <a:pt x="5482" y="3277"/>
                        <a:pt x="5482" y="2615"/>
                        <a:pt x="5073" y="2206"/>
                      </a:cubicBezTo>
                      <a:lnTo>
                        <a:pt x="289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7" name="Google Shape;9591;p73">
                  <a:extLst>
                    <a:ext uri="{FF2B5EF4-FFF2-40B4-BE49-F238E27FC236}">
                      <a16:creationId xmlns:a16="http://schemas.microsoft.com/office/drawing/2014/main" id="{A2BD7A6C-EE4D-A1AF-9888-2E0A58142942}"/>
                    </a:ext>
                  </a:extLst>
                </p:cNvPr>
                <p:cNvSpPr/>
                <p:nvPr/>
              </p:nvSpPr>
              <p:spPr>
                <a:xfrm>
                  <a:off x="5794025" y="3396625"/>
                  <a:ext cx="147300" cy="1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" h="5388" extrusionOk="0">
                      <a:moveTo>
                        <a:pt x="2993" y="0"/>
                      </a:moveTo>
                      <a:lnTo>
                        <a:pt x="2520" y="473"/>
                      </a:lnTo>
                      <a:lnTo>
                        <a:pt x="2741" y="725"/>
                      </a:lnTo>
                      <a:cubicBezTo>
                        <a:pt x="3151" y="1103"/>
                        <a:pt x="3151" y="1764"/>
                        <a:pt x="2741" y="2174"/>
                      </a:cubicBezTo>
                      <a:cubicBezTo>
                        <a:pt x="2505" y="2363"/>
                        <a:pt x="2221" y="2457"/>
                        <a:pt x="1949" y="2457"/>
                      </a:cubicBezTo>
                      <a:cubicBezTo>
                        <a:pt x="1678" y="2457"/>
                        <a:pt x="1418" y="2363"/>
                        <a:pt x="1229" y="2174"/>
                      </a:cubicBezTo>
                      <a:lnTo>
                        <a:pt x="977" y="1922"/>
                      </a:lnTo>
                      <a:lnTo>
                        <a:pt x="0" y="2930"/>
                      </a:lnTo>
                      <a:lnTo>
                        <a:pt x="2205" y="5072"/>
                      </a:lnTo>
                      <a:cubicBezTo>
                        <a:pt x="2394" y="5293"/>
                        <a:pt x="2678" y="5387"/>
                        <a:pt x="2930" y="5387"/>
                      </a:cubicBezTo>
                      <a:cubicBezTo>
                        <a:pt x="3214" y="5387"/>
                        <a:pt x="3497" y="5293"/>
                        <a:pt x="3686" y="5072"/>
                      </a:cubicBezTo>
                      <a:lnTo>
                        <a:pt x="5891" y="2930"/>
                      </a:lnTo>
                      <a:lnTo>
                        <a:pt x="4663" y="1701"/>
                      </a:lnTo>
                      <a:cubicBezTo>
                        <a:pt x="4568" y="1575"/>
                        <a:pt x="4568" y="1355"/>
                        <a:pt x="4663" y="1229"/>
                      </a:cubicBezTo>
                      <a:lnTo>
                        <a:pt x="5167" y="756"/>
                      </a:lnTo>
                      <a:cubicBezTo>
                        <a:pt x="5261" y="630"/>
                        <a:pt x="5261" y="410"/>
                        <a:pt x="5167" y="284"/>
                      </a:cubicBezTo>
                      <a:cubicBezTo>
                        <a:pt x="5104" y="221"/>
                        <a:pt x="5009" y="189"/>
                        <a:pt x="4915" y="189"/>
                      </a:cubicBezTo>
                      <a:cubicBezTo>
                        <a:pt x="4820" y="189"/>
                        <a:pt x="4726" y="221"/>
                        <a:pt x="4663" y="284"/>
                      </a:cubicBezTo>
                      <a:lnTo>
                        <a:pt x="4190" y="756"/>
                      </a:lnTo>
                      <a:cubicBezTo>
                        <a:pt x="4143" y="819"/>
                        <a:pt x="4056" y="851"/>
                        <a:pt x="3966" y="851"/>
                      </a:cubicBezTo>
                      <a:cubicBezTo>
                        <a:pt x="3875" y="851"/>
                        <a:pt x="3781" y="819"/>
                        <a:pt x="3718" y="756"/>
                      </a:cubicBezTo>
                      <a:lnTo>
                        <a:pt x="299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53" name="Google Shape;9592;p73">
                <a:extLst>
                  <a:ext uri="{FF2B5EF4-FFF2-40B4-BE49-F238E27FC236}">
                    <a16:creationId xmlns:a16="http://schemas.microsoft.com/office/drawing/2014/main" id="{EA906E40-E783-1B5E-30AA-F4DF9B8DD998}"/>
                  </a:ext>
                </a:extLst>
              </p:cNvPr>
              <p:cNvGrpSpPr/>
              <p:nvPr/>
            </p:nvGrpSpPr>
            <p:grpSpPr>
              <a:xfrm>
                <a:off x="9661466" y="4393899"/>
                <a:ext cx="471329" cy="468667"/>
                <a:chOff x="5727850" y="3609275"/>
                <a:chExt cx="278850" cy="277275"/>
              </a:xfrm>
              <a:grpFill/>
            </p:grpSpPr>
            <p:sp>
              <p:nvSpPr>
                <p:cNvPr id="69" name="Google Shape;9593;p73">
                  <a:extLst>
                    <a:ext uri="{FF2B5EF4-FFF2-40B4-BE49-F238E27FC236}">
                      <a16:creationId xmlns:a16="http://schemas.microsoft.com/office/drawing/2014/main" id="{67EE4C46-9289-3879-F923-9A42C051D8A2}"/>
                    </a:ext>
                  </a:extLst>
                </p:cNvPr>
                <p:cNvSpPr/>
                <p:nvPr/>
              </p:nvSpPr>
              <p:spPr>
                <a:xfrm>
                  <a:off x="5884600" y="3765225"/>
                  <a:ext cx="122100" cy="12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4853" extrusionOk="0">
                      <a:moveTo>
                        <a:pt x="2426" y="662"/>
                      </a:moveTo>
                      <a:cubicBezTo>
                        <a:pt x="2646" y="662"/>
                        <a:pt x="2804" y="819"/>
                        <a:pt x="2804" y="1008"/>
                      </a:cubicBezTo>
                      <a:cubicBezTo>
                        <a:pt x="2804" y="1197"/>
                        <a:pt x="2646" y="1355"/>
                        <a:pt x="2426" y="1355"/>
                      </a:cubicBezTo>
                      <a:cubicBezTo>
                        <a:pt x="2237" y="1355"/>
                        <a:pt x="2079" y="1197"/>
                        <a:pt x="2079" y="1008"/>
                      </a:cubicBezTo>
                      <a:cubicBezTo>
                        <a:pt x="2079" y="819"/>
                        <a:pt x="2237" y="662"/>
                        <a:pt x="2426" y="662"/>
                      </a:cubicBezTo>
                      <a:close/>
                      <a:moveTo>
                        <a:pt x="2426" y="1670"/>
                      </a:moveTo>
                      <a:cubicBezTo>
                        <a:pt x="2646" y="1670"/>
                        <a:pt x="2804" y="1828"/>
                        <a:pt x="2804" y="2048"/>
                      </a:cubicBezTo>
                      <a:lnTo>
                        <a:pt x="2804" y="3781"/>
                      </a:lnTo>
                      <a:cubicBezTo>
                        <a:pt x="2804" y="3970"/>
                        <a:pt x="2646" y="4127"/>
                        <a:pt x="2426" y="4127"/>
                      </a:cubicBezTo>
                      <a:cubicBezTo>
                        <a:pt x="2237" y="4127"/>
                        <a:pt x="2079" y="3970"/>
                        <a:pt x="2079" y="3781"/>
                      </a:cubicBezTo>
                      <a:lnTo>
                        <a:pt x="2079" y="2048"/>
                      </a:lnTo>
                      <a:cubicBezTo>
                        <a:pt x="2079" y="1828"/>
                        <a:pt x="2237" y="1670"/>
                        <a:pt x="2426" y="1670"/>
                      </a:cubicBezTo>
                      <a:close/>
                      <a:moveTo>
                        <a:pt x="2426" y="0"/>
                      </a:moveTo>
                      <a:cubicBezTo>
                        <a:pt x="1103" y="0"/>
                        <a:pt x="0" y="1103"/>
                        <a:pt x="0" y="2426"/>
                      </a:cubicBezTo>
                      <a:cubicBezTo>
                        <a:pt x="0" y="3749"/>
                        <a:pt x="1103" y="4852"/>
                        <a:pt x="2426" y="4852"/>
                      </a:cubicBezTo>
                      <a:cubicBezTo>
                        <a:pt x="3781" y="4852"/>
                        <a:pt x="4883" y="3749"/>
                        <a:pt x="4883" y="2426"/>
                      </a:cubicBezTo>
                      <a:cubicBezTo>
                        <a:pt x="4883" y="1040"/>
                        <a:pt x="3781" y="0"/>
                        <a:pt x="24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0" name="Google Shape;9594;p73">
                  <a:extLst>
                    <a:ext uri="{FF2B5EF4-FFF2-40B4-BE49-F238E27FC236}">
                      <a16:creationId xmlns:a16="http://schemas.microsoft.com/office/drawing/2014/main" id="{EC800A38-2658-5668-1DBC-AD959090764D}"/>
                    </a:ext>
                  </a:extLst>
                </p:cNvPr>
                <p:cNvSpPr/>
                <p:nvPr/>
              </p:nvSpPr>
              <p:spPr>
                <a:xfrm>
                  <a:off x="5727850" y="3669125"/>
                  <a:ext cx="35475" cy="21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8665" extrusionOk="0">
                      <a:moveTo>
                        <a:pt x="32" y="1"/>
                      </a:moveTo>
                      <a:lnTo>
                        <a:pt x="32" y="7310"/>
                      </a:lnTo>
                      <a:cubicBezTo>
                        <a:pt x="1" y="8034"/>
                        <a:pt x="631" y="8665"/>
                        <a:pt x="1418" y="8665"/>
                      </a:cubicBezTo>
                      <a:lnTo>
                        <a:pt x="1418" y="347"/>
                      </a:lnTo>
                      <a:lnTo>
                        <a:pt x="1072" y="347"/>
                      </a:lnTo>
                      <a:cubicBezTo>
                        <a:pt x="662" y="347"/>
                        <a:pt x="316" y="253"/>
                        <a:pt x="3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1" name="Google Shape;9595;p73">
                  <a:extLst>
                    <a:ext uri="{FF2B5EF4-FFF2-40B4-BE49-F238E27FC236}">
                      <a16:creationId xmlns:a16="http://schemas.microsoft.com/office/drawing/2014/main" id="{3F6610AF-E969-BD9F-72F3-11009CCCF2F6}"/>
                    </a:ext>
                  </a:extLst>
                </p:cNvPr>
                <p:cNvSpPr/>
                <p:nvPr/>
              </p:nvSpPr>
              <p:spPr>
                <a:xfrm>
                  <a:off x="5779825" y="3677800"/>
                  <a:ext cx="174900" cy="2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6" h="8318" extrusionOk="0">
                      <a:moveTo>
                        <a:pt x="5262" y="693"/>
                      </a:moveTo>
                      <a:cubicBezTo>
                        <a:pt x="5451" y="693"/>
                        <a:pt x="5609" y="851"/>
                        <a:pt x="5609" y="1040"/>
                      </a:cubicBezTo>
                      <a:cubicBezTo>
                        <a:pt x="5609" y="1229"/>
                        <a:pt x="5451" y="1386"/>
                        <a:pt x="5262" y="1386"/>
                      </a:cubicBezTo>
                      <a:lnTo>
                        <a:pt x="1072" y="1386"/>
                      </a:lnTo>
                      <a:cubicBezTo>
                        <a:pt x="883" y="1386"/>
                        <a:pt x="726" y="1229"/>
                        <a:pt x="726" y="1040"/>
                      </a:cubicBezTo>
                      <a:cubicBezTo>
                        <a:pt x="726" y="851"/>
                        <a:pt x="883" y="693"/>
                        <a:pt x="1072" y="693"/>
                      </a:cubicBezTo>
                      <a:close/>
                      <a:moveTo>
                        <a:pt x="5262" y="2080"/>
                      </a:moveTo>
                      <a:cubicBezTo>
                        <a:pt x="5451" y="2080"/>
                        <a:pt x="5609" y="2237"/>
                        <a:pt x="5609" y="2426"/>
                      </a:cubicBezTo>
                      <a:cubicBezTo>
                        <a:pt x="5609" y="2615"/>
                        <a:pt x="5451" y="2773"/>
                        <a:pt x="5262" y="2773"/>
                      </a:cubicBezTo>
                      <a:lnTo>
                        <a:pt x="1072" y="2773"/>
                      </a:lnTo>
                      <a:cubicBezTo>
                        <a:pt x="883" y="2773"/>
                        <a:pt x="726" y="2615"/>
                        <a:pt x="726" y="2426"/>
                      </a:cubicBezTo>
                      <a:cubicBezTo>
                        <a:pt x="726" y="2237"/>
                        <a:pt x="883" y="2080"/>
                        <a:pt x="1072" y="2080"/>
                      </a:cubicBezTo>
                      <a:close/>
                      <a:moveTo>
                        <a:pt x="1" y="0"/>
                      </a:moveTo>
                      <a:lnTo>
                        <a:pt x="1" y="8318"/>
                      </a:lnTo>
                      <a:lnTo>
                        <a:pt x="4695" y="8318"/>
                      </a:lnTo>
                      <a:cubicBezTo>
                        <a:pt x="4002" y="7750"/>
                        <a:pt x="3498" y="6868"/>
                        <a:pt x="3498" y="5892"/>
                      </a:cubicBezTo>
                      <a:cubicBezTo>
                        <a:pt x="3498" y="5766"/>
                        <a:pt x="3561" y="5640"/>
                        <a:pt x="3561" y="5545"/>
                      </a:cubicBezTo>
                      <a:lnTo>
                        <a:pt x="1072" y="5545"/>
                      </a:lnTo>
                      <a:cubicBezTo>
                        <a:pt x="883" y="5545"/>
                        <a:pt x="726" y="5388"/>
                        <a:pt x="726" y="5167"/>
                      </a:cubicBezTo>
                      <a:lnTo>
                        <a:pt x="726" y="3812"/>
                      </a:lnTo>
                      <a:cubicBezTo>
                        <a:pt x="726" y="3592"/>
                        <a:pt x="883" y="3434"/>
                        <a:pt x="1072" y="3434"/>
                      </a:cubicBezTo>
                      <a:lnTo>
                        <a:pt x="4695" y="3434"/>
                      </a:lnTo>
                      <a:cubicBezTo>
                        <a:pt x="5199" y="3056"/>
                        <a:pt x="5861" y="2773"/>
                        <a:pt x="6617" y="2773"/>
                      </a:cubicBezTo>
                      <a:cubicBezTo>
                        <a:pt x="6743" y="2773"/>
                        <a:pt x="6869" y="2804"/>
                        <a:pt x="6995" y="2804"/>
                      </a:cubicBezTo>
                      <a:lnTo>
                        <a:pt x="69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2" name="Google Shape;9596;p73">
                  <a:extLst>
                    <a:ext uri="{FF2B5EF4-FFF2-40B4-BE49-F238E27FC236}">
                      <a16:creationId xmlns:a16="http://schemas.microsoft.com/office/drawing/2014/main" id="{185232A0-1EE1-9088-C91A-CD4503B479D7}"/>
                    </a:ext>
                  </a:extLst>
                </p:cNvPr>
                <p:cNvSpPr/>
                <p:nvPr/>
              </p:nvSpPr>
              <p:spPr>
                <a:xfrm>
                  <a:off x="5815275" y="3781750"/>
                  <a:ext cx="662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694" extrusionOk="0">
                      <a:moveTo>
                        <a:pt x="1" y="1"/>
                      </a:moveTo>
                      <a:lnTo>
                        <a:pt x="1" y="694"/>
                      </a:lnTo>
                      <a:lnTo>
                        <a:pt x="2301" y="694"/>
                      </a:lnTo>
                      <a:cubicBezTo>
                        <a:pt x="2364" y="473"/>
                        <a:pt x="2490" y="221"/>
                        <a:pt x="26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3" name="Google Shape;9597;p73">
                  <a:extLst>
                    <a:ext uri="{FF2B5EF4-FFF2-40B4-BE49-F238E27FC236}">
                      <a16:creationId xmlns:a16="http://schemas.microsoft.com/office/drawing/2014/main" id="{A49E4685-0A61-DE5F-1DEA-7929C43FB5DE}"/>
                    </a:ext>
                  </a:extLst>
                </p:cNvPr>
                <p:cNvSpPr/>
                <p:nvPr/>
              </p:nvSpPr>
              <p:spPr>
                <a:xfrm>
                  <a:off x="5727850" y="3609275"/>
                  <a:ext cx="22607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3" h="2049" extrusionOk="0">
                      <a:moveTo>
                        <a:pt x="1072" y="0"/>
                      </a:moveTo>
                      <a:cubicBezTo>
                        <a:pt x="473" y="0"/>
                        <a:pt x="32" y="473"/>
                        <a:pt x="32" y="1040"/>
                      </a:cubicBezTo>
                      <a:cubicBezTo>
                        <a:pt x="1" y="1576"/>
                        <a:pt x="473" y="2048"/>
                        <a:pt x="1072" y="2048"/>
                      </a:cubicBezTo>
                      <a:lnTo>
                        <a:pt x="9043" y="2048"/>
                      </a:lnTo>
                      <a:cubicBezTo>
                        <a:pt x="8475" y="2048"/>
                        <a:pt x="8034" y="1576"/>
                        <a:pt x="8034" y="1040"/>
                      </a:cubicBezTo>
                      <a:cubicBezTo>
                        <a:pt x="8034" y="441"/>
                        <a:pt x="8507" y="0"/>
                        <a:pt x="90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54" name="Google Shape;9598;p73">
                <a:extLst>
                  <a:ext uri="{FF2B5EF4-FFF2-40B4-BE49-F238E27FC236}">
                    <a16:creationId xmlns:a16="http://schemas.microsoft.com/office/drawing/2014/main" id="{C80172F3-954A-ADE0-F80A-706CEE46C3D3}"/>
                  </a:ext>
                </a:extLst>
              </p:cNvPr>
              <p:cNvGrpSpPr/>
              <p:nvPr/>
            </p:nvGrpSpPr>
            <p:grpSpPr>
              <a:xfrm>
                <a:off x="9677461" y="4985321"/>
                <a:ext cx="439341" cy="499261"/>
                <a:chOff x="5736525" y="3963700"/>
                <a:chExt cx="259925" cy="295375"/>
              </a:xfrm>
              <a:grpFill/>
            </p:grpSpPr>
            <p:sp>
              <p:nvSpPr>
                <p:cNvPr id="62" name="Google Shape;9599;p73">
                  <a:extLst>
                    <a:ext uri="{FF2B5EF4-FFF2-40B4-BE49-F238E27FC236}">
                      <a16:creationId xmlns:a16="http://schemas.microsoft.com/office/drawing/2014/main" id="{7B8E52EB-2CA0-FCCD-7052-5DD52FCA7AD2}"/>
                    </a:ext>
                  </a:extLst>
                </p:cNvPr>
                <p:cNvSpPr/>
                <p:nvPr/>
              </p:nvSpPr>
              <p:spPr>
                <a:xfrm>
                  <a:off x="5736525" y="4153525"/>
                  <a:ext cx="121300" cy="10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4222" extrusionOk="0">
                      <a:moveTo>
                        <a:pt x="1733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lnTo>
                        <a:pt x="0" y="3875"/>
                      </a:lnTo>
                      <a:cubicBezTo>
                        <a:pt x="0" y="4064"/>
                        <a:pt x="158" y="4222"/>
                        <a:pt x="378" y="4222"/>
                      </a:cubicBezTo>
                      <a:lnTo>
                        <a:pt x="4852" y="4222"/>
                      </a:lnTo>
                      <a:lnTo>
                        <a:pt x="4852" y="2584"/>
                      </a:lnTo>
                      <a:lnTo>
                        <a:pt x="23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3" name="Google Shape;9600;p73">
                  <a:extLst>
                    <a:ext uri="{FF2B5EF4-FFF2-40B4-BE49-F238E27FC236}">
                      <a16:creationId xmlns:a16="http://schemas.microsoft.com/office/drawing/2014/main" id="{3E34C879-C064-B208-71C9-05D45CF9874D}"/>
                    </a:ext>
                  </a:extLst>
                </p:cNvPr>
                <p:cNvSpPr/>
                <p:nvPr/>
              </p:nvSpPr>
              <p:spPr>
                <a:xfrm>
                  <a:off x="5833400" y="4168475"/>
                  <a:ext cx="6697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356" extrusionOk="0">
                      <a:moveTo>
                        <a:pt x="2678" y="1"/>
                      </a:moveTo>
                      <a:lnTo>
                        <a:pt x="2678" y="1"/>
                      </a:lnTo>
                      <a:cubicBezTo>
                        <a:pt x="2458" y="32"/>
                        <a:pt x="2237" y="127"/>
                        <a:pt x="1985" y="127"/>
                      </a:cubicBezTo>
                      <a:lnTo>
                        <a:pt x="662" y="127"/>
                      </a:lnTo>
                      <a:cubicBezTo>
                        <a:pt x="441" y="127"/>
                        <a:pt x="221" y="95"/>
                        <a:pt x="0" y="1"/>
                      </a:cubicBezTo>
                      <a:lnTo>
                        <a:pt x="0" y="1"/>
                      </a:lnTo>
                      <a:lnTo>
                        <a:pt x="1323" y="1355"/>
                      </a:lnTo>
                      <a:lnTo>
                        <a:pt x="267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4" name="Google Shape;9601;p73">
                  <a:extLst>
                    <a:ext uri="{FF2B5EF4-FFF2-40B4-BE49-F238E27FC236}">
                      <a16:creationId xmlns:a16="http://schemas.microsoft.com/office/drawing/2014/main" id="{A1EACC48-8F23-57D3-AA27-6716C10C5883}"/>
                    </a:ext>
                  </a:extLst>
                </p:cNvPr>
                <p:cNvSpPr/>
                <p:nvPr/>
              </p:nvSpPr>
              <p:spPr>
                <a:xfrm>
                  <a:off x="5875925" y="4153525"/>
                  <a:ext cx="120525" cy="10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4222" extrusionOk="0">
                      <a:moveTo>
                        <a:pt x="2426" y="2048"/>
                      </a:moveTo>
                      <a:cubicBezTo>
                        <a:pt x="2615" y="2048"/>
                        <a:pt x="2773" y="2205"/>
                        <a:pt x="2773" y="2426"/>
                      </a:cubicBezTo>
                      <a:cubicBezTo>
                        <a:pt x="2773" y="2615"/>
                        <a:pt x="2615" y="2773"/>
                        <a:pt x="2426" y="2773"/>
                      </a:cubicBezTo>
                      <a:lnTo>
                        <a:pt x="1733" y="2773"/>
                      </a:lnTo>
                      <a:cubicBezTo>
                        <a:pt x="1513" y="2773"/>
                        <a:pt x="1355" y="2615"/>
                        <a:pt x="1355" y="2426"/>
                      </a:cubicBezTo>
                      <a:cubicBezTo>
                        <a:pt x="1355" y="2205"/>
                        <a:pt x="1513" y="2048"/>
                        <a:pt x="1733" y="2048"/>
                      </a:cubicBezTo>
                      <a:close/>
                      <a:moveTo>
                        <a:pt x="2552" y="0"/>
                      </a:moveTo>
                      <a:lnTo>
                        <a:pt x="1" y="2584"/>
                      </a:lnTo>
                      <a:lnTo>
                        <a:pt x="1" y="4222"/>
                      </a:lnTo>
                      <a:lnTo>
                        <a:pt x="4474" y="4222"/>
                      </a:lnTo>
                      <a:cubicBezTo>
                        <a:pt x="4663" y="4222"/>
                        <a:pt x="4821" y="4064"/>
                        <a:pt x="4821" y="3875"/>
                      </a:cubicBezTo>
                      <a:lnTo>
                        <a:pt x="4821" y="1733"/>
                      </a:lnTo>
                      <a:cubicBezTo>
                        <a:pt x="4821" y="788"/>
                        <a:pt x="4033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5" name="Google Shape;9602;p73">
                  <a:extLst>
                    <a:ext uri="{FF2B5EF4-FFF2-40B4-BE49-F238E27FC236}">
                      <a16:creationId xmlns:a16="http://schemas.microsoft.com/office/drawing/2014/main" id="{2CF13C30-BE37-DE2A-F126-6C78F1043778}"/>
                    </a:ext>
                  </a:extLst>
                </p:cNvPr>
                <p:cNvSpPr/>
                <p:nvPr/>
              </p:nvSpPr>
              <p:spPr>
                <a:xfrm>
                  <a:off x="5754625" y="3963700"/>
                  <a:ext cx="22450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6176" extrusionOk="0">
                      <a:moveTo>
                        <a:pt x="3120" y="1"/>
                      </a:moveTo>
                      <a:cubicBezTo>
                        <a:pt x="1387" y="1"/>
                        <a:pt x="1" y="1418"/>
                        <a:pt x="1" y="3119"/>
                      </a:cubicBezTo>
                      <a:lnTo>
                        <a:pt x="1" y="4506"/>
                      </a:lnTo>
                      <a:cubicBezTo>
                        <a:pt x="1" y="5325"/>
                        <a:pt x="568" y="6018"/>
                        <a:pt x="1355" y="6175"/>
                      </a:cubicBezTo>
                      <a:lnTo>
                        <a:pt x="1355" y="2773"/>
                      </a:lnTo>
                      <a:lnTo>
                        <a:pt x="1009" y="2773"/>
                      </a:lnTo>
                      <a:cubicBezTo>
                        <a:pt x="914" y="2773"/>
                        <a:pt x="820" y="2804"/>
                        <a:pt x="694" y="2804"/>
                      </a:cubicBezTo>
                      <a:cubicBezTo>
                        <a:pt x="851" y="1607"/>
                        <a:pt x="1860" y="662"/>
                        <a:pt x="3120" y="662"/>
                      </a:cubicBezTo>
                      <a:lnTo>
                        <a:pt x="5861" y="662"/>
                      </a:lnTo>
                      <a:cubicBezTo>
                        <a:pt x="7089" y="662"/>
                        <a:pt x="8098" y="1607"/>
                        <a:pt x="8255" y="2804"/>
                      </a:cubicBezTo>
                      <a:cubicBezTo>
                        <a:pt x="8161" y="2773"/>
                        <a:pt x="8066" y="2773"/>
                        <a:pt x="7940" y="2773"/>
                      </a:cubicBezTo>
                      <a:lnTo>
                        <a:pt x="7593" y="2773"/>
                      </a:lnTo>
                      <a:lnTo>
                        <a:pt x="7593" y="6175"/>
                      </a:lnTo>
                      <a:cubicBezTo>
                        <a:pt x="8381" y="6018"/>
                        <a:pt x="8980" y="5325"/>
                        <a:pt x="8980" y="4506"/>
                      </a:cubicBezTo>
                      <a:lnTo>
                        <a:pt x="8980" y="3119"/>
                      </a:lnTo>
                      <a:cubicBezTo>
                        <a:pt x="8980" y="1387"/>
                        <a:pt x="7562" y="1"/>
                        <a:pt x="58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6" name="Google Shape;9603;p73">
                  <a:extLst>
                    <a:ext uri="{FF2B5EF4-FFF2-40B4-BE49-F238E27FC236}">
                      <a16:creationId xmlns:a16="http://schemas.microsoft.com/office/drawing/2014/main" id="{18EEB96B-5749-B780-E6EE-90A4CDBEAF17}"/>
                    </a:ext>
                  </a:extLst>
                </p:cNvPr>
                <p:cNvSpPr/>
                <p:nvPr/>
              </p:nvSpPr>
              <p:spPr>
                <a:xfrm>
                  <a:off x="5806625" y="3998350"/>
                  <a:ext cx="69325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" h="2081" extrusionOk="0">
                      <a:moveTo>
                        <a:pt x="1733" y="1"/>
                      </a:moveTo>
                      <a:cubicBezTo>
                        <a:pt x="788" y="1"/>
                        <a:pt x="0" y="788"/>
                        <a:pt x="0" y="1733"/>
                      </a:cubicBezTo>
                      <a:lnTo>
                        <a:pt x="0" y="2080"/>
                      </a:lnTo>
                      <a:lnTo>
                        <a:pt x="1733" y="2080"/>
                      </a:lnTo>
                      <a:cubicBezTo>
                        <a:pt x="2300" y="2049"/>
                        <a:pt x="2773" y="1607"/>
                        <a:pt x="2773" y="1009"/>
                      </a:cubicBezTo>
                      <a:lnTo>
                        <a:pt x="277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7" name="Google Shape;9604;p73">
                  <a:extLst>
                    <a:ext uri="{FF2B5EF4-FFF2-40B4-BE49-F238E27FC236}">
                      <a16:creationId xmlns:a16="http://schemas.microsoft.com/office/drawing/2014/main" id="{9E9F225D-8C27-20FF-A50E-80E0FA47878F}"/>
                    </a:ext>
                  </a:extLst>
                </p:cNvPr>
                <p:cNvSpPr/>
                <p:nvPr/>
              </p:nvSpPr>
              <p:spPr>
                <a:xfrm>
                  <a:off x="5893250" y="3999150"/>
                  <a:ext cx="3467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2049" extrusionOk="0">
                      <a:moveTo>
                        <a:pt x="1" y="0"/>
                      </a:moveTo>
                      <a:lnTo>
                        <a:pt x="1" y="1040"/>
                      </a:lnTo>
                      <a:cubicBezTo>
                        <a:pt x="1" y="1607"/>
                        <a:pt x="473" y="2048"/>
                        <a:pt x="1040" y="2048"/>
                      </a:cubicBezTo>
                      <a:lnTo>
                        <a:pt x="1387" y="2048"/>
                      </a:lnTo>
                      <a:lnTo>
                        <a:pt x="1387" y="1701"/>
                      </a:lnTo>
                      <a:cubicBezTo>
                        <a:pt x="1387" y="882"/>
                        <a:pt x="788" y="158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8" name="Google Shape;9605;p73">
                  <a:extLst>
                    <a:ext uri="{FF2B5EF4-FFF2-40B4-BE49-F238E27FC236}">
                      <a16:creationId xmlns:a16="http://schemas.microsoft.com/office/drawing/2014/main" id="{19E83185-1A40-156E-AE3B-F7D2D9357962}"/>
                    </a:ext>
                  </a:extLst>
                </p:cNvPr>
                <p:cNvSpPr/>
                <p:nvPr/>
              </p:nvSpPr>
              <p:spPr>
                <a:xfrm>
                  <a:off x="5806625" y="4049550"/>
                  <a:ext cx="121300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2" h="4160" extrusionOk="0">
                      <a:moveTo>
                        <a:pt x="3119" y="1"/>
                      </a:moveTo>
                      <a:cubicBezTo>
                        <a:pt x="2804" y="442"/>
                        <a:pt x="2300" y="694"/>
                        <a:pt x="1733" y="694"/>
                      </a:cubicBezTo>
                      <a:lnTo>
                        <a:pt x="0" y="694"/>
                      </a:lnTo>
                      <a:lnTo>
                        <a:pt x="0" y="2426"/>
                      </a:lnTo>
                      <a:cubicBezTo>
                        <a:pt x="0" y="3372"/>
                        <a:pt x="788" y="4159"/>
                        <a:pt x="1733" y="4159"/>
                      </a:cubicBezTo>
                      <a:lnTo>
                        <a:pt x="3119" y="4159"/>
                      </a:lnTo>
                      <a:cubicBezTo>
                        <a:pt x="4064" y="4159"/>
                        <a:pt x="4852" y="3372"/>
                        <a:pt x="4852" y="2426"/>
                      </a:cubicBezTo>
                      <a:lnTo>
                        <a:pt x="4852" y="694"/>
                      </a:lnTo>
                      <a:lnTo>
                        <a:pt x="4505" y="694"/>
                      </a:lnTo>
                      <a:cubicBezTo>
                        <a:pt x="3938" y="694"/>
                        <a:pt x="3434" y="442"/>
                        <a:pt x="3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55" name="Google Shape;9606;p73">
                <a:extLst>
                  <a:ext uri="{FF2B5EF4-FFF2-40B4-BE49-F238E27FC236}">
                    <a16:creationId xmlns:a16="http://schemas.microsoft.com/office/drawing/2014/main" id="{5541A80C-CB17-922A-FCBE-78F7F62EFEB2}"/>
                  </a:ext>
                </a:extLst>
              </p:cNvPr>
              <p:cNvGrpSpPr/>
              <p:nvPr/>
            </p:nvGrpSpPr>
            <p:grpSpPr>
              <a:xfrm>
                <a:off x="10925482" y="4377925"/>
                <a:ext cx="501965" cy="500612"/>
                <a:chOff x="6553275" y="3604550"/>
                <a:chExt cx="296975" cy="296175"/>
              </a:xfrm>
              <a:grpFill/>
            </p:grpSpPr>
            <p:sp>
              <p:nvSpPr>
                <p:cNvPr id="56" name="Google Shape;9607;p73">
                  <a:extLst>
                    <a:ext uri="{FF2B5EF4-FFF2-40B4-BE49-F238E27FC236}">
                      <a16:creationId xmlns:a16="http://schemas.microsoft.com/office/drawing/2014/main" id="{8123AF16-50AD-43A8-D322-5E698CE8D087}"/>
                    </a:ext>
                  </a:extLst>
                </p:cNvPr>
                <p:cNvSpPr/>
                <p:nvPr/>
              </p:nvSpPr>
              <p:spPr>
                <a:xfrm>
                  <a:off x="6657250" y="3604550"/>
                  <a:ext cx="86650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66" extrusionOk="0">
                      <a:moveTo>
                        <a:pt x="1733" y="0"/>
                      </a:moveTo>
                      <a:cubicBezTo>
                        <a:pt x="788" y="0"/>
                        <a:pt x="0" y="788"/>
                        <a:pt x="0" y="1733"/>
                      </a:cubicBezTo>
                      <a:cubicBezTo>
                        <a:pt x="0" y="2678"/>
                        <a:pt x="788" y="3466"/>
                        <a:pt x="1733" y="3466"/>
                      </a:cubicBezTo>
                      <a:cubicBezTo>
                        <a:pt x="2678" y="3466"/>
                        <a:pt x="3466" y="2678"/>
                        <a:pt x="3466" y="1733"/>
                      </a:cubicBezTo>
                      <a:cubicBezTo>
                        <a:pt x="3466" y="788"/>
                        <a:pt x="2678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7" name="Google Shape;9608;p73">
                  <a:extLst>
                    <a:ext uri="{FF2B5EF4-FFF2-40B4-BE49-F238E27FC236}">
                      <a16:creationId xmlns:a16="http://schemas.microsoft.com/office/drawing/2014/main" id="{E15FB3EB-5F84-9AA6-9E9C-2E69B2129870}"/>
                    </a:ext>
                  </a:extLst>
                </p:cNvPr>
                <p:cNvSpPr/>
                <p:nvPr/>
              </p:nvSpPr>
              <p:spPr>
                <a:xfrm>
                  <a:off x="6553275" y="3777825"/>
                  <a:ext cx="296975" cy="1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9" h="4916" extrusionOk="0">
                      <a:moveTo>
                        <a:pt x="694" y="0"/>
                      </a:moveTo>
                      <a:cubicBezTo>
                        <a:pt x="316" y="0"/>
                        <a:pt x="1" y="315"/>
                        <a:pt x="1" y="693"/>
                      </a:cubicBezTo>
                      <a:cubicBezTo>
                        <a:pt x="1" y="1103"/>
                        <a:pt x="316" y="1418"/>
                        <a:pt x="694" y="1418"/>
                      </a:cubicBezTo>
                      <a:lnTo>
                        <a:pt x="694" y="4569"/>
                      </a:lnTo>
                      <a:cubicBezTo>
                        <a:pt x="694" y="4758"/>
                        <a:pt x="851" y="4915"/>
                        <a:pt x="1040" y="4915"/>
                      </a:cubicBezTo>
                      <a:lnTo>
                        <a:pt x="10807" y="4915"/>
                      </a:lnTo>
                      <a:cubicBezTo>
                        <a:pt x="11028" y="4915"/>
                        <a:pt x="11185" y="4758"/>
                        <a:pt x="11185" y="4569"/>
                      </a:cubicBezTo>
                      <a:lnTo>
                        <a:pt x="11185" y="1418"/>
                      </a:lnTo>
                      <a:cubicBezTo>
                        <a:pt x="11563" y="1418"/>
                        <a:pt x="11878" y="1103"/>
                        <a:pt x="11878" y="693"/>
                      </a:cubicBezTo>
                      <a:cubicBezTo>
                        <a:pt x="11815" y="315"/>
                        <a:pt x="11500" y="0"/>
                        <a:pt x="111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8" name="Google Shape;9609;p73">
                  <a:extLst>
                    <a:ext uri="{FF2B5EF4-FFF2-40B4-BE49-F238E27FC236}">
                      <a16:creationId xmlns:a16="http://schemas.microsoft.com/office/drawing/2014/main" id="{DAE740CF-41BE-A77B-FBF0-4CE80CCBC709}"/>
                    </a:ext>
                  </a:extLst>
                </p:cNvPr>
                <p:cNvSpPr/>
                <p:nvPr/>
              </p:nvSpPr>
              <p:spPr>
                <a:xfrm>
                  <a:off x="6755700" y="3640000"/>
                  <a:ext cx="7485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4852" extrusionOk="0">
                      <a:moveTo>
                        <a:pt x="190" y="0"/>
                      </a:moveTo>
                      <a:cubicBezTo>
                        <a:pt x="190" y="126"/>
                        <a:pt x="253" y="221"/>
                        <a:pt x="253" y="347"/>
                      </a:cubicBezTo>
                      <a:cubicBezTo>
                        <a:pt x="253" y="693"/>
                        <a:pt x="158" y="1071"/>
                        <a:pt x="1" y="1386"/>
                      </a:cubicBezTo>
                      <a:cubicBezTo>
                        <a:pt x="977" y="2079"/>
                        <a:pt x="1607" y="3182"/>
                        <a:pt x="1607" y="4474"/>
                      </a:cubicBezTo>
                      <a:lnTo>
                        <a:pt x="1607" y="4852"/>
                      </a:lnTo>
                      <a:lnTo>
                        <a:pt x="2994" y="4852"/>
                      </a:lnTo>
                      <a:lnTo>
                        <a:pt x="2489" y="756"/>
                      </a:lnTo>
                      <a:cubicBezTo>
                        <a:pt x="2363" y="315"/>
                        <a:pt x="1922" y="0"/>
                        <a:pt x="14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9" name="Google Shape;9610;p73">
                  <a:extLst>
                    <a:ext uri="{FF2B5EF4-FFF2-40B4-BE49-F238E27FC236}">
                      <a16:creationId xmlns:a16="http://schemas.microsoft.com/office/drawing/2014/main" id="{7C14F099-AE80-FCE5-1F73-D185AFC27D82}"/>
                    </a:ext>
                  </a:extLst>
                </p:cNvPr>
                <p:cNvSpPr/>
                <p:nvPr/>
              </p:nvSpPr>
              <p:spPr>
                <a:xfrm>
                  <a:off x="6570600" y="3640000"/>
                  <a:ext cx="74850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4852" extrusionOk="0">
                      <a:moveTo>
                        <a:pt x="1545" y="0"/>
                      </a:moveTo>
                      <a:cubicBezTo>
                        <a:pt x="1072" y="0"/>
                        <a:pt x="663" y="315"/>
                        <a:pt x="505" y="788"/>
                      </a:cubicBezTo>
                      <a:lnTo>
                        <a:pt x="1" y="4852"/>
                      </a:lnTo>
                      <a:lnTo>
                        <a:pt x="1356" y="4852"/>
                      </a:lnTo>
                      <a:lnTo>
                        <a:pt x="1356" y="4474"/>
                      </a:lnTo>
                      <a:lnTo>
                        <a:pt x="1387" y="4474"/>
                      </a:lnTo>
                      <a:cubicBezTo>
                        <a:pt x="1387" y="3182"/>
                        <a:pt x="2017" y="2048"/>
                        <a:pt x="2994" y="1386"/>
                      </a:cubicBezTo>
                      <a:cubicBezTo>
                        <a:pt x="2836" y="1071"/>
                        <a:pt x="2773" y="693"/>
                        <a:pt x="2773" y="347"/>
                      </a:cubicBezTo>
                      <a:cubicBezTo>
                        <a:pt x="2773" y="221"/>
                        <a:pt x="2773" y="95"/>
                        <a:pt x="28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0" name="Google Shape;9611;p73">
                  <a:extLst>
                    <a:ext uri="{FF2B5EF4-FFF2-40B4-BE49-F238E27FC236}">
                      <a16:creationId xmlns:a16="http://schemas.microsoft.com/office/drawing/2014/main" id="{9B713A8E-49E5-E644-6ABF-0DEB52B88434}"/>
                    </a:ext>
                  </a:extLst>
                </p:cNvPr>
                <p:cNvSpPr/>
                <p:nvPr/>
              </p:nvSpPr>
              <p:spPr>
                <a:xfrm>
                  <a:off x="6707650" y="3688025"/>
                  <a:ext cx="70925" cy="7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7" h="2837" extrusionOk="0">
                      <a:moveTo>
                        <a:pt x="1482" y="1"/>
                      </a:moveTo>
                      <a:cubicBezTo>
                        <a:pt x="1450" y="32"/>
                        <a:pt x="1418" y="64"/>
                        <a:pt x="1324" y="127"/>
                      </a:cubicBezTo>
                      <a:cubicBezTo>
                        <a:pt x="1324" y="190"/>
                        <a:pt x="1292" y="253"/>
                        <a:pt x="1261" y="284"/>
                      </a:cubicBezTo>
                      <a:lnTo>
                        <a:pt x="1" y="1923"/>
                      </a:lnTo>
                      <a:lnTo>
                        <a:pt x="1" y="2836"/>
                      </a:lnTo>
                      <a:lnTo>
                        <a:pt x="2742" y="2836"/>
                      </a:lnTo>
                      <a:lnTo>
                        <a:pt x="2742" y="2553"/>
                      </a:lnTo>
                      <a:lnTo>
                        <a:pt x="2836" y="2553"/>
                      </a:lnTo>
                      <a:cubicBezTo>
                        <a:pt x="2836" y="1513"/>
                        <a:pt x="2332" y="599"/>
                        <a:pt x="14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61" name="Google Shape;9612;p73">
                  <a:extLst>
                    <a:ext uri="{FF2B5EF4-FFF2-40B4-BE49-F238E27FC236}">
                      <a16:creationId xmlns:a16="http://schemas.microsoft.com/office/drawing/2014/main" id="{AA1AC4D2-BA47-F140-21A2-CB29365C5595}"/>
                    </a:ext>
                  </a:extLst>
                </p:cNvPr>
                <p:cNvSpPr/>
                <p:nvPr/>
              </p:nvSpPr>
              <p:spPr>
                <a:xfrm>
                  <a:off x="6621025" y="3688825"/>
                  <a:ext cx="70900" cy="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2931" extrusionOk="0">
                      <a:moveTo>
                        <a:pt x="1323" y="0"/>
                      </a:moveTo>
                      <a:cubicBezTo>
                        <a:pt x="536" y="567"/>
                        <a:pt x="0" y="1513"/>
                        <a:pt x="0" y="2584"/>
                      </a:cubicBezTo>
                      <a:lnTo>
                        <a:pt x="0" y="2930"/>
                      </a:lnTo>
                      <a:lnTo>
                        <a:pt x="2741" y="2930"/>
                      </a:lnTo>
                      <a:lnTo>
                        <a:pt x="2741" y="1922"/>
                      </a:lnTo>
                      <a:lnTo>
                        <a:pt x="2836" y="1922"/>
                      </a:lnTo>
                      <a:lnTo>
                        <a:pt x="1575" y="284"/>
                      </a:lnTo>
                      <a:cubicBezTo>
                        <a:pt x="1512" y="252"/>
                        <a:pt x="1512" y="158"/>
                        <a:pt x="1481" y="126"/>
                      </a:cubicBezTo>
                      <a:cubicBezTo>
                        <a:pt x="1449" y="95"/>
                        <a:pt x="1355" y="63"/>
                        <a:pt x="13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</p:grp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6458AA69-6E2C-1076-4C47-647986081842}"/>
              </a:ext>
            </a:extLst>
          </p:cNvPr>
          <p:cNvSpPr txBox="1"/>
          <p:nvPr/>
        </p:nvSpPr>
        <p:spPr>
          <a:xfrm>
            <a:off x="0" y="39687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</a:rPr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358032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4A207-63FD-3472-7DE6-9B998410E672}"/>
              </a:ext>
            </a:extLst>
          </p:cNvPr>
          <p:cNvSpPr txBox="1"/>
          <p:nvPr/>
        </p:nvSpPr>
        <p:spPr>
          <a:xfrm>
            <a:off x="0" y="39687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0"/>
                <a:ea typeface="Cambria" panose="02040503050406030204" pitchFamily="18" charset="0"/>
              </a:rPr>
              <a:t>Icons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EFBD3-7602-43E7-7D58-EBF177FA7107}"/>
              </a:ext>
            </a:extLst>
          </p:cNvPr>
          <p:cNvGrpSpPr/>
          <p:nvPr/>
        </p:nvGrpSpPr>
        <p:grpSpPr>
          <a:xfrm>
            <a:off x="397192" y="1476392"/>
            <a:ext cx="11397616" cy="4614289"/>
            <a:chOff x="397192" y="1548962"/>
            <a:chExt cx="11397616" cy="4614289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6F3DEA-7D49-01A6-3258-151D07E191B1}"/>
                </a:ext>
              </a:extLst>
            </p:cNvPr>
            <p:cNvGrpSpPr/>
            <p:nvPr/>
          </p:nvGrpSpPr>
          <p:grpSpPr>
            <a:xfrm>
              <a:off x="420547" y="3548838"/>
              <a:ext cx="11373408" cy="644982"/>
              <a:chOff x="420547" y="3453239"/>
              <a:chExt cx="11373408" cy="644982"/>
            </a:xfrm>
            <a:grpFill/>
          </p:grpSpPr>
          <p:sp>
            <p:nvSpPr>
              <p:cNvPr id="188" name="Google Shape;12426;p89">
                <a:extLst>
                  <a:ext uri="{FF2B5EF4-FFF2-40B4-BE49-F238E27FC236}">
                    <a16:creationId xmlns:a16="http://schemas.microsoft.com/office/drawing/2014/main" id="{A9C1C8F2-B5B7-B025-F1BB-F365B2361D33}"/>
                  </a:ext>
                </a:extLst>
              </p:cNvPr>
              <p:cNvSpPr/>
              <p:nvPr/>
            </p:nvSpPr>
            <p:spPr>
              <a:xfrm>
                <a:off x="420547" y="3454119"/>
                <a:ext cx="649979" cy="642992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89" name="Google Shape;12431;p89">
                <a:extLst>
                  <a:ext uri="{FF2B5EF4-FFF2-40B4-BE49-F238E27FC236}">
                    <a16:creationId xmlns:a16="http://schemas.microsoft.com/office/drawing/2014/main" id="{B09A23A4-81EB-9D64-6937-6D84AE03866D}"/>
                  </a:ext>
                </a:extLst>
              </p:cNvPr>
              <p:cNvGrpSpPr/>
              <p:nvPr/>
            </p:nvGrpSpPr>
            <p:grpSpPr>
              <a:xfrm>
                <a:off x="4541947" y="3455229"/>
                <a:ext cx="644752" cy="641288"/>
                <a:chOff x="-4931075" y="2765725"/>
                <a:chExt cx="293025" cy="291450"/>
              </a:xfrm>
              <a:grpFill/>
            </p:grpSpPr>
            <p:sp>
              <p:nvSpPr>
                <p:cNvPr id="244" name="Google Shape;12432;p89">
                  <a:extLst>
                    <a:ext uri="{FF2B5EF4-FFF2-40B4-BE49-F238E27FC236}">
                      <a16:creationId xmlns:a16="http://schemas.microsoft.com/office/drawing/2014/main" id="{E537EF75-59D0-87FA-4403-837B4FE874E4}"/>
                    </a:ext>
                  </a:extLst>
                </p:cNvPr>
                <p:cNvSpPr/>
                <p:nvPr/>
              </p:nvSpPr>
              <p:spPr>
                <a:xfrm>
                  <a:off x="-4810550" y="2884650"/>
                  <a:ext cx="512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9" extrusionOk="0">
                      <a:moveTo>
                        <a:pt x="1008" y="663"/>
                      </a:moveTo>
                      <a:cubicBezTo>
                        <a:pt x="1229" y="663"/>
                        <a:pt x="1386" y="820"/>
                        <a:pt x="1386" y="1041"/>
                      </a:cubicBezTo>
                      <a:cubicBezTo>
                        <a:pt x="1386" y="1230"/>
                        <a:pt x="1229" y="1387"/>
                        <a:pt x="1008" y="1387"/>
                      </a:cubicBezTo>
                      <a:cubicBezTo>
                        <a:pt x="819" y="1387"/>
                        <a:pt x="662" y="1230"/>
                        <a:pt x="662" y="1041"/>
                      </a:cubicBezTo>
                      <a:cubicBezTo>
                        <a:pt x="662" y="820"/>
                        <a:pt x="819" y="663"/>
                        <a:pt x="1008" y="663"/>
                      </a:cubicBez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41"/>
                      </a:cubicBezTo>
                      <a:cubicBezTo>
                        <a:pt x="0" y="1576"/>
                        <a:pt x="473" y="2049"/>
                        <a:pt x="1040" y="2049"/>
                      </a:cubicBezTo>
                      <a:cubicBezTo>
                        <a:pt x="1575" y="2049"/>
                        <a:pt x="2048" y="1576"/>
                        <a:pt x="2048" y="1041"/>
                      </a:cubicBezTo>
                      <a:cubicBezTo>
                        <a:pt x="2048" y="473"/>
                        <a:pt x="1607" y="1"/>
                        <a:pt x="10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5" name="Google Shape;12433;p89">
                  <a:extLst>
                    <a:ext uri="{FF2B5EF4-FFF2-40B4-BE49-F238E27FC236}">
                      <a16:creationId xmlns:a16="http://schemas.microsoft.com/office/drawing/2014/main" id="{5401485A-CAB6-42F7-4251-3516816D2F0C}"/>
                    </a:ext>
                  </a:extLst>
                </p:cNvPr>
                <p:cNvSpPr/>
                <p:nvPr/>
              </p:nvSpPr>
              <p:spPr>
                <a:xfrm>
                  <a:off x="-4931075" y="2765725"/>
                  <a:ext cx="29302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8" extrusionOk="0">
                      <a:moveTo>
                        <a:pt x="3214" y="1387"/>
                      </a:moveTo>
                      <a:lnTo>
                        <a:pt x="4475" y="3844"/>
                      </a:lnTo>
                      <a:cubicBezTo>
                        <a:pt x="4223" y="4002"/>
                        <a:pt x="4034" y="4222"/>
                        <a:pt x="3876" y="4443"/>
                      </a:cubicBezTo>
                      <a:lnTo>
                        <a:pt x="1356" y="3214"/>
                      </a:lnTo>
                      <a:cubicBezTo>
                        <a:pt x="1828" y="2427"/>
                        <a:pt x="2458" y="1796"/>
                        <a:pt x="3214" y="1387"/>
                      </a:cubicBezTo>
                      <a:close/>
                      <a:moveTo>
                        <a:pt x="5829" y="4128"/>
                      </a:moveTo>
                      <a:cubicBezTo>
                        <a:pt x="6775" y="4128"/>
                        <a:pt x="7531" y="4884"/>
                        <a:pt x="7531" y="5829"/>
                      </a:cubicBezTo>
                      <a:cubicBezTo>
                        <a:pt x="7562" y="6743"/>
                        <a:pt x="6775" y="7530"/>
                        <a:pt x="5829" y="7530"/>
                      </a:cubicBezTo>
                      <a:cubicBezTo>
                        <a:pt x="4884" y="7530"/>
                        <a:pt x="4160" y="6774"/>
                        <a:pt x="4160" y="5829"/>
                      </a:cubicBezTo>
                      <a:cubicBezTo>
                        <a:pt x="4160" y="4884"/>
                        <a:pt x="4884" y="4128"/>
                        <a:pt x="5829" y="4128"/>
                      </a:cubicBezTo>
                      <a:close/>
                      <a:moveTo>
                        <a:pt x="5798" y="662"/>
                      </a:moveTo>
                      <a:cubicBezTo>
                        <a:pt x="8665" y="662"/>
                        <a:pt x="10996" y="2994"/>
                        <a:pt x="10996" y="5861"/>
                      </a:cubicBezTo>
                      <a:cubicBezTo>
                        <a:pt x="10996" y="6585"/>
                        <a:pt x="10839" y="7247"/>
                        <a:pt x="10618" y="7845"/>
                      </a:cubicBezTo>
                      <a:lnTo>
                        <a:pt x="8129" y="6585"/>
                      </a:lnTo>
                      <a:cubicBezTo>
                        <a:pt x="8192" y="6333"/>
                        <a:pt x="8255" y="6050"/>
                        <a:pt x="8255" y="5829"/>
                      </a:cubicBezTo>
                      <a:cubicBezTo>
                        <a:pt x="8255" y="4474"/>
                        <a:pt x="7184" y="3435"/>
                        <a:pt x="5829" y="3435"/>
                      </a:cubicBezTo>
                      <a:cubicBezTo>
                        <a:pt x="5577" y="3435"/>
                        <a:pt x="5325" y="3466"/>
                        <a:pt x="5105" y="3529"/>
                      </a:cubicBezTo>
                      <a:lnTo>
                        <a:pt x="3845" y="1072"/>
                      </a:lnTo>
                      <a:cubicBezTo>
                        <a:pt x="4412" y="820"/>
                        <a:pt x="5105" y="662"/>
                        <a:pt x="5798" y="662"/>
                      </a:cubicBezTo>
                      <a:close/>
                      <a:moveTo>
                        <a:pt x="7814" y="7152"/>
                      </a:moveTo>
                      <a:lnTo>
                        <a:pt x="10303" y="8412"/>
                      </a:lnTo>
                      <a:cubicBezTo>
                        <a:pt x="9862" y="9200"/>
                        <a:pt x="9232" y="9830"/>
                        <a:pt x="8444" y="10271"/>
                      </a:cubicBezTo>
                      <a:lnTo>
                        <a:pt x="7216" y="7751"/>
                      </a:lnTo>
                      <a:cubicBezTo>
                        <a:pt x="7468" y="7593"/>
                        <a:pt x="7657" y="7404"/>
                        <a:pt x="7814" y="7152"/>
                      </a:cubicBezTo>
                      <a:close/>
                      <a:moveTo>
                        <a:pt x="1072" y="3844"/>
                      </a:moveTo>
                      <a:lnTo>
                        <a:pt x="3593" y="5073"/>
                      </a:lnTo>
                      <a:cubicBezTo>
                        <a:pt x="3530" y="5325"/>
                        <a:pt x="3498" y="5546"/>
                        <a:pt x="3498" y="5829"/>
                      </a:cubicBezTo>
                      <a:cubicBezTo>
                        <a:pt x="3498" y="7152"/>
                        <a:pt x="4538" y="8223"/>
                        <a:pt x="5892" y="8223"/>
                      </a:cubicBezTo>
                      <a:cubicBezTo>
                        <a:pt x="6176" y="8223"/>
                        <a:pt x="6396" y="8192"/>
                        <a:pt x="6648" y="8097"/>
                      </a:cubicBezTo>
                      <a:lnTo>
                        <a:pt x="7846" y="10618"/>
                      </a:lnTo>
                      <a:cubicBezTo>
                        <a:pt x="7216" y="10901"/>
                        <a:pt x="6554" y="11027"/>
                        <a:pt x="5892" y="11027"/>
                      </a:cubicBezTo>
                      <a:cubicBezTo>
                        <a:pt x="2994" y="10996"/>
                        <a:pt x="694" y="8665"/>
                        <a:pt x="694" y="5829"/>
                      </a:cubicBezTo>
                      <a:cubicBezTo>
                        <a:pt x="694" y="5104"/>
                        <a:pt x="852" y="4443"/>
                        <a:pt x="1072" y="3844"/>
                      </a:cubicBezTo>
                      <a:close/>
                      <a:moveTo>
                        <a:pt x="5798" y="1"/>
                      </a:moveTo>
                      <a:cubicBezTo>
                        <a:pt x="4254" y="1"/>
                        <a:pt x="2773" y="599"/>
                        <a:pt x="1702" y="1702"/>
                      </a:cubicBezTo>
                      <a:cubicBezTo>
                        <a:pt x="600" y="2805"/>
                        <a:pt x="1" y="4254"/>
                        <a:pt x="1" y="5798"/>
                      </a:cubicBezTo>
                      <a:cubicBezTo>
                        <a:pt x="1" y="8980"/>
                        <a:pt x="2647" y="11657"/>
                        <a:pt x="5892" y="11657"/>
                      </a:cubicBezTo>
                      <a:cubicBezTo>
                        <a:pt x="9106" y="11657"/>
                        <a:pt x="11721" y="9043"/>
                        <a:pt x="11721" y="5829"/>
                      </a:cubicBezTo>
                      <a:cubicBezTo>
                        <a:pt x="11658" y="2647"/>
                        <a:pt x="9043" y="1"/>
                        <a:pt x="57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0" name="Google Shape;12444;p89">
                <a:extLst>
                  <a:ext uri="{FF2B5EF4-FFF2-40B4-BE49-F238E27FC236}">
                    <a16:creationId xmlns:a16="http://schemas.microsoft.com/office/drawing/2014/main" id="{0023B561-CEB8-090B-02C4-A8641E9E40C2}"/>
                  </a:ext>
                </a:extLst>
              </p:cNvPr>
              <p:cNvGrpSpPr/>
              <p:nvPr/>
            </p:nvGrpSpPr>
            <p:grpSpPr>
              <a:xfrm>
                <a:off x="8683385" y="3492498"/>
                <a:ext cx="641288" cy="566751"/>
                <a:chOff x="-3137650" y="2787000"/>
                <a:chExt cx="291450" cy="257575"/>
              </a:xfrm>
              <a:grpFill/>
            </p:grpSpPr>
            <p:sp>
              <p:nvSpPr>
                <p:cNvPr id="236" name="Google Shape;12445;p89">
                  <a:extLst>
                    <a:ext uri="{FF2B5EF4-FFF2-40B4-BE49-F238E27FC236}">
                      <a16:creationId xmlns:a16="http://schemas.microsoft.com/office/drawing/2014/main" id="{AE269D96-0FA4-681B-820F-F41B513C90D9}"/>
                    </a:ext>
                  </a:extLst>
                </p:cNvPr>
                <p:cNvSpPr/>
                <p:nvPr/>
              </p:nvSpPr>
              <p:spPr>
                <a:xfrm>
                  <a:off x="-3137650" y="2787000"/>
                  <a:ext cx="29145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0303" extrusionOk="0">
                      <a:moveTo>
                        <a:pt x="10618" y="693"/>
                      </a:moveTo>
                      <a:cubicBezTo>
                        <a:pt x="10807" y="693"/>
                        <a:pt x="10964" y="851"/>
                        <a:pt x="10964" y="1040"/>
                      </a:cubicBezTo>
                      <a:lnTo>
                        <a:pt x="10964" y="2741"/>
                      </a:lnTo>
                      <a:lnTo>
                        <a:pt x="662" y="2741"/>
                      </a:lnTo>
                      <a:lnTo>
                        <a:pt x="662" y="1040"/>
                      </a:lnTo>
                      <a:cubicBezTo>
                        <a:pt x="662" y="851"/>
                        <a:pt x="820" y="693"/>
                        <a:pt x="1009" y="693"/>
                      </a:cubicBezTo>
                      <a:close/>
                      <a:moveTo>
                        <a:pt x="10996" y="3403"/>
                      </a:moveTo>
                      <a:lnTo>
                        <a:pt x="10996" y="9231"/>
                      </a:lnTo>
                      <a:cubicBezTo>
                        <a:pt x="10964" y="9420"/>
                        <a:pt x="10838" y="9578"/>
                        <a:pt x="10618" y="9578"/>
                      </a:cubicBezTo>
                      <a:lnTo>
                        <a:pt x="1009" y="9578"/>
                      </a:lnTo>
                      <a:cubicBezTo>
                        <a:pt x="820" y="9578"/>
                        <a:pt x="662" y="9420"/>
                        <a:pt x="662" y="9231"/>
                      </a:cubicBezTo>
                      <a:lnTo>
                        <a:pt x="662" y="3403"/>
                      </a:ln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40"/>
                      </a:cubicBezTo>
                      <a:lnTo>
                        <a:pt x="1" y="9263"/>
                      </a:lnTo>
                      <a:cubicBezTo>
                        <a:pt x="1" y="9830"/>
                        <a:pt x="473" y="10302"/>
                        <a:pt x="1009" y="10302"/>
                      </a:cubicBezTo>
                      <a:lnTo>
                        <a:pt x="10618" y="10302"/>
                      </a:lnTo>
                      <a:cubicBezTo>
                        <a:pt x="11185" y="10302"/>
                        <a:pt x="11658" y="9830"/>
                        <a:pt x="11658" y="9263"/>
                      </a:cubicBezTo>
                      <a:lnTo>
                        <a:pt x="11658" y="1040"/>
                      </a:lnTo>
                      <a:cubicBezTo>
                        <a:pt x="11658" y="441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7" name="Google Shape;12446;p89">
                  <a:extLst>
                    <a:ext uri="{FF2B5EF4-FFF2-40B4-BE49-F238E27FC236}">
                      <a16:creationId xmlns:a16="http://schemas.microsoft.com/office/drawing/2014/main" id="{6039C475-EAB5-22C2-7B63-6D38C5BDE1A9}"/>
                    </a:ext>
                  </a:extLst>
                </p:cNvPr>
                <p:cNvSpPr/>
                <p:nvPr/>
              </p:nvSpPr>
              <p:spPr>
                <a:xfrm>
                  <a:off x="-3104575" y="2820875"/>
                  <a:ext cx="181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94" extrusionOk="0">
                      <a:moveTo>
                        <a:pt x="348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8" y="693"/>
                      </a:cubicBezTo>
                      <a:cubicBezTo>
                        <a:pt x="568" y="693"/>
                        <a:pt x="726" y="536"/>
                        <a:pt x="726" y="347"/>
                      </a:cubicBezTo>
                      <a:cubicBezTo>
                        <a:pt x="726" y="158"/>
                        <a:pt x="568" y="0"/>
                        <a:pt x="3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8" name="Google Shape;12447;p89">
                  <a:extLst>
                    <a:ext uri="{FF2B5EF4-FFF2-40B4-BE49-F238E27FC236}">
                      <a16:creationId xmlns:a16="http://schemas.microsoft.com/office/drawing/2014/main" id="{9EA4E156-C9C2-0042-217F-D840049068AB}"/>
                    </a:ext>
                  </a:extLst>
                </p:cNvPr>
                <p:cNvSpPr/>
                <p:nvPr/>
              </p:nvSpPr>
              <p:spPr>
                <a:xfrm>
                  <a:off x="-3069900" y="2820875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cubicBezTo>
                        <a:pt x="536" y="693"/>
                        <a:pt x="693" y="536"/>
                        <a:pt x="693" y="347"/>
                      </a:cubicBez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9" name="Google Shape;12448;p89">
                  <a:extLst>
                    <a:ext uri="{FF2B5EF4-FFF2-40B4-BE49-F238E27FC236}">
                      <a16:creationId xmlns:a16="http://schemas.microsoft.com/office/drawing/2014/main" id="{FD53E62E-BA23-2E42-9C8A-E6122870DC0E}"/>
                    </a:ext>
                  </a:extLst>
                </p:cNvPr>
                <p:cNvSpPr/>
                <p:nvPr/>
              </p:nvSpPr>
              <p:spPr>
                <a:xfrm>
                  <a:off x="-3035250" y="2820875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cubicBezTo>
                        <a:pt x="536" y="693"/>
                        <a:pt x="693" y="536"/>
                        <a:pt x="693" y="347"/>
                      </a:cubicBezTo>
                      <a:cubicBezTo>
                        <a:pt x="693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0" name="Google Shape;12449;p89">
                  <a:extLst>
                    <a:ext uri="{FF2B5EF4-FFF2-40B4-BE49-F238E27FC236}">
                      <a16:creationId xmlns:a16="http://schemas.microsoft.com/office/drawing/2014/main" id="{44DDD20C-969A-7015-A4EA-EC1C0D835172}"/>
                    </a:ext>
                  </a:extLst>
                </p:cNvPr>
                <p:cNvSpPr/>
                <p:nvPr/>
              </p:nvSpPr>
              <p:spPr>
                <a:xfrm>
                  <a:off x="-3002175" y="2820875"/>
                  <a:ext cx="1213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32" y="536"/>
                        <a:pt x="190" y="693"/>
                        <a:pt x="347" y="693"/>
                      </a:cubicBezTo>
                      <a:lnTo>
                        <a:pt x="4506" y="693"/>
                      </a:lnTo>
                      <a:cubicBezTo>
                        <a:pt x="4695" y="693"/>
                        <a:pt x="4852" y="536"/>
                        <a:pt x="4852" y="347"/>
                      </a:cubicBezTo>
                      <a:cubicBezTo>
                        <a:pt x="4852" y="158"/>
                        <a:pt x="4695" y="0"/>
                        <a:pt x="4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1" name="Google Shape;12450;p89">
                  <a:extLst>
                    <a:ext uri="{FF2B5EF4-FFF2-40B4-BE49-F238E27FC236}">
                      <a16:creationId xmlns:a16="http://schemas.microsoft.com/office/drawing/2014/main" id="{4E835A56-B4F7-2A03-7E8C-1EF0AEFA94E6}"/>
                    </a:ext>
                  </a:extLst>
                </p:cNvPr>
                <p:cNvSpPr/>
                <p:nvPr/>
              </p:nvSpPr>
              <p:spPr>
                <a:xfrm>
                  <a:off x="-2948625" y="2907300"/>
                  <a:ext cx="52025" cy="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3412" extrusionOk="0">
                      <a:moveTo>
                        <a:pt x="347" y="1"/>
                      </a:moveTo>
                      <a:cubicBezTo>
                        <a:pt x="261" y="1"/>
                        <a:pt x="174" y="24"/>
                        <a:pt x="127" y="72"/>
                      </a:cubicBezTo>
                      <a:cubicBezTo>
                        <a:pt x="1" y="198"/>
                        <a:pt x="1" y="450"/>
                        <a:pt x="127" y="544"/>
                      </a:cubicBezTo>
                      <a:lnTo>
                        <a:pt x="1261" y="1710"/>
                      </a:lnTo>
                      <a:lnTo>
                        <a:pt x="127" y="2844"/>
                      </a:lnTo>
                      <a:cubicBezTo>
                        <a:pt x="1" y="2970"/>
                        <a:pt x="1" y="3191"/>
                        <a:pt x="127" y="3317"/>
                      </a:cubicBezTo>
                      <a:cubicBezTo>
                        <a:pt x="174" y="3380"/>
                        <a:pt x="261" y="3411"/>
                        <a:pt x="347" y="3411"/>
                      </a:cubicBezTo>
                      <a:cubicBezTo>
                        <a:pt x="434" y="3411"/>
                        <a:pt x="521" y="3380"/>
                        <a:pt x="568" y="3317"/>
                      </a:cubicBezTo>
                      <a:lnTo>
                        <a:pt x="1954" y="1930"/>
                      </a:lnTo>
                      <a:cubicBezTo>
                        <a:pt x="2080" y="1804"/>
                        <a:pt x="2080" y="1584"/>
                        <a:pt x="1954" y="1458"/>
                      </a:cubicBezTo>
                      <a:lnTo>
                        <a:pt x="568" y="72"/>
                      </a:lnTo>
                      <a:cubicBezTo>
                        <a:pt x="521" y="24"/>
                        <a:pt x="434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2" name="Google Shape;12451;p89">
                  <a:extLst>
                    <a:ext uri="{FF2B5EF4-FFF2-40B4-BE49-F238E27FC236}">
                      <a16:creationId xmlns:a16="http://schemas.microsoft.com/office/drawing/2014/main" id="{5ED336AE-D2C4-C7AF-EADF-DECFD48180CA}"/>
                    </a:ext>
                  </a:extLst>
                </p:cNvPr>
                <p:cNvSpPr/>
                <p:nvPr/>
              </p:nvSpPr>
              <p:spPr>
                <a:xfrm>
                  <a:off x="-3088025" y="2907300"/>
                  <a:ext cx="53575" cy="8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3412" extrusionOk="0">
                      <a:moveTo>
                        <a:pt x="1749" y="1"/>
                      </a:moveTo>
                      <a:cubicBezTo>
                        <a:pt x="1662" y="1"/>
                        <a:pt x="1576" y="24"/>
                        <a:pt x="1513" y="72"/>
                      </a:cubicBezTo>
                      <a:lnTo>
                        <a:pt x="127" y="1458"/>
                      </a:lnTo>
                      <a:cubicBezTo>
                        <a:pt x="1" y="1584"/>
                        <a:pt x="1" y="1804"/>
                        <a:pt x="127" y="1930"/>
                      </a:cubicBezTo>
                      <a:lnTo>
                        <a:pt x="1513" y="3317"/>
                      </a:lnTo>
                      <a:cubicBezTo>
                        <a:pt x="1576" y="3380"/>
                        <a:pt x="1662" y="3411"/>
                        <a:pt x="1749" y="3411"/>
                      </a:cubicBezTo>
                      <a:cubicBezTo>
                        <a:pt x="1836" y="3411"/>
                        <a:pt x="1922" y="3380"/>
                        <a:pt x="1985" y="3317"/>
                      </a:cubicBezTo>
                      <a:cubicBezTo>
                        <a:pt x="2111" y="3191"/>
                        <a:pt x="2111" y="2970"/>
                        <a:pt x="1985" y="2844"/>
                      </a:cubicBezTo>
                      <a:lnTo>
                        <a:pt x="851" y="1710"/>
                      </a:lnTo>
                      <a:lnTo>
                        <a:pt x="1985" y="544"/>
                      </a:lnTo>
                      <a:cubicBezTo>
                        <a:pt x="2143" y="450"/>
                        <a:pt x="2143" y="198"/>
                        <a:pt x="1985" y="72"/>
                      </a:cubicBezTo>
                      <a:cubicBezTo>
                        <a:pt x="1922" y="24"/>
                        <a:pt x="1836" y="1"/>
                        <a:pt x="17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43" name="Google Shape;12452;p89">
                  <a:extLst>
                    <a:ext uri="{FF2B5EF4-FFF2-40B4-BE49-F238E27FC236}">
                      <a16:creationId xmlns:a16="http://schemas.microsoft.com/office/drawing/2014/main" id="{36FB5F00-B97A-38A3-2CD0-FCFB73EFC569}"/>
                    </a:ext>
                  </a:extLst>
                </p:cNvPr>
                <p:cNvSpPr/>
                <p:nvPr/>
              </p:nvSpPr>
              <p:spPr>
                <a:xfrm>
                  <a:off x="-3019500" y="2888975"/>
                  <a:ext cx="54375" cy="1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4776" extrusionOk="0">
                      <a:moveTo>
                        <a:pt x="1778" y="0"/>
                      </a:moveTo>
                      <a:cubicBezTo>
                        <a:pt x="1617" y="0"/>
                        <a:pt x="1501" y="108"/>
                        <a:pt x="1450" y="237"/>
                      </a:cubicBezTo>
                      <a:lnTo>
                        <a:pt x="63" y="4333"/>
                      </a:lnTo>
                      <a:cubicBezTo>
                        <a:pt x="0" y="4522"/>
                        <a:pt x="95" y="4680"/>
                        <a:pt x="253" y="4743"/>
                      </a:cubicBezTo>
                      <a:cubicBezTo>
                        <a:pt x="305" y="4765"/>
                        <a:pt x="354" y="4775"/>
                        <a:pt x="399" y="4775"/>
                      </a:cubicBezTo>
                      <a:cubicBezTo>
                        <a:pt x="543" y="4775"/>
                        <a:pt x="646" y="4674"/>
                        <a:pt x="694" y="4554"/>
                      </a:cubicBezTo>
                      <a:lnTo>
                        <a:pt x="2080" y="458"/>
                      </a:lnTo>
                      <a:cubicBezTo>
                        <a:pt x="2174" y="300"/>
                        <a:pt x="2048" y="111"/>
                        <a:pt x="1891" y="17"/>
                      </a:cubicBezTo>
                      <a:cubicBezTo>
                        <a:pt x="1851" y="6"/>
                        <a:pt x="1813" y="0"/>
                        <a:pt x="17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1" name="Google Shape;12456;p89">
                <a:extLst>
                  <a:ext uri="{FF2B5EF4-FFF2-40B4-BE49-F238E27FC236}">
                    <a16:creationId xmlns:a16="http://schemas.microsoft.com/office/drawing/2014/main" id="{7132DAE7-A6B9-8BF4-7FDF-666BAE68BA5E}"/>
                  </a:ext>
                </a:extLst>
              </p:cNvPr>
              <p:cNvGrpSpPr/>
              <p:nvPr/>
            </p:nvGrpSpPr>
            <p:grpSpPr>
              <a:xfrm>
                <a:off x="1243541" y="3454375"/>
                <a:ext cx="642992" cy="642992"/>
                <a:chOff x="-6354300" y="2757075"/>
                <a:chExt cx="292225" cy="292225"/>
              </a:xfrm>
              <a:grpFill/>
            </p:grpSpPr>
            <p:sp>
              <p:nvSpPr>
                <p:cNvPr id="232" name="Google Shape;12457;p89">
                  <a:extLst>
                    <a:ext uri="{FF2B5EF4-FFF2-40B4-BE49-F238E27FC236}">
                      <a16:creationId xmlns:a16="http://schemas.microsoft.com/office/drawing/2014/main" id="{F24C00EA-234C-EAC7-8050-7C629A048329}"/>
                    </a:ext>
                  </a:extLst>
                </p:cNvPr>
                <p:cNvSpPr/>
                <p:nvPr/>
              </p:nvSpPr>
              <p:spPr>
                <a:xfrm>
                  <a:off x="-6354300" y="2757075"/>
                  <a:ext cx="292225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689" extrusionOk="0">
                      <a:moveTo>
                        <a:pt x="10681" y="4159"/>
                      </a:moveTo>
                      <a:cubicBezTo>
                        <a:pt x="10870" y="4159"/>
                        <a:pt x="11027" y="4316"/>
                        <a:pt x="11027" y="4505"/>
                      </a:cubicBezTo>
                      <a:lnTo>
                        <a:pt x="11027" y="4915"/>
                      </a:lnTo>
                      <a:cubicBezTo>
                        <a:pt x="10901" y="4883"/>
                        <a:pt x="10775" y="4883"/>
                        <a:pt x="10681" y="4883"/>
                      </a:cubicBezTo>
                      <a:lnTo>
                        <a:pt x="9609" y="4883"/>
                      </a:lnTo>
                      <a:lnTo>
                        <a:pt x="9609" y="4190"/>
                      </a:lnTo>
                      <a:lnTo>
                        <a:pt x="10681" y="4190"/>
                      </a:lnTo>
                      <a:lnTo>
                        <a:pt x="10681" y="4159"/>
                      </a:lnTo>
                      <a:close/>
                      <a:moveTo>
                        <a:pt x="2048" y="2773"/>
                      </a:moveTo>
                      <a:lnTo>
                        <a:pt x="2048" y="6207"/>
                      </a:lnTo>
                      <a:lnTo>
                        <a:pt x="662" y="6207"/>
                      </a:lnTo>
                      <a:lnTo>
                        <a:pt x="662" y="3151"/>
                      </a:lnTo>
                      <a:cubicBezTo>
                        <a:pt x="694" y="2930"/>
                        <a:pt x="851" y="2773"/>
                        <a:pt x="1009" y="2773"/>
                      </a:cubicBezTo>
                      <a:close/>
                      <a:moveTo>
                        <a:pt x="8885" y="693"/>
                      </a:moveTo>
                      <a:lnTo>
                        <a:pt x="8885" y="4883"/>
                      </a:lnTo>
                      <a:cubicBezTo>
                        <a:pt x="8538" y="4915"/>
                        <a:pt x="8223" y="5104"/>
                        <a:pt x="8066" y="5419"/>
                      </a:cubicBezTo>
                      <a:lnTo>
                        <a:pt x="7751" y="6049"/>
                      </a:lnTo>
                      <a:cubicBezTo>
                        <a:pt x="7719" y="6175"/>
                        <a:pt x="7593" y="6238"/>
                        <a:pt x="7436" y="6238"/>
                      </a:cubicBezTo>
                      <a:lnTo>
                        <a:pt x="2710" y="6238"/>
                      </a:lnTo>
                      <a:lnTo>
                        <a:pt x="2710" y="693"/>
                      </a:lnTo>
                      <a:close/>
                      <a:moveTo>
                        <a:pt x="10681" y="5513"/>
                      </a:moveTo>
                      <a:cubicBezTo>
                        <a:pt x="10870" y="5513"/>
                        <a:pt x="11027" y="5671"/>
                        <a:pt x="11027" y="5860"/>
                      </a:cubicBezTo>
                      <a:lnTo>
                        <a:pt x="11027" y="10649"/>
                      </a:lnTo>
                      <a:cubicBezTo>
                        <a:pt x="11027" y="10869"/>
                        <a:pt x="10870" y="11027"/>
                        <a:pt x="10681" y="11027"/>
                      </a:cubicBezTo>
                      <a:lnTo>
                        <a:pt x="1009" y="11027"/>
                      </a:lnTo>
                      <a:cubicBezTo>
                        <a:pt x="820" y="11027"/>
                        <a:pt x="662" y="10869"/>
                        <a:pt x="662" y="10649"/>
                      </a:cubicBezTo>
                      <a:lnTo>
                        <a:pt x="662" y="6868"/>
                      </a:lnTo>
                      <a:lnTo>
                        <a:pt x="7436" y="6868"/>
                      </a:lnTo>
                      <a:cubicBezTo>
                        <a:pt x="7845" y="6868"/>
                        <a:pt x="8192" y="6648"/>
                        <a:pt x="8349" y="6333"/>
                      </a:cubicBezTo>
                      <a:lnTo>
                        <a:pt x="8664" y="5703"/>
                      </a:lnTo>
                      <a:cubicBezTo>
                        <a:pt x="8696" y="5576"/>
                        <a:pt x="8822" y="5513"/>
                        <a:pt x="8979" y="5513"/>
                      </a:cubicBezTo>
                      <a:close/>
                      <a:moveTo>
                        <a:pt x="2395" y="0"/>
                      </a:moveTo>
                      <a:cubicBezTo>
                        <a:pt x="2206" y="0"/>
                        <a:pt x="2048" y="158"/>
                        <a:pt x="2048" y="347"/>
                      </a:cubicBezTo>
                      <a:lnTo>
                        <a:pt x="2048" y="2111"/>
                      </a:lnTo>
                      <a:lnTo>
                        <a:pt x="1009" y="2111"/>
                      </a:lnTo>
                      <a:cubicBezTo>
                        <a:pt x="473" y="2111"/>
                        <a:pt x="0" y="2584"/>
                        <a:pt x="0" y="3151"/>
                      </a:cubicBezTo>
                      <a:lnTo>
                        <a:pt x="0" y="10649"/>
                      </a:lnTo>
                      <a:cubicBezTo>
                        <a:pt x="0" y="11216"/>
                        <a:pt x="473" y="11688"/>
                        <a:pt x="1009" y="11688"/>
                      </a:cubicBezTo>
                      <a:lnTo>
                        <a:pt x="10618" y="11688"/>
                      </a:lnTo>
                      <a:cubicBezTo>
                        <a:pt x="11185" y="11688"/>
                        <a:pt x="11657" y="11216"/>
                        <a:pt x="11657" y="10649"/>
                      </a:cubicBezTo>
                      <a:lnTo>
                        <a:pt x="11657" y="4505"/>
                      </a:lnTo>
                      <a:cubicBezTo>
                        <a:pt x="11689" y="3938"/>
                        <a:pt x="11216" y="3466"/>
                        <a:pt x="10681" y="3466"/>
                      </a:cubicBezTo>
                      <a:lnTo>
                        <a:pt x="9609" y="3466"/>
                      </a:lnTo>
                      <a:lnTo>
                        <a:pt x="9609" y="347"/>
                      </a:lnTo>
                      <a:cubicBezTo>
                        <a:pt x="9609" y="158"/>
                        <a:pt x="9452" y="0"/>
                        <a:pt x="92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3" name="Google Shape;12458;p89">
                  <a:extLst>
                    <a:ext uri="{FF2B5EF4-FFF2-40B4-BE49-F238E27FC236}">
                      <a16:creationId xmlns:a16="http://schemas.microsoft.com/office/drawing/2014/main" id="{0D34444A-0F04-2057-22AD-CB1C23311B0B}"/>
                    </a:ext>
                  </a:extLst>
                </p:cNvPr>
                <p:cNvSpPr/>
                <p:nvPr/>
              </p:nvSpPr>
              <p:spPr>
                <a:xfrm>
                  <a:off x="-6268450" y="2790150"/>
                  <a:ext cx="1197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99"/>
                        <a:pt x="158" y="725"/>
                        <a:pt x="347" y="725"/>
                      </a:cubicBezTo>
                      <a:lnTo>
                        <a:pt x="4443" y="725"/>
                      </a:lnTo>
                      <a:cubicBezTo>
                        <a:pt x="4632" y="725"/>
                        <a:pt x="4789" y="567"/>
                        <a:pt x="4789" y="347"/>
                      </a:cubicBezTo>
                      <a:cubicBezTo>
                        <a:pt x="4789" y="158"/>
                        <a:pt x="4632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4" name="Google Shape;12459;p89">
                  <a:extLst>
                    <a:ext uri="{FF2B5EF4-FFF2-40B4-BE49-F238E27FC236}">
                      <a16:creationId xmlns:a16="http://schemas.microsoft.com/office/drawing/2014/main" id="{9FACC099-EE72-BB62-8E77-A40848ED97AC}"/>
                    </a:ext>
                  </a:extLst>
                </p:cNvPr>
                <p:cNvSpPr/>
                <p:nvPr/>
              </p:nvSpPr>
              <p:spPr>
                <a:xfrm>
                  <a:off x="-6268450" y="2825600"/>
                  <a:ext cx="1197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99"/>
                        <a:pt x="158" y="725"/>
                        <a:pt x="347" y="725"/>
                      </a:cubicBezTo>
                      <a:lnTo>
                        <a:pt x="4443" y="725"/>
                      </a:lnTo>
                      <a:cubicBezTo>
                        <a:pt x="4632" y="725"/>
                        <a:pt x="4789" y="567"/>
                        <a:pt x="4789" y="347"/>
                      </a:cubicBezTo>
                      <a:cubicBezTo>
                        <a:pt x="4789" y="158"/>
                        <a:pt x="4632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5" name="Google Shape;12460;p89">
                  <a:extLst>
                    <a:ext uri="{FF2B5EF4-FFF2-40B4-BE49-F238E27FC236}">
                      <a16:creationId xmlns:a16="http://schemas.microsoft.com/office/drawing/2014/main" id="{32CFB562-5839-8987-A13D-DFE6DC10C7F7}"/>
                    </a:ext>
                  </a:extLst>
                </p:cNvPr>
                <p:cNvSpPr/>
                <p:nvPr/>
              </p:nvSpPr>
              <p:spPr>
                <a:xfrm>
                  <a:off x="-6268450" y="2860250"/>
                  <a:ext cx="1197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7" y="693"/>
                      </a:cubicBezTo>
                      <a:lnTo>
                        <a:pt x="4443" y="693"/>
                      </a:lnTo>
                      <a:cubicBezTo>
                        <a:pt x="4632" y="693"/>
                        <a:pt x="4789" y="536"/>
                        <a:pt x="4789" y="347"/>
                      </a:cubicBezTo>
                      <a:cubicBezTo>
                        <a:pt x="4789" y="158"/>
                        <a:pt x="4632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2" name="Google Shape;12467;p89">
                <a:extLst>
                  <a:ext uri="{FF2B5EF4-FFF2-40B4-BE49-F238E27FC236}">
                    <a16:creationId xmlns:a16="http://schemas.microsoft.com/office/drawing/2014/main" id="{7CC51551-0039-A30B-D139-9D2A6A223FF8}"/>
                  </a:ext>
                </a:extLst>
              </p:cNvPr>
              <p:cNvGrpSpPr/>
              <p:nvPr/>
            </p:nvGrpSpPr>
            <p:grpSpPr>
              <a:xfrm>
                <a:off x="5368208" y="3453523"/>
                <a:ext cx="644752" cy="644698"/>
                <a:chOff x="-4572700" y="2764950"/>
                <a:chExt cx="293025" cy="293000"/>
              </a:xfrm>
              <a:grpFill/>
            </p:grpSpPr>
            <p:sp>
              <p:nvSpPr>
                <p:cNvPr id="227" name="Google Shape;12468;p89">
                  <a:extLst>
                    <a:ext uri="{FF2B5EF4-FFF2-40B4-BE49-F238E27FC236}">
                      <a16:creationId xmlns:a16="http://schemas.microsoft.com/office/drawing/2014/main" id="{4A15D14A-0F89-D59D-9104-8A74AC35929E}"/>
                    </a:ext>
                  </a:extLst>
                </p:cNvPr>
                <p:cNvSpPr/>
                <p:nvPr/>
              </p:nvSpPr>
              <p:spPr>
                <a:xfrm>
                  <a:off x="-4572700" y="2764950"/>
                  <a:ext cx="293025" cy="2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720" extrusionOk="0">
                      <a:moveTo>
                        <a:pt x="10681" y="2048"/>
                      </a:moveTo>
                      <a:cubicBezTo>
                        <a:pt x="10870" y="2048"/>
                        <a:pt x="11027" y="2206"/>
                        <a:pt x="11027" y="2395"/>
                      </a:cubicBezTo>
                      <a:lnTo>
                        <a:pt x="11027" y="7246"/>
                      </a:lnTo>
                      <a:cubicBezTo>
                        <a:pt x="11027" y="7435"/>
                        <a:pt x="10870" y="7593"/>
                        <a:pt x="10681" y="7593"/>
                      </a:cubicBezTo>
                      <a:lnTo>
                        <a:pt x="1072" y="7593"/>
                      </a:lnTo>
                      <a:cubicBezTo>
                        <a:pt x="883" y="7593"/>
                        <a:pt x="725" y="7435"/>
                        <a:pt x="725" y="7246"/>
                      </a:cubicBezTo>
                      <a:lnTo>
                        <a:pt x="725" y="2395"/>
                      </a:lnTo>
                      <a:cubicBezTo>
                        <a:pt x="725" y="2206"/>
                        <a:pt x="883" y="2048"/>
                        <a:pt x="1072" y="2048"/>
                      </a:cubicBezTo>
                      <a:close/>
                      <a:moveTo>
                        <a:pt x="4821" y="8286"/>
                      </a:moveTo>
                      <a:lnTo>
                        <a:pt x="4821" y="8979"/>
                      </a:lnTo>
                      <a:lnTo>
                        <a:pt x="3435" y="8979"/>
                      </a:lnTo>
                      <a:lnTo>
                        <a:pt x="3435" y="8286"/>
                      </a:lnTo>
                      <a:close/>
                      <a:moveTo>
                        <a:pt x="8287" y="8286"/>
                      </a:moveTo>
                      <a:lnTo>
                        <a:pt x="8287" y="8979"/>
                      </a:lnTo>
                      <a:lnTo>
                        <a:pt x="6869" y="8979"/>
                      </a:lnTo>
                      <a:lnTo>
                        <a:pt x="6869" y="8286"/>
                      </a:lnTo>
                      <a:close/>
                      <a:moveTo>
                        <a:pt x="6207" y="8254"/>
                      </a:moveTo>
                      <a:lnTo>
                        <a:pt x="6207" y="11027"/>
                      </a:lnTo>
                      <a:lnTo>
                        <a:pt x="5514" y="11027"/>
                      </a:lnTo>
                      <a:lnTo>
                        <a:pt x="5514" y="8254"/>
                      </a:lnTo>
                      <a:close/>
                      <a:moveTo>
                        <a:pt x="1733" y="0"/>
                      </a:moveTo>
                      <a:cubicBezTo>
                        <a:pt x="1544" y="0"/>
                        <a:pt x="1387" y="158"/>
                        <a:pt x="1387" y="347"/>
                      </a:cubicBezTo>
                      <a:cubicBezTo>
                        <a:pt x="1387" y="536"/>
                        <a:pt x="1544" y="693"/>
                        <a:pt x="1733" y="693"/>
                      </a:cubicBezTo>
                      <a:lnTo>
                        <a:pt x="2112" y="693"/>
                      </a:lnTo>
                      <a:lnTo>
                        <a:pt x="2112" y="1355"/>
                      </a:lnTo>
                      <a:lnTo>
                        <a:pt x="1072" y="1355"/>
                      </a:lnTo>
                      <a:cubicBezTo>
                        <a:pt x="536" y="1355"/>
                        <a:pt x="64" y="1827"/>
                        <a:pt x="64" y="2395"/>
                      </a:cubicBezTo>
                      <a:lnTo>
                        <a:pt x="64" y="7246"/>
                      </a:lnTo>
                      <a:cubicBezTo>
                        <a:pt x="64" y="7782"/>
                        <a:pt x="536" y="8254"/>
                        <a:pt x="1072" y="8254"/>
                      </a:cubicBezTo>
                      <a:lnTo>
                        <a:pt x="2773" y="8254"/>
                      </a:lnTo>
                      <a:lnTo>
                        <a:pt x="2773" y="8916"/>
                      </a:lnTo>
                      <a:lnTo>
                        <a:pt x="1733" y="8916"/>
                      </a:lnTo>
                      <a:cubicBezTo>
                        <a:pt x="1544" y="8916"/>
                        <a:pt x="1387" y="9074"/>
                        <a:pt x="1387" y="9294"/>
                      </a:cubicBezTo>
                      <a:cubicBezTo>
                        <a:pt x="1387" y="9483"/>
                        <a:pt x="1544" y="9641"/>
                        <a:pt x="1733" y="9641"/>
                      </a:cubicBezTo>
                      <a:lnTo>
                        <a:pt x="4821" y="9641"/>
                      </a:lnTo>
                      <a:lnTo>
                        <a:pt x="4821" y="11027"/>
                      </a:lnTo>
                      <a:lnTo>
                        <a:pt x="379" y="11027"/>
                      </a:lnTo>
                      <a:cubicBezTo>
                        <a:pt x="158" y="11027"/>
                        <a:pt x="1" y="11184"/>
                        <a:pt x="1" y="11373"/>
                      </a:cubicBezTo>
                      <a:cubicBezTo>
                        <a:pt x="1" y="11562"/>
                        <a:pt x="158" y="11720"/>
                        <a:pt x="379" y="11720"/>
                      </a:cubicBezTo>
                      <a:lnTo>
                        <a:pt x="11342" y="11720"/>
                      </a:lnTo>
                      <a:cubicBezTo>
                        <a:pt x="11563" y="11720"/>
                        <a:pt x="11721" y="11562"/>
                        <a:pt x="11721" y="11373"/>
                      </a:cubicBezTo>
                      <a:cubicBezTo>
                        <a:pt x="11721" y="11184"/>
                        <a:pt x="11563" y="11027"/>
                        <a:pt x="11342" y="11027"/>
                      </a:cubicBezTo>
                      <a:lnTo>
                        <a:pt x="6869" y="11027"/>
                      </a:lnTo>
                      <a:lnTo>
                        <a:pt x="6869" y="9641"/>
                      </a:lnTo>
                      <a:lnTo>
                        <a:pt x="9988" y="9641"/>
                      </a:lnTo>
                      <a:cubicBezTo>
                        <a:pt x="10177" y="9641"/>
                        <a:pt x="10334" y="9483"/>
                        <a:pt x="10334" y="9294"/>
                      </a:cubicBezTo>
                      <a:cubicBezTo>
                        <a:pt x="10334" y="9074"/>
                        <a:pt x="10177" y="8916"/>
                        <a:pt x="9988" y="8916"/>
                      </a:cubicBezTo>
                      <a:lnTo>
                        <a:pt x="8948" y="8916"/>
                      </a:lnTo>
                      <a:lnTo>
                        <a:pt x="8948" y="8254"/>
                      </a:lnTo>
                      <a:lnTo>
                        <a:pt x="10681" y="8254"/>
                      </a:lnTo>
                      <a:cubicBezTo>
                        <a:pt x="11248" y="8254"/>
                        <a:pt x="11721" y="7782"/>
                        <a:pt x="11721" y="7246"/>
                      </a:cubicBezTo>
                      <a:lnTo>
                        <a:pt x="11721" y="2395"/>
                      </a:lnTo>
                      <a:cubicBezTo>
                        <a:pt x="11721" y="1827"/>
                        <a:pt x="11248" y="1355"/>
                        <a:pt x="10681" y="1355"/>
                      </a:cubicBezTo>
                      <a:lnTo>
                        <a:pt x="9673" y="1355"/>
                      </a:lnTo>
                      <a:lnTo>
                        <a:pt x="9673" y="693"/>
                      </a:lnTo>
                      <a:lnTo>
                        <a:pt x="10019" y="693"/>
                      </a:lnTo>
                      <a:cubicBezTo>
                        <a:pt x="10208" y="693"/>
                        <a:pt x="10366" y="536"/>
                        <a:pt x="10366" y="347"/>
                      </a:cubicBezTo>
                      <a:cubicBezTo>
                        <a:pt x="10366" y="158"/>
                        <a:pt x="10208" y="0"/>
                        <a:pt x="10019" y="0"/>
                      </a:cubicBezTo>
                      <a:lnTo>
                        <a:pt x="8633" y="0"/>
                      </a:lnTo>
                      <a:cubicBezTo>
                        <a:pt x="8444" y="0"/>
                        <a:pt x="8287" y="158"/>
                        <a:pt x="8287" y="347"/>
                      </a:cubicBezTo>
                      <a:cubicBezTo>
                        <a:pt x="8287" y="536"/>
                        <a:pt x="8444" y="693"/>
                        <a:pt x="8633" y="693"/>
                      </a:cubicBezTo>
                      <a:lnTo>
                        <a:pt x="8980" y="693"/>
                      </a:lnTo>
                      <a:lnTo>
                        <a:pt x="8980" y="1355"/>
                      </a:lnTo>
                      <a:lnTo>
                        <a:pt x="6207" y="1355"/>
                      </a:lnTo>
                      <a:lnTo>
                        <a:pt x="6207" y="693"/>
                      </a:lnTo>
                      <a:lnTo>
                        <a:pt x="6554" y="693"/>
                      </a:lnTo>
                      <a:cubicBezTo>
                        <a:pt x="6743" y="693"/>
                        <a:pt x="6900" y="536"/>
                        <a:pt x="6900" y="347"/>
                      </a:cubicBezTo>
                      <a:cubicBezTo>
                        <a:pt x="6900" y="158"/>
                        <a:pt x="6743" y="0"/>
                        <a:pt x="6554" y="0"/>
                      </a:cubicBezTo>
                      <a:lnTo>
                        <a:pt x="5168" y="0"/>
                      </a:lnTo>
                      <a:cubicBezTo>
                        <a:pt x="4978" y="0"/>
                        <a:pt x="4821" y="158"/>
                        <a:pt x="4821" y="347"/>
                      </a:cubicBezTo>
                      <a:cubicBezTo>
                        <a:pt x="4821" y="536"/>
                        <a:pt x="4978" y="693"/>
                        <a:pt x="5168" y="693"/>
                      </a:cubicBezTo>
                      <a:lnTo>
                        <a:pt x="5514" y="693"/>
                      </a:lnTo>
                      <a:lnTo>
                        <a:pt x="5514" y="1355"/>
                      </a:lnTo>
                      <a:lnTo>
                        <a:pt x="2773" y="1355"/>
                      </a:lnTo>
                      <a:lnTo>
                        <a:pt x="2773" y="693"/>
                      </a:lnTo>
                      <a:lnTo>
                        <a:pt x="3120" y="693"/>
                      </a:lnTo>
                      <a:cubicBezTo>
                        <a:pt x="3309" y="693"/>
                        <a:pt x="3466" y="536"/>
                        <a:pt x="3466" y="347"/>
                      </a:cubicBezTo>
                      <a:cubicBezTo>
                        <a:pt x="3466" y="158"/>
                        <a:pt x="3309" y="0"/>
                        <a:pt x="31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8" name="Google Shape;12469;p89">
                  <a:extLst>
                    <a:ext uri="{FF2B5EF4-FFF2-40B4-BE49-F238E27FC236}">
                      <a16:creationId xmlns:a16="http://schemas.microsoft.com/office/drawing/2014/main" id="{5988ADEB-85DF-7C5F-BA0E-E76374B134AA}"/>
                    </a:ext>
                  </a:extLst>
                </p:cNvPr>
                <p:cNvSpPr/>
                <p:nvPr/>
              </p:nvSpPr>
              <p:spPr>
                <a:xfrm>
                  <a:off x="-4538825" y="2833475"/>
                  <a:ext cx="8665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4191" extrusionOk="0">
                      <a:moveTo>
                        <a:pt x="2804" y="662"/>
                      </a:moveTo>
                      <a:lnTo>
                        <a:pt x="2804" y="3466"/>
                      </a:lnTo>
                      <a:lnTo>
                        <a:pt x="757" y="3466"/>
                      </a:lnTo>
                      <a:lnTo>
                        <a:pt x="757" y="662"/>
                      </a:lnTo>
                      <a:close/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3812"/>
                      </a:lnTo>
                      <a:cubicBezTo>
                        <a:pt x="0" y="4033"/>
                        <a:pt x="158" y="4190"/>
                        <a:pt x="347" y="4190"/>
                      </a:cubicBezTo>
                      <a:lnTo>
                        <a:pt x="3119" y="4190"/>
                      </a:lnTo>
                      <a:cubicBezTo>
                        <a:pt x="3308" y="4190"/>
                        <a:pt x="3466" y="4033"/>
                        <a:pt x="3466" y="3812"/>
                      </a:cubicBezTo>
                      <a:lnTo>
                        <a:pt x="3466" y="347"/>
                      </a:lnTo>
                      <a:cubicBezTo>
                        <a:pt x="3466" y="158"/>
                        <a:pt x="3308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9" name="Google Shape;12470;p89">
                  <a:extLst>
                    <a:ext uri="{FF2B5EF4-FFF2-40B4-BE49-F238E27FC236}">
                      <a16:creationId xmlns:a16="http://schemas.microsoft.com/office/drawing/2014/main" id="{7C248DF1-7EC3-44B7-9F70-71DB166B9E85}"/>
                    </a:ext>
                  </a:extLst>
                </p:cNvPr>
                <p:cNvSpPr/>
                <p:nvPr/>
              </p:nvSpPr>
              <p:spPr>
                <a:xfrm>
                  <a:off x="-4435650" y="2902775"/>
                  <a:ext cx="1213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32" y="536"/>
                        <a:pt x="158" y="694"/>
                        <a:pt x="347" y="694"/>
                      </a:cubicBezTo>
                      <a:lnTo>
                        <a:pt x="4506" y="694"/>
                      </a:lnTo>
                      <a:cubicBezTo>
                        <a:pt x="4695" y="694"/>
                        <a:pt x="4852" y="536"/>
                        <a:pt x="4852" y="347"/>
                      </a:cubicBezTo>
                      <a:cubicBezTo>
                        <a:pt x="4852" y="158"/>
                        <a:pt x="4695" y="1"/>
                        <a:pt x="45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0" name="Google Shape;12471;p89">
                  <a:extLst>
                    <a:ext uri="{FF2B5EF4-FFF2-40B4-BE49-F238E27FC236}">
                      <a16:creationId xmlns:a16="http://schemas.microsoft.com/office/drawing/2014/main" id="{018F6797-F2D4-55A1-630B-5393286150AB}"/>
                    </a:ext>
                  </a:extLst>
                </p:cNvPr>
                <p:cNvSpPr/>
                <p:nvPr/>
              </p:nvSpPr>
              <p:spPr>
                <a:xfrm>
                  <a:off x="-4435650" y="2867325"/>
                  <a:ext cx="1213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32" y="568"/>
                        <a:pt x="158" y="694"/>
                        <a:pt x="347" y="694"/>
                      </a:cubicBezTo>
                      <a:lnTo>
                        <a:pt x="4506" y="694"/>
                      </a:lnTo>
                      <a:cubicBezTo>
                        <a:pt x="4695" y="694"/>
                        <a:pt x="4852" y="536"/>
                        <a:pt x="4852" y="347"/>
                      </a:cubicBezTo>
                      <a:cubicBezTo>
                        <a:pt x="4852" y="158"/>
                        <a:pt x="4695" y="1"/>
                        <a:pt x="45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31" name="Google Shape;12472;p89">
                  <a:extLst>
                    <a:ext uri="{FF2B5EF4-FFF2-40B4-BE49-F238E27FC236}">
                      <a16:creationId xmlns:a16="http://schemas.microsoft.com/office/drawing/2014/main" id="{B0DACE2C-E74C-FB73-1147-447F8BCBA36E}"/>
                    </a:ext>
                  </a:extLst>
                </p:cNvPr>
                <p:cNvSpPr/>
                <p:nvPr/>
              </p:nvSpPr>
              <p:spPr>
                <a:xfrm>
                  <a:off x="-4435650" y="2833475"/>
                  <a:ext cx="12132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32" y="567"/>
                        <a:pt x="158" y="725"/>
                        <a:pt x="347" y="725"/>
                      </a:cubicBezTo>
                      <a:lnTo>
                        <a:pt x="4506" y="725"/>
                      </a:lnTo>
                      <a:cubicBezTo>
                        <a:pt x="4695" y="725"/>
                        <a:pt x="4852" y="567"/>
                        <a:pt x="4852" y="347"/>
                      </a:cubicBezTo>
                      <a:cubicBezTo>
                        <a:pt x="4852" y="158"/>
                        <a:pt x="4695" y="0"/>
                        <a:pt x="450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3" name="Google Shape;12485;p89">
                <a:extLst>
                  <a:ext uri="{FF2B5EF4-FFF2-40B4-BE49-F238E27FC236}">
                    <a16:creationId xmlns:a16="http://schemas.microsoft.com/office/drawing/2014/main" id="{6086045A-D87E-F277-2665-575D1C29E49D}"/>
                  </a:ext>
                </a:extLst>
              </p:cNvPr>
              <p:cNvGrpSpPr/>
              <p:nvPr/>
            </p:nvGrpSpPr>
            <p:grpSpPr>
              <a:xfrm>
                <a:off x="9506180" y="3456108"/>
                <a:ext cx="642992" cy="639527"/>
                <a:chOff x="-2571737" y="2764550"/>
                <a:chExt cx="292225" cy="290650"/>
              </a:xfrm>
              <a:grpFill/>
            </p:grpSpPr>
            <p:sp>
              <p:nvSpPr>
                <p:cNvPr id="224" name="Google Shape;12486;p89">
                  <a:extLst>
                    <a:ext uri="{FF2B5EF4-FFF2-40B4-BE49-F238E27FC236}">
                      <a16:creationId xmlns:a16="http://schemas.microsoft.com/office/drawing/2014/main" id="{D2AD799D-A049-35DC-8BAB-FAA8C3F4B639}"/>
                    </a:ext>
                  </a:extLst>
                </p:cNvPr>
                <p:cNvSpPr/>
                <p:nvPr/>
              </p:nvSpPr>
              <p:spPr>
                <a:xfrm>
                  <a:off x="-2496085" y="30091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27" y="1"/>
                        <a:pt x="0" y="158"/>
                        <a:pt x="0" y="347"/>
                      </a:cubicBezTo>
                      <a:cubicBezTo>
                        <a:pt x="0" y="536"/>
                        <a:pt x="127" y="694"/>
                        <a:pt x="347" y="694"/>
                      </a:cubicBezTo>
                      <a:cubicBezTo>
                        <a:pt x="536" y="694"/>
                        <a:pt x="694" y="536"/>
                        <a:pt x="694" y="347"/>
                      </a:cubicBezTo>
                      <a:cubicBezTo>
                        <a:pt x="662" y="158"/>
                        <a:pt x="505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5" name="Google Shape;12487;p89">
                  <a:extLst>
                    <a:ext uri="{FF2B5EF4-FFF2-40B4-BE49-F238E27FC236}">
                      <a16:creationId xmlns:a16="http://schemas.microsoft.com/office/drawing/2014/main" id="{3E3B147F-0C24-F1D1-9DEA-E2DF345FCCF9}"/>
                    </a:ext>
                  </a:extLst>
                </p:cNvPr>
                <p:cNvSpPr/>
                <p:nvPr/>
              </p:nvSpPr>
              <p:spPr>
                <a:xfrm>
                  <a:off x="-2398548" y="2800375"/>
                  <a:ext cx="52000" cy="1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4821" extrusionOk="0">
                      <a:moveTo>
                        <a:pt x="1008" y="0"/>
                      </a:moveTo>
                      <a:cubicBezTo>
                        <a:pt x="819" y="0"/>
                        <a:pt x="662" y="158"/>
                        <a:pt x="662" y="378"/>
                      </a:cubicBezTo>
                      <a:lnTo>
                        <a:pt x="662" y="757"/>
                      </a:lnTo>
                      <a:cubicBezTo>
                        <a:pt x="252" y="914"/>
                        <a:pt x="0" y="1261"/>
                        <a:pt x="0" y="1733"/>
                      </a:cubicBezTo>
                      <a:cubicBezTo>
                        <a:pt x="0" y="2300"/>
                        <a:pt x="473" y="2773"/>
                        <a:pt x="1008" y="2773"/>
                      </a:cubicBezTo>
                      <a:cubicBezTo>
                        <a:pt x="1323" y="2773"/>
                        <a:pt x="1481" y="3119"/>
                        <a:pt x="1260" y="3371"/>
                      </a:cubicBezTo>
                      <a:cubicBezTo>
                        <a:pt x="1197" y="3419"/>
                        <a:pt x="1103" y="3442"/>
                        <a:pt x="1012" y="3442"/>
                      </a:cubicBezTo>
                      <a:cubicBezTo>
                        <a:pt x="922" y="3442"/>
                        <a:pt x="835" y="3419"/>
                        <a:pt x="788" y="3371"/>
                      </a:cubicBezTo>
                      <a:cubicBezTo>
                        <a:pt x="725" y="3308"/>
                        <a:pt x="630" y="3277"/>
                        <a:pt x="540" y="3277"/>
                      </a:cubicBezTo>
                      <a:cubicBezTo>
                        <a:pt x="449" y="3277"/>
                        <a:pt x="362" y="3308"/>
                        <a:pt x="315" y="3371"/>
                      </a:cubicBezTo>
                      <a:cubicBezTo>
                        <a:pt x="189" y="3466"/>
                        <a:pt x="189" y="3718"/>
                        <a:pt x="315" y="3844"/>
                      </a:cubicBezTo>
                      <a:cubicBezTo>
                        <a:pt x="410" y="3939"/>
                        <a:pt x="536" y="4033"/>
                        <a:pt x="693" y="4065"/>
                      </a:cubicBezTo>
                      <a:lnTo>
                        <a:pt x="693" y="4474"/>
                      </a:lnTo>
                      <a:cubicBezTo>
                        <a:pt x="693" y="4663"/>
                        <a:pt x="851" y="4821"/>
                        <a:pt x="1040" y="4821"/>
                      </a:cubicBezTo>
                      <a:cubicBezTo>
                        <a:pt x="1260" y="4821"/>
                        <a:pt x="1418" y="4663"/>
                        <a:pt x="1418" y="4474"/>
                      </a:cubicBezTo>
                      <a:lnTo>
                        <a:pt x="1418" y="4065"/>
                      </a:lnTo>
                      <a:cubicBezTo>
                        <a:pt x="1796" y="3907"/>
                        <a:pt x="2079" y="3560"/>
                        <a:pt x="2079" y="3088"/>
                      </a:cubicBezTo>
                      <a:cubicBezTo>
                        <a:pt x="2079" y="2521"/>
                        <a:pt x="1607" y="2048"/>
                        <a:pt x="1040" y="2048"/>
                      </a:cubicBezTo>
                      <a:cubicBezTo>
                        <a:pt x="851" y="2048"/>
                        <a:pt x="693" y="1891"/>
                        <a:pt x="693" y="1702"/>
                      </a:cubicBezTo>
                      <a:cubicBezTo>
                        <a:pt x="693" y="1495"/>
                        <a:pt x="842" y="1356"/>
                        <a:pt x="1016" y="1356"/>
                      </a:cubicBezTo>
                      <a:cubicBezTo>
                        <a:pt x="1107" y="1356"/>
                        <a:pt x="1205" y="1394"/>
                        <a:pt x="1292" y="1481"/>
                      </a:cubicBezTo>
                      <a:cubicBezTo>
                        <a:pt x="1355" y="1528"/>
                        <a:pt x="1441" y="1552"/>
                        <a:pt x="1528" y="1552"/>
                      </a:cubicBezTo>
                      <a:cubicBezTo>
                        <a:pt x="1615" y="1552"/>
                        <a:pt x="1701" y="1528"/>
                        <a:pt x="1764" y="1481"/>
                      </a:cubicBezTo>
                      <a:cubicBezTo>
                        <a:pt x="1859" y="1355"/>
                        <a:pt x="1859" y="1103"/>
                        <a:pt x="1764" y="1009"/>
                      </a:cubicBezTo>
                      <a:cubicBezTo>
                        <a:pt x="1638" y="883"/>
                        <a:pt x="1512" y="788"/>
                        <a:pt x="1355" y="757"/>
                      </a:cubicBezTo>
                      <a:lnTo>
                        <a:pt x="1355" y="378"/>
                      </a:lnTo>
                      <a:cubicBezTo>
                        <a:pt x="1355" y="158"/>
                        <a:pt x="1197" y="0"/>
                        <a:pt x="10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6" name="Google Shape;12488;p89">
                  <a:extLst>
                    <a:ext uri="{FF2B5EF4-FFF2-40B4-BE49-F238E27FC236}">
                      <a16:creationId xmlns:a16="http://schemas.microsoft.com/office/drawing/2014/main" id="{FE8A932C-5A31-B83D-3F4E-BF37A45A5A3D}"/>
                    </a:ext>
                  </a:extLst>
                </p:cNvPr>
                <p:cNvSpPr/>
                <p:nvPr/>
              </p:nvSpPr>
              <p:spPr>
                <a:xfrm>
                  <a:off x="-2571737" y="2764550"/>
                  <a:ext cx="292225" cy="29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626" extrusionOk="0">
                      <a:moveTo>
                        <a:pt x="5009" y="1355"/>
                      </a:moveTo>
                      <a:cubicBezTo>
                        <a:pt x="4789" y="1576"/>
                        <a:pt x="4694" y="1796"/>
                        <a:pt x="4537" y="2049"/>
                      </a:cubicBezTo>
                      <a:lnTo>
                        <a:pt x="662" y="2049"/>
                      </a:lnTo>
                      <a:lnTo>
                        <a:pt x="662" y="1670"/>
                      </a:lnTo>
                      <a:cubicBezTo>
                        <a:pt x="662" y="1513"/>
                        <a:pt x="819" y="1355"/>
                        <a:pt x="1008" y="1355"/>
                      </a:cubicBezTo>
                      <a:close/>
                      <a:moveTo>
                        <a:pt x="7908" y="694"/>
                      </a:moveTo>
                      <a:cubicBezTo>
                        <a:pt x="9609" y="694"/>
                        <a:pt x="10995" y="2080"/>
                        <a:pt x="10995" y="3781"/>
                      </a:cubicBezTo>
                      <a:cubicBezTo>
                        <a:pt x="10995" y="5451"/>
                        <a:pt x="9609" y="6837"/>
                        <a:pt x="7908" y="6837"/>
                      </a:cubicBezTo>
                      <a:cubicBezTo>
                        <a:pt x="7309" y="6837"/>
                        <a:pt x="6679" y="6680"/>
                        <a:pt x="6206" y="6365"/>
                      </a:cubicBezTo>
                      <a:cubicBezTo>
                        <a:pt x="6162" y="6342"/>
                        <a:pt x="6086" y="6320"/>
                        <a:pt x="6023" y="6320"/>
                      </a:cubicBezTo>
                      <a:cubicBezTo>
                        <a:pt x="5997" y="6320"/>
                        <a:pt x="5973" y="6324"/>
                        <a:pt x="5954" y="6333"/>
                      </a:cubicBezTo>
                      <a:cubicBezTo>
                        <a:pt x="5671" y="6396"/>
                        <a:pt x="5324" y="6522"/>
                        <a:pt x="5009" y="6648"/>
                      </a:cubicBezTo>
                      <a:lnTo>
                        <a:pt x="5324" y="5703"/>
                      </a:lnTo>
                      <a:cubicBezTo>
                        <a:pt x="5356" y="5609"/>
                        <a:pt x="5324" y="5514"/>
                        <a:pt x="5261" y="5420"/>
                      </a:cubicBezTo>
                      <a:cubicBezTo>
                        <a:pt x="4946" y="4947"/>
                        <a:pt x="4789" y="4348"/>
                        <a:pt x="4789" y="3781"/>
                      </a:cubicBezTo>
                      <a:cubicBezTo>
                        <a:pt x="4789" y="2080"/>
                        <a:pt x="6238" y="694"/>
                        <a:pt x="7908" y="694"/>
                      </a:cubicBezTo>
                      <a:close/>
                      <a:moveTo>
                        <a:pt x="4253" y="2710"/>
                      </a:moveTo>
                      <a:cubicBezTo>
                        <a:pt x="4190" y="3025"/>
                        <a:pt x="4096" y="3372"/>
                        <a:pt x="4096" y="3718"/>
                      </a:cubicBezTo>
                      <a:cubicBezTo>
                        <a:pt x="4096" y="4411"/>
                        <a:pt x="4253" y="5041"/>
                        <a:pt x="4600" y="5609"/>
                      </a:cubicBezTo>
                      <a:lnTo>
                        <a:pt x="4127" y="7089"/>
                      </a:lnTo>
                      <a:cubicBezTo>
                        <a:pt x="4096" y="7184"/>
                        <a:pt x="4127" y="7341"/>
                        <a:pt x="4222" y="7436"/>
                      </a:cubicBezTo>
                      <a:cubicBezTo>
                        <a:pt x="4266" y="7480"/>
                        <a:pt x="4358" y="7525"/>
                        <a:pt x="4453" y="7525"/>
                      </a:cubicBezTo>
                      <a:cubicBezTo>
                        <a:pt x="4492" y="7525"/>
                        <a:pt x="4531" y="7517"/>
                        <a:pt x="4568" y="7499"/>
                      </a:cubicBezTo>
                      <a:cubicBezTo>
                        <a:pt x="4568" y="7499"/>
                        <a:pt x="5387" y="7247"/>
                        <a:pt x="6017" y="7026"/>
                      </a:cubicBezTo>
                      <a:cubicBezTo>
                        <a:pt x="6080" y="7089"/>
                        <a:pt x="6143" y="7089"/>
                        <a:pt x="6175" y="7121"/>
                      </a:cubicBezTo>
                      <a:lnTo>
                        <a:pt x="6175" y="8223"/>
                      </a:lnTo>
                      <a:lnTo>
                        <a:pt x="662" y="8223"/>
                      </a:lnTo>
                      <a:lnTo>
                        <a:pt x="662" y="2710"/>
                      </a:lnTo>
                      <a:close/>
                      <a:moveTo>
                        <a:pt x="6112" y="8885"/>
                      </a:moveTo>
                      <a:lnTo>
                        <a:pt x="6112" y="10618"/>
                      </a:lnTo>
                      <a:cubicBezTo>
                        <a:pt x="6143" y="10807"/>
                        <a:pt x="5986" y="10964"/>
                        <a:pt x="5797" y="10964"/>
                      </a:cubicBezTo>
                      <a:lnTo>
                        <a:pt x="977" y="10964"/>
                      </a:lnTo>
                      <a:cubicBezTo>
                        <a:pt x="788" y="10964"/>
                        <a:pt x="630" y="10807"/>
                        <a:pt x="630" y="10618"/>
                      </a:cubicBezTo>
                      <a:lnTo>
                        <a:pt x="630" y="8885"/>
                      </a:lnTo>
                      <a:close/>
                      <a:moveTo>
                        <a:pt x="7908" y="1"/>
                      </a:moveTo>
                      <a:cubicBezTo>
                        <a:pt x="7120" y="1"/>
                        <a:pt x="6364" y="221"/>
                        <a:pt x="5734" y="662"/>
                      </a:cubicBezTo>
                      <a:lnTo>
                        <a:pt x="1008" y="662"/>
                      </a:lnTo>
                      <a:cubicBezTo>
                        <a:pt x="473" y="662"/>
                        <a:pt x="0" y="1135"/>
                        <a:pt x="0" y="1670"/>
                      </a:cubicBezTo>
                      <a:lnTo>
                        <a:pt x="0" y="10618"/>
                      </a:lnTo>
                      <a:cubicBezTo>
                        <a:pt x="0" y="11153"/>
                        <a:pt x="473" y="11626"/>
                        <a:pt x="1008" y="11626"/>
                      </a:cubicBezTo>
                      <a:lnTo>
                        <a:pt x="5828" y="11626"/>
                      </a:lnTo>
                      <a:cubicBezTo>
                        <a:pt x="6364" y="11626"/>
                        <a:pt x="6837" y="11153"/>
                        <a:pt x="6837" y="10618"/>
                      </a:cubicBezTo>
                      <a:lnTo>
                        <a:pt x="6837" y="7341"/>
                      </a:lnTo>
                      <a:cubicBezTo>
                        <a:pt x="7215" y="7436"/>
                        <a:pt x="7561" y="7499"/>
                        <a:pt x="7908" y="7499"/>
                      </a:cubicBezTo>
                      <a:cubicBezTo>
                        <a:pt x="9987" y="7499"/>
                        <a:pt x="11688" y="5798"/>
                        <a:pt x="11688" y="3718"/>
                      </a:cubicBezTo>
                      <a:cubicBezTo>
                        <a:pt x="11657" y="1670"/>
                        <a:pt x="9956" y="1"/>
                        <a:pt x="79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4" name="Google Shape;12498;p89">
                <a:extLst>
                  <a:ext uri="{FF2B5EF4-FFF2-40B4-BE49-F238E27FC236}">
                    <a16:creationId xmlns:a16="http://schemas.microsoft.com/office/drawing/2014/main" id="{DD91DBA3-1539-3B9D-3A7D-A8DC21E7BE05}"/>
                  </a:ext>
                </a:extLst>
              </p:cNvPr>
              <p:cNvGrpSpPr/>
              <p:nvPr/>
            </p:nvGrpSpPr>
            <p:grpSpPr>
              <a:xfrm>
                <a:off x="2088889" y="3454375"/>
                <a:ext cx="606578" cy="642992"/>
                <a:chOff x="-5995925" y="2757850"/>
                <a:chExt cx="275675" cy="292225"/>
              </a:xfrm>
              <a:grpFill/>
            </p:grpSpPr>
            <p:sp>
              <p:nvSpPr>
                <p:cNvPr id="215" name="Google Shape;12499;p89">
                  <a:extLst>
                    <a:ext uri="{FF2B5EF4-FFF2-40B4-BE49-F238E27FC236}">
                      <a16:creationId xmlns:a16="http://schemas.microsoft.com/office/drawing/2014/main" id="{1CC21071-08F0-2BF8-2FF5-28452DDA8BCC}"/>
                    </a:ext>
                  </a:extLst>
                </p:cNvPr>
                <p:cNvSpPr/>
                <p:nvPr/>
              </p:nvSpPr>
              <p:spPr>
                <a:xfrm>
                  <a:off x="-5995925" y="2757850"/>
                  <a:ext cx="275675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7" h="11689" extrusionOk="0">
                      <a:moveTo>
                        <a:pt x="9924" y="1324"/>
                      </a:moveTo>
                      <a:cubicBezTo>
                        <a:pt x="10113" y="1324"/>
                        <a:pt x="10271" y="1481"/>
                        <a:pt x="10271" y="1702"/>
                      </a:cubicBezTo>
                      <a:lnTo>
                        <a:pt x="10271" y="9263"/>
                      </a:lnTo>
                      <a:lnTo>
                        <a:pt x="10302" y="9263"/>
                      </a:lnTo>
                      <a:cubicBezTo>
                        <a:pt x="10302" y="9452"/>
                        <a:pt x="10145" y="9610"/>
                        <a:pt x="9956" y="9610"/>
                      </a:cubicBezTo>
                      <a:lnTo>
                        <a:pt x="9609" y="9610"/>
                      </a:lnTo>
                      <a:lnTo>
                        <a:pt x="9609" y="8570"/>
                      </a:lnTo>
                      <a:cubicBezTo>
                        <a:pt x="9609" y="8381"/>
                        <a:pt x="9452" y="8223"/>
                        <a:pt x="9263" y="8223"/>
                      </a:cubicBezTo>
                      <a:lnTo>
                        <a:pt x="4442" y="8223"/>
                      </a:lnTo>
                      <a:cubicBezTo>
                        <a:pt x="4253" y="8223"/>
                        <a:pt x="4096" y="8381"/>
                        <a:pt x="4096" y="8570"/>
                      </a:cubicBezTo>
                      <a:lnTo>
                        <a:pt x="4096" y="9610"/>
                      </a:lnTo>
                      <a:lnTo>
                        <a:pt x="3434" y="9610"/>
                      </a:lnTo>
                      <a:lnTo>
                        <a:pt x="3434" y="1324"/>
                      </a:lnTo>
                      <a:close/>
                      <a:moveTo>
                        <a:pt x="2426" y="631"/>
                      </a:moveTo>
                      <a:cubicBezTo>
                        <a:pt x="2647" y="631"/>
                        <a:pt x="2804" y="788"/>
                        <a:pt x="2804" y="977"/>
                      </a:cubicBezTo>
                      <a:lnTo>
                        <a:pt x="2804" y="9925"/>
                      </a:lnTo>
                      <a:cubicBezTo>
                        <a:pt x="2804" y="10114"/>
                        <a:pt x="2647" y="10271"/>
                        <a:pt x="2426" y="10271"/>
                      </a:cubicBezTo>
                      <a:lnTo>
                        <a:pt x="1071" y="10271"/>
                      </a:lnTo>
                      <a:cubicBezTo>
                        <a:pt x="851" y="10271"/>
                        <a:pt x="693" y="10114"/>
                        <a:pt x="693" y="9925"/>
                      </a:cubicBezTo>
                      <a:lnTo>
                        <a:pt x="693" y="977"/>
                      </a:lnTo>
                      <a:cubicBezTo>
                        <a:pt x="693" y="788"/>
                        <a:pt x="851" y="631"/>
                        <a:pt x="1071" y="631"/>
                      </a:cubicBezTo>
                      <a:close/>
                      <a:moveTo>
                        <a:pt x="8948" y="8948"/>
                      </a:moveTo>
                      <a:lnTo>
                        <a:pt x="8948" y="10996"/>
                      </a:lnTo>
                      <a:lnTo>
                        <a:pt x="4852" y="10996"/>
                      </a:lnTo>
                      <a:lnTo>
                        <a:pt x="4852" y="8948"/>
                      </a:ln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09"/>
                      </a:cubicBezTo>
                      <a:lnTo>
                        <a:pt x="0" y="9956"/>
                      </a:lnTo>
                      <a:cubicBezTo>
                        <a:pt x="0" y="10523"/>
                        <a:pt x="473" y="10996"/>
                        <a:pt x="1008" y="10996"/>
                      </a:cubicBezTo>
                      <a:lnTo>
                        <a:pt x="2395" y="10996"/>
                      </a:lnTo>
                      <a:cubicBezTo>
                        <a:pt x="2836" y="10996"/>
                        <a:pt x="3214" y="10712"/>
                        <a:pt x="3371" y="10303"/>
                      </a:cubicBezTo>
                      <a:lnTo>
                        <a:pt x="4127" y="10303"/>
                      </a:lnTo>
                      <a:lnTo>
                        <a:pt x="4127" y="11342"/>
                      </a:lnTo>
                      <a:cubicBezTo>
                        <a:pt x="4127" y="11531"/>
                        <a:pt x="4285" y="11689"/>
                        <a:pt x="4474" y="11689"/>
                      </a:cubicBezTo>
                      <a:lnTo>
                        <a:pt x="9294" y="11689"/>
                      </a:lnTo>
                      <a:cubicBezTo>
                        <a:pt x="9483" y="11689"/>
                        <a:pt x="9641" y="11531"/>
                        <a:pt x="9641" y="11342"/>
                      </a:cubicBezTo>
                      <a:lnTo>
                        <a:pt x="9641" y="10271"/>
                      </a:lnTo>
                      <a:lnTo>
                        <a:pt x="9987" y="10271"/>
                      </a:lnTo>
                      <a:cubicBezTo>
                        <a:pt x="10554" y="10271"/>
                        <a:pt x="11027" y="9799"/>
                        <a:pt x="11027" y="9263"/>
                      </a:cubicBezTo>
                      <a:lnTo>
                        <a:pt x="11027" y="1702"/>
                      </a:lnTo>
                      <a:cubicBezTo>
                        <a:pt x="10995" y="1103"/>
                        <a:pt x="10554" y="662"/>
                        <a:pt x="9956" y="662"/>
                      </a:cubicBezTo>
                      <a:lnTo>
                        <a:pt x="3371" y="662"/>
                      </a:lnTo>
                      <a:cubicBezTo>
                        <a:pt x="3214" y="284"/>
                        <a:pt x="2867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6" name="Google Shape;12500;p89">
                  <a:extLst>
                    <a:ext uri="{FF2B5EF4-FFF2-40B4-BE49-F238E27FC236}">
                      <a16:creationId xmlns:a16="http://schemas.microsoft.com/office/drawing/2014/main" id="{5F48015C-31E4-4623-30F9-7F5AE0DFD267}"/>
                    </a:ext>
                  </a:extLst>
                </p:cNvPr>
                <p:cNvSpPr/>
                <p:nvPr/>
              </p:nvSpPr>
              <p:spPr>
                <a:xfrm>
                  <a:off x="-5892750" y="2808250"/>
                  <a:ext cx="137850" cy="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2774" extrusionOk="0">
                      <a:moveTo>
                        <a:pt x="4821" y="694"/>
                      </a:moveTo>
                      <a:lnTo>
                        <a:pt x="4821" y="2112"/>
                      </a:lnTo>
                      <a:lnTo>
                        <a:pt x="725" y="2112"/>
                      </a:lnTo>
                      <a:lnTo>
                        <a:pt x="725" y="694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8"/>
                      </a:cubicBezTo>
                      <a:lnTo>
                        <a:pt x="0" y="2427"/>
                      </a:lnTo>
                      <a:cubicBezTo>
                        <a:pt x="0" y="2616"/>
                        <a:pt x="158" y="2773"/>
                        <a:pt x="347" y="2773"/>
                      </a:cubicBezTo>
                      <a:lnTo>
                        <a:pt x="5167" y="2773"/>
                      </a:lnTo>
                      <a:cubicBezTo>
                        <a:pt x="5356" y="2773"/>
                        <a:pt x="5514" y="2616"/>
                        <a:pt x="5514" y="2427"/>
                      </a:cubicBezTo>
                      <a:lnTo>
                        <a:pt x="5514" y="348"/>
                      </a:lnTo>
                      <a:cubicBezTo>
                        <a:pt x="5514" y="158"/>
                        <a:pt x="5356" y="1"/>
                        <a:pt x="5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7" name="Google Shape;12501;p89">
                  <a:extLst>
                    <a:ext uri="{FF2B5EF4-FFF2-40B4-BE49-F238E27FC236}">
                      <a16:creationId xmlns:a16="http://schemas.microsoft.com/office/drawing/2014/main" id="{1BE5854D-DAE7-0BA5-EDD4-BABE2A5D7AF5}"/>
                    </a:ext>
                  </a:extLst>
                </p:cNvPr>
                <p:cNvSpPr/>
                <p:nvPr/>
              </p:nvSpPr>
              <p:spPr>
                <a:xfrm>
                  <a:off x="-5891975" y="2895675"/>
                  <a:ext cx="34700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695" extrusionOk="0">
                      <a:moveTo>
                        <a:pt x="379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lnTo>
                        <a:pt x="1041" y="694"/>
                      </a:lnTo>
                      <a:cubicBezTo>
                        <a:pt x="1230" y="694"/>
                        <a:pt x="1387" y="537"/>
                        <a:pt x="1387" y="348"/>
                      </a:cubicBezTo>
                      <a:cubicBezTo>
                        <a:pt x="1356" y="127"/>
                        <a:pt x="1198" y="1"/>
                        <a:pt x="104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8" name="Google Shape;12502;p89">
                  <a:extLst>
                    <a:ext uri="{FF2B5EF4-FFF2-40B4-BE49-F238E27FC236}">
                      <a16:creationId xmlns:a16="http://schemas.microsoft.com/office/drawing/2014/main" id="{8B36EFBA-5703-B7CD-3DF6-50118F657A89}"/>
                    </a:ext>
                  </a:extLst>
                </p:cNvPr>
                <p:cNvSpPr/>
                <p:nvPr/>
              </p:nvSpPr>
              <p:spPr>
                <a:xfrm>
                  <a:off x="-5891975" y="2928775"/>
                  <a:ext cx="34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lnTo>
                        <a:pt x="1041" y="725"/>
                      </a:lnTo>
                      <a:cubicBezTo>
                        <a:pt x="1230" y="725"/>
                        <a:pt x="1387" y="567"/>
                        <a:pt x="1387" y="378"/>
                      </a:cubicBezTo>
                      <a:cubicBezTo>
                        <a:pt x="1356" y="158"/>
                        <a:pt x="1198" y="0"/>
                        <a:pt x="10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9" name="Google Shape;12503;p89">
                  <a:extLst>
                    <a:ext uri="{FF2B5EF4-FFF2-40B4-BE49-F238E27FC236}">
                      <a16:creationId xmlns:a16="http://schemas.microsoft.com/office/drawing/2014/main" id="{34347AE9-1EC5-0B4D-34C5-E38620731721}"/>
                    </a:ext>
                  </a:extLst>
                </p:cNvPr>
                <p:cNvSpPr/>
                <p:nvPr/>
              </p:nvSpPr>
              <p:spPr>
                <a:xfrm>
                  <a:off x="-5840775" y="2928775"/>
                  <a:ext cx="346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lnTo>
                        <a:pt x="1040" y="725"/>
                      </a:lnTo>
                      <a:cubicBezTo>
                        <a:pt x="1229" y="725"/>
                        <a:pt x="1387" y="567"/>
                        <a:pt x="1387" y="378"/>
                      </a:cubicBezTo>
                      <a:cubicBezTo>
                        <a:pt x="1387" y="158"/>
                        <a:pt x="1229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0" name="Google Shape;12504;p89">
                  <a:extLst>
                    <a:ext uri="{FF2B5EF4-FFF2-40B4-BE49-F238E27FC236}">
                      <a16:creationId xmlns:a16="http://schemas.microsoft.com/office/drawing/2014/main" id="{18AB51B7-1C3D-A83E-C71C-6C779ED664AB}"/>
                    </a:ext>
                  </a:extLst>
                </p:cNvPr>
                <p:cNvSpPr/>
                <p:nvPr/>
              </p:nvSpPr>
              <p:spPr>
                <a:xfrm>
                  <a:off x="-5840775" y="2895675"/>
                  <a:ext cx="346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695" extrusionOk="0">
                      <a:moveTo>
                        <a:pt x="379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lnTo>
                        <a:pt x="1040" y="694"/>
                      </a:lnTo>
                      <a:cubicBezTo>
                        <a:pt x="1229" y="694"/>
                        <a:pt x="1387" y="537"/>
                        <a:pt x="1387" y="348"/>
                      </a:cubicBezTo>
                      <a:cubicBezTo>
                        <a:pt x="1387" y="127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1" name="Google Shape;12505;p89">
                  <a:extLst>
                    <a:ext uri="{FF2B5EF4-FFF2-40B4-BE49-F238E27FC236}">
                      <a16:creationId xmlns:a16="http://schemas.microsoft.com/office/drawing/2014/main" id="{8E3EC60A-AF95-C59F-8D92-A75FD4EC47AA}"/>
                    </a:ext>
                  </a:extLst>
                </p:cNvPr>
                <p:cNvSpPr/>
                <p:nvPr/>
              </p:nvSpPr>
              <p:spPr>
                <a:xfrm>
                  <a:off x="-5789575" y="2895675"/>
                  <a:ext cx="346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695" extrusionOk="0">
                      <a:moveTo>
                        <a:pt x="379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79" y="694"/>
                      </a:cubicBezTo>
                      <a:lnTo>
                        <a:pt x="1040" y="694"/>
                      </a:lnTo>
                      <a:cubicBezTo>
                        <a:pt x="1229" y="694"/>
                        <a:pt x="1387" y="537"/>
                        <a:pt x="1387" y="348"/>
                      </a:cubicBezTo>
                      <a:cubicBezTo>
                        <a:pt x="1387" y="127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2" name="Google Shape;12506;p89">
                  <a:extLst>
                    <a:ext uri="{FF2B5EF4-FFF2-40B4-BE49-F238E27FC236}">
                      <a16:creationId xmlns:a16="http://schemas.microsoft.com/office/drawing/2014/main" id="{087038F9-05DE-9F9F-92CD-D3BA4C2F1E05}"/>
                    </a:ext>
                  </a:extLst>
                </p:cNvPr>
                <p:cNvSpPr/>
                <p:nvPr/>
              </p:nvSpPr>
              <p:spPr>
                <a:xfrm>
                  <a:off x="-5789575" y="2928775"/>
                  <a:ext cx="3467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5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79" y="725"/>
                      </a:cubicBezTo>
                      <a:lnTo>
                        <a:pt x="1040" y="725"/>
                      </a:lnTo>
                      <a:cubicBezTo>
                        <a:pt x="1229" y="725"/>
                        <a:pt x="1387" y="567"/>
                        <a:pt x="1387" y="378"/>
                      </a:cubicBezTo>
                      <a:cubicBezTo>
                        <a:pt x="1387" y="158"/>
                        <a:pt x="1229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23" name="Google Shape;12507;p89">
                  <a:extLst>
                    <a:ext uri="{FF2B5EF4-FFF2-40B4-BE49-F238E27FC236}">
                      <a16:creationId xmlns:a16="http://schemas.microsoft.com/office/drawing/2014/main" id="{C3755633-2ABE-A82E-3E03-D23C85021045}"/>
                    </a:ext>
                  </a:extLst>
                </p:cNvPr>
                <p:cNvSpPr/>
                <p:nvPr/>
              </p:nvSpPr>
              <p:spPr>
                <a:xfrm>
                  <a:off x="-5858100" y="2998075"/>
                  <a:ext cx="685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lnTo>
                        <a:pt x="2395" y="694"/>
                      </a:lnTo>
                      <a:cubicBezTo>
                        <a:pt x="2584" y="694"/>
                        <a:pt x="2742" y="536"/>
                        <a:pt x="2742" y="347"/>
                      </a:cubicBezTo>
                      <a:cubicBezTo>
                        <a:pt x="2742" y="158"/>
                        <a:pt x="2584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5" name="Google Shape;12515;p89">
                <a:extLst>
                  <a:ext uri="{FF2B5EF4-FFF2-40B4-BE49-F238E27FC236}">
                    <a16:creationId xmlns:a16="http://schemas.microsoft.com/office/drawing/2014/main" id="{07FB5330-83C5-BFD4-6E76-CA08A40EF164}"/>
                  </a:ext>
                </a:extLst>
              </p:cNvPr>
              <p:cNvGrpSpPr/>
              <p:nvPr/>
            </p:nvGrpSpPr>
            <p:grpSpPr>
              <a:xfrm>
                <a:off x="6192681" y="3474318"/>
                <a:ext cx="641288" cy="603112"/>
                <a:chOff x="-4211975" y="2783850"/>
                <a:chExt cx="291450" cy="274100"/>
              </a:xfrm>
              <a:grpFill/>
            </p:grpSpPr>
            <p:sp>
              <p:nvSpPr>
                <p:cNvPr id="212" name="Google Shape;12516;p89">
                  <a:extLst>
                    <a:ext uri="{FF2B5EF4-FFF2-40B4-BE49-F238E27FC236}">
                      <a16:creationId xmlns:a16="http://schemas.microsoft.com/office/drawing/2014/main" id="{6C72D39A-A4FF-CCFC-8C5C-0FAFBC3454BD}"/>
                    </a:ext>
                  </a:extLst>
                </p:cNvPr>
                <p:cNvSpPr/>
                <p:nvPr/>
              </p:nvSpPr>
              <p:spPr>
                <a:xfrm>
                  <a:off x="-4211975" y="2937125"/>
                  <a:ext cx="291450" cy="12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4833" extrusionOk="0">
                      <a:moveTo>
                        <a:pt x="978" y="706"/>
                      </a:moveTo>
                      <a:cubicBezTo>
                        <a:pt x="1167" y="706"/>
                        <a:pt x="1324" y="863"/>
                        <a:pt x="1324" y="1052"/>
                      </a:cubicBezTo>
                      <a:lnTo>
                        <a:pt x="1324" y="3762"/>
                      </a:lnTo>
                      <a:cubicBezTo>
                        <a:pt x="1324" y="3982"/>
                        <a:pt x="1167" y="4140"/>
                        <a:pt x="978" y="4140"/>
                      </a:cubicBezTo>
                      <a:lnTo>
                        <a:pt x="631" y="4140"/>
                      </a:lnTo>
                      <a:lnTo>
                        <a:pt x="631" y="706"/>
                      </a:lnTo>
                      <a:close/>
                      <a:moveTo>
                        <a:pt x="3866" y="717"/>
                      </a:moveTo>
                      <a:cubicBezTo>
                        <a:pt x="4374" y="717"/>
                        <a:pt x="4886" y="859"/>
                        <a:pt x="5325" y="1147"/>
                      </a:cubicBezTo>
                      <a:cubicBezTo>
                        <a:pt x="5672" y="1367"/>
                        <a:pt x="5703" y="1399"/>
                        <a:pt x="5829" y="1399"/>
                      </a:cubicBezTo>
                      <a:lnTo>
                        <a:pt x="7247" y="1399"/>
                      </a:lnTo>
                      <a:cubicBezTo>
                        <a:pt x="7436" y="1399"/>
                        <a:pt x="7594" y="1556"/>
                        <a:pt x="7594" y="1777"/>
                      </a:cubicBezTo>
                      <a:cubicBezTo>
                        <a:pt x="7594" y="1966"/>
                        <a:pt x="7436" y="2124"/>
                        <a:pt x="7247" y="2124"/>
                      </a:cubicBezTo>
                      <a:lnTo>
                        <a:pt x="4758" y="2124"/>
                      </a:lnTo>
                      <a:cubicBezTo>
                        <a:pt x="4380" y="2124"/>
                        <a:pt x="4034" y="2344"/>
                        <a:pt x="3845" y="2659"/>
                      </a:cubicBezTo>
                      <a:cubicBezTo>
                        <a:pt x="3782" y="2817"/>
                        <a:pt x="3845" y="3069"/>
                        <a:pt x="4002" y="3132"/>
                      </a:cubicBezTo>
                      <a:cubicBezTo>
                        <a:pt x="4045" y="3158"/>
                        <a:pt x="4096" y="3169"/>
                        <a:pt x="4148" y="3169"/>
                      </a:cubicBezTo>
                      <a:cubicBezTo>
                        <a:pt x="4284" y="3169"/>
                        <a:pt x="4429" y="3088"/>
                        <a:pt x="4475" y="2974"/>
                      </a:cubicBezTo>
                      <a:cubicBezTo>
                        <a:pt x="4538" y="2848"/>
                        <a:pt x="4632" y="2785"/>
                        <a:pt x="4790" y="2785"/>
                      </a:cubicBezTo>
                      <a:lnTo>
                        <a:pt x="7562" y="2785"/>
                      </a:lnTo>
                      <a:cubicBezTo>
                        <a:pt x="7783" y="2785"/>
                        <a:pt x="8003" y="2722"/>
                        <a:pt x="8192" y="2596"/>
                      </a:cubicBezTo>
                      <a:lnTo>
                        <a:pt x="10555" y="769"/>
                      </a:lnTo>
                      <a:cubicBezTo>
                        <a:pt x="10603" y="747"/>
                        <a:pt x="10649" y="737"/>
                        <a:pt x="10693" y="737"/>
                      </a:cubicBezTo>
                      <a:cubicBezTo>
                        <a:pt x="10969" y="737"/>
                        <a:pt x="11146" y="1123"/>
                        <a:pt x="10902" y="1367"/>
                      </a:cubicBezTo>
                      <a:cubicBezTo>
                        <a:pt x="10844" y="1406"/>
                        <a:pt x="10817" y="1419"/>
                        <a:pt x="10805" y="1419"/>
                      </a:cubicBezTo>
                      <a:cubicBezTo>
                        <a:pt x="10780" y="1419"/>
                        <a:pt x="10836" y="1354"/>
                        <a:pt x="10826" y="1354"/>
                      </a:cubicBezTo>
                      <a:cubicBezTo>
                        <a:pt x="10804" y="1354"/>
                        <a:pt x="10447" y="1686"/>
                        <a:pt x="8066" y="3856"/>
                      </a:cubicBezTo>
                      <a:cubicBezTo>
                        <a:pt x="7877" y="4014"/>
                        <a:pt x="7625" y="4140"/>
                        <a:pt x="7373" y="4140"/>
                      </a:cubicBezTo>
                      <a:lnTo>
                        <a:pt x="3435" y="4140"/>
                      </a:lnTo>
                      <a:cubicBezTo>
                        <a:pt x="2962" y="4140"/>
                        <a:pt x="2490" y="4014"/>
                        <a:pt x="2049" y="3825"/>
                      </a:cubicBezTo>
                      <a:lnTo>
                        <a:pt x="2049" y="1399"/>
                      </a:lnTo>
                      <a:lnTo>
                        <a:pt x="2332" y="1210"/>
                      </a:lnTo>
                      <a:cubicBezTo>
                        <a:pt x="2774" y="883"/>
                        <a:pt x="3318" y="717"/>
                        <a:pt x="3866" y="717"/>
                      </a:cubicBezTo>
                      <a:close/>
                      <a:moveTo>
                        <a:pt x="3817" y="0"/>
                      </a:moveTo>
                      <a:cubicBezTo>
                        <a:pt x="3151" y="0"/>
                        <a:pt x="2491" y="205"/>
                        <a:pt x="1923" y="611"/>
                      </a:cubicBezTo>
                      <a:cubicBezTo>
                        <a:pt x="1765" y="265"/>
                        <a:pt x="1419" y="13"/>
                        <a:pt x="1009" y="13"/>
                      </a:cubicBezTo>
                      <a:lnTo>
                        <a:pt x="348" y="13"/>
                      </a:lnTo>
                      <a:cubicBezTo>
                        <a:pt x="159" y="13"/>
                        <a:pt x="1" y="170"/>
                        <a:pt x="1" y="391"/>
                      </a:cubicBezTo>
                      <a:lnTo>
                        <a:pt x="1" y="4486"/>
                      </a:lnTo>
                      <a:cubicBezTo>
                        <a:pt x="1" y="4675"/>
                        <a:pt x="159" y="4833"/>
                        <a:pt x="348" y="4833"/>
                      </a:cubicBezTo>
                      <a:lnTo>
                        <a:pt x="1009" y="4833"/>
                      </a:lnTo>
                      <a:cubicBezTo>
                        <a:pt x="1324" y="4833"/>
                        <a:pt x="1608" y="4675"/>
                        <a:pt x="1797" y="4486"/>
                      </a:cubicBezTo>
                      <a:cubicBezTo>
                        <a:pt x="2332" y="4707"/>
                        <a:pt x="2868" y="4833"/>
                        <a:pt x="3435" y="4833"/>
                      </a:cubicBezTo>
                      <a:lnTo>
                        <a:pt x="7373" y="4833"/>
                      </a:lnTo>
                      <a:cubicBezTo>
                        <a:pt x="7783" y="4833"/>
                        <a:pt x="8192" y="4675"/>
                        <a:pt x="8507" y="4392"/>
                      </a:cubicBezTo>
                      <a:cubicBezTo>
                        <a:pt x="8539" y="4392"/>
                        <a:pt x="11217" y="1903"/>
                        <a:pt x="11248" y="1872"/>
                      </a:cubicBezTo>
                      <a:cubicBezTo>
                        <a:pt x="11406" y="1809"/>
                        <a:pt x="11658" y="1493"/>
                        <a:pt x="11658" y="1084"/>
                      </a:cubicBezTo>
                      <a:cubicBezTo>
                        <a:pt x="11658" y="454"/>
                        <a:pt x="11185" y="44"/>
                        <a:pt x="10618" y="44"/>
                      </a:cubicBezTo>
                      <a:cubicBezTo>
                        <a:pt x="10303" y="44"/>
                        <a:pt x="10051" y="202"/>
                        <a:pt x="9925" y="296"/>
                      </a:cubicBezTo>
                      <a:lnTo>
                        <a:pt x="8192" y="1619"/>
                      </a:lnTo>
                      <a:cubicBezTo>
                        <a:pt x="8098" y="1084"/>
                        <a:pt x="7688" y="706"/>
                        <a:pt x="7153" y="706"/>
                      </a:cubicBezTo>
                      <a:lnTo>
                        <a:pt x="5861" y="706"/>
                      </a:lnTo>
                      <a:lnTo>
                        <a:pt x="5640" y="548"/>
                      </a:lnTo>
                      <a:cubicBezTo>
                        <a:pt x="5075" y="182"/>
                        <a:pt x="4444" y="0"/>
                        <a:pt x="38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3" name="Google Shape;12517;p89">
                  <a:extLst>
                    <a:ext uri="{FF2B5EF4-FFF2-40B4-BE49-F238E27FC236}">
                      <a16:creationId xmlns:a16="http://schemas.microsoft.com/office/drawing/2014/main" id="{06A28EA6-AEEF-95C7-3813-16CF9F479169}"/>
                    </a:ext>
                  </a:extLst>
                </p:cNvPr>
                <p:cNvSpPr/>
                <p:nvPr/>
              </p:nvSpPr>
              <p:spPr>
                <a:xfrm>
                  <a:off x="-4109575" y="2783850"/>
                  <a:ext cx="153625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6176" extrusionOk="0">
                      <a:moveTo>
                        <a:pt x="3057" y="693"/>
                      </a:moveTo>
                      <a:cubicBezTo>
                        <a:pt x="4411" y="693"/>
                        <a:pt x="5482" y="1765"/>
                        <a:pt x="5482" y="3088"/>
                      </a:cubicBezTo>
                      <a:cubicBezTo>
                        <a:pt x="5482" y="4442"/>
                        <a:pt x="4411" y="5482"/>
                        <a:pt x="3057" y="5482"/>
                      </a:cubicBezTo>
                      <a:cubicBezTo>
                        <a:pt x="1733" y="5482"/>
                        <a:pt x="662" y="4442"/>
                        <a:pt x="662" y="3088"/>
                      </a:cubicBezTo>
                      <a:cubicBezTo>
                        <a:pt x="662" y="1765"/>
                        <a:pt x="1733" y="693"/>
                        <a:pt x="3057" y="693"/>
                      </a:cubicBezTo>
                      <a:close/>
                      <a:moveTo>
                        <a:pt x="3057" y="0"/>
                      </a:moveTo>
                      <a:cubicBezTo>
                        <a:pt x="1387" y="0"/>
                        <a:pt x="1" y="1387"/>
                        <a:pt x="1" y="3088"/>
                      </a:cubicBezTo>
                      <a:cubicBezTo>
                        <a:pt x="1" y="4789"/>
                        <a:pt x="1387" y="6175"/>
                        <a:pt x="3057" y="6175"/>
                      </a:cubicBezTo>
                      <a:cubicBezTo>
                        <a:pt x="4758" y="6175"/>
                        <a:pt x="6144" y="4789"/>
                        <a:pt x="6144" y="3088"/>
                      </a:cubicBezTo>
                      <a:cubicBezTo>
                        <a:pt x="6144" y="1387"/>
                        <a:pt x="4758" y="0"/>
                        <a:pt x="305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4" name="Google Shape;12518;p89">
                  <a:extLst>
                    <a:ext uri="{FF2B5EF4-FFF2-40B4-BE49-F238E27FC236}">
                      <a16:creationId xmlns:a16="http://schemas.microsoft.com/office/drawing/2014/main" id="{4AE15504-FC7E-9CF9-019C-C98353663E25}"/>
                    </a:ext>
                  </a:extLst>
                </p:cNvPr>
                <p:cNvSpPr/>
                <p:nvPr/>
              </p:nvSpPr>
              <p:spPr>
                <a:xfrm>
                  <a:off x="-4074925" y="2818500"/>
                  <a:ext cx="84300" cy="8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3404" extrusionOk="0">
                      <a:moveTo>
                        <a:pt x="1671" y="631"/>
                      </a:moveTo>
                      <a:cubicBezTo>
                        <a:pt x="2238" y="631"/>
                        <a:pt x="2710" y="1103"/>
                        <a:pt x="2710" y="1670"/>
                      </a:cubicBezTo>
                      <a:cubicBezTo>
                        <a:pt x="2710" y="2206"/>
                        <a:pt x="2238" y="2678"/>
                        <a:pt x="1671" y="2678"/>
                      </a:cubicBezTo>
                      <a:cubicBezTo>
                        <a:pt x="1135" y="2678"/>
                        <a:pt x="662" y="2206"/>
                        <a:pt x="662" y="1670"/>
                      </a:cubicBezTo>
                      <a:cubicBezTo>
                        <a:pt x="662" y="1103"/>
                        <a:pt x="1135" y="631"/>
                        <a:pt x="1671" y="631"/>
                      </a:cubicBezTo>
                      <a:close/>
                      <a:moveTo>
                        <a:pt x="1671" y="1"/>
                      </a:moveTo>
                      <a:cubicBezTo>
                        <a:pt x="725" y="1"/>
                        <a:pt x="1" y="757"/>
                        <a:pt x="1" y="1702"/>
                      </a:cubicBezTo>
                      <a:cubicBezTo>
                        <a:pt x="1" y="2647"/>
                        <a:pt x="725" y="3403"/>
                        <a:pt x="1671" y="3403"/>
                      </a:cubicBezTo>
                      <a:cubicBezTo>
                        <a:pt x="2616" y="3403"/>
                        <a:pt x="3372" y="2647"/>
                        <a:pt x="3372" y="1702"/>
                      </a:cubicBezTo>
                      <a:cubicBezTo>
                        <a:pt x="3372" y="757"/>
                        <a:pt x="2616" y="1"/>
                        <a:pt x="16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196" name="Google Shape;12528;p89">
                <a:extLst>
                  <a:ext uri="{FF2B5EF4-FFF2-40B4-BE49-F238E27FC236}">
                    <a16:creationId xmlns:a16="http://schemas.microsoft.com/office/drawing/2014/main" id="{D2AD011D-BC09-D6E4-3CF4-11913DE399BC}"/>
                  </a:ext>
                </a:extLst>
              </p:cNvPr>
              <p:cNvSpPr/>
              <p:nvPr/>
            </p:nvSpPr>
            <p:spPr>
              <a:xfrm>
                <a:off x="10330796" y="3453239"/>
                <a:ext cx="646458" cy="644753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721" extrusionOk="0">
                    <a:moveTo>
                      <a:pt x="6490" y="662"/>
                    </a:moveTo>
                    <a:cubicBezTo>
                      <a:pt x="6711" y="662"/>
                      <a:pt x="6868" y="820"/>
                      <a:pt x="6868" y="1009"/>
                    </a:cubicBezTo>
                    <a:lnTo>
                      <a:pt x="6868" y="1355"/>
                    </a:lnTo>
                    <a:lnTo>
                      <a:pt x="5167" y="1355"/>
                    </a:lnTo>
                    <a:cubicBezTo>
                      <a:pt x="4600" y="1355"/>
                      <a:pt x="4127" y="1828"/>
                      <a:pt x="4127" y="2395"/>
                    </a:cubicBezTo>
                    <a:lnTo>
                      <a:pt x="4127" y="2773"/>
                    </a:lnTo>
                    <a:lnTo>
                      <a:pt x="3088" y="2773"/>
                    </a:lnTo>
                    <a:cubicBezTo>
                      <a:pt x="2993" y="2773"/>
                      <a:pt x="2867" y="2836"/>
                      <a:pt x="2836" y="2899"/>
                    </a:cubicBezTo>
                    <a:lnTo>
                      <a:pt x="2048" y="3687"/>
                    </a:lnTo>
                    <a:lnTo>
                      <a:pt x="2048" y="3151"/>
                    </a:lnTo>
                    <a:cubicBezTo>
                      <a:pt x="2048" y="2931"/>
                      <a:pt x="1891" y="2773"/>
                      <a:pt x="1702" y="2773"/>
                    </a:cubicBezTo>
                    <a:lnTo>
                      <a:pt x="1040" y="2773"/>
                    </a:lnTo>
                    <a:cubicBezTo>
                      <a:pt x="819" y="2773"/>
                      <a:pt x="662" y="2616"/>
                      <a:pt x="662" y="2427"/>
                    </a:cubicBezTo>
                    <a:lnTo>
                      <a:pt x="662" y="1009"/>
                    </a:lnTo>
                    <a:cubicBezTo>
                      <a:pt x="662" y="820"/>
                      <a:pt x="819" y="662"/>
                      <a:pt x="1040" y="662"/>
                    </a:cubicBezTo>
                    <a:close/>
                    <a:moveTo>
                      <a:pt x="10649" y="1986"/>
                    </a:moveTo>
                    <a:cubicBezTo>
                      <a:pt x="10838" y="1986"/>
                      <a:pt x="10995" y="2143"/>
                      <a:pt x="10995" y="2364"/>
                    </a:cubicBezTo>
                    <a:lnTo>
                      <a:pt x="10995" y="3781"/>
                    </a:lnTo>
                    <a:cubicBezTo>
                      <a:pt x="10995" y="3970"/>
                      <a:pt x="10838" y="4128"/>
                      <a:pt x="10649" y="4128"/>
                    </a:cubicBezTo>
                    <a:lnTo>
                      <a:pt x="8601" y="4128"/>
                    </a:lnTo>
                    <a:cubicBezTo>
                      <a:pt x="8412" y="4128"/>
                      <a:pt x="8255" y="4285"/>
                      <a:pt x="8255" y="4474"/>
                    </a:cubicBezTo>
                    <a:lnTo>
                      <a:pt x="8255" y="5041"/>
                    </a:lnTo>
                    <a:lnTo>
                      <a:pt x="7404" y="4191"/>
                    </a:lnTo>
                    <a:cubicBezTo>
                      <a:pt x="7372" y="4159"/>
                      <a:pt x="7246" y="4128"/>
                      <a:pt x="7183" y="4128"/>
                    </a:cubicBezTo>
                    <a:lnTo>
                      <a:pt x="5136" y="4128"/>
                    </a:lnTo>
                    <a:cubicBezTo>
                      <a:pt x="4947" y="4128"/>
                      <a:pt x="4789" y="3970"/>
                      <a:pt x="4789" y="3781"/>
                    </a:cubicBezTo>
                    <a:lnTo>
                      <a:pt x="4789" y="2364"/>
                    </a:lnTo>
                    <a:cubicBezTo>
                      <a:pt x="4789" y="2143"/>
                      <a:pt x="4947" y="1986"/>
                      <a:pt x="5136" y="1986"/>
                    </a:cubicBezTo>
                    <a:close/>
                    <a:moveTo>
                      <a:pt x="3088" y="6207"/>
                    </a:moveTo>
                    <a:cubicBezTo>
                      <a:pt x="3623" y="6207"/>
                      <a:pt x="4096" y="6680"/>
                      <a:pt x="4096" y="7247"/>
                    </a:cubicBezTo>
                    <a:cubicBezTo>
                      <a:pt x="4096" y="7782"/>
                      <a:pt x="3623" y="8255"/>
                      <a:pt x="3088" y="8255"/>
                    </a:cubicBezTo>
                    <a:cubicBezTo>
                      <a:pt x="2521" y="8255"/>
                      <a:pt x="2048" y="7782"/>
                      <a:pt x="2048" y="7247"/>
                    </a:cubicBezTo>
                    <a:cubicBezTo>
                      <a:pt x="2048" y="6648"/>
                      <a:pt x="2489" y="6207"/>
                      <a:pt x="3088" y="6207"/>
                    </a:cubicBezTo>
                    <a:close/>
                    <a:moveTo>
                      <a:pt x="8601" y="6207"/>
                    </a:moveTo>
                    <a:cubicBezTo>
                      <a:pt x="9137" y="6207"/>
                      <a:pt x="9609" y="6648"/>
                      <a:pt x="9609" y="7247"/>
                    </a:cubicBezTo>
                    <a:cubicBezTo>
                      <a:pt x="9609" y="7782"/>
                      <a:pt x="9137" y="8255"/>
                      <a:pt x="8601" y="8255"/>
                    </a:cubicBezTo>
                    <a:cubicBezTo>
                      <a:pt x="8003" y="8255"/>
                      <a:pt x="7530" y="7782"/>
                      <a:pt x="7530" y="7247"/>
                    </a:cubicBezTo>
                    <a:cubicBezTo>
                      <a:pt x="7530" y="6680"/>
                      <a:pt x="8003" y="6207"/>
                      <a:pt x="8601" y="6207"/>
                    </a:cubicBezTo>
                    <a:close/>
                    <a:moveTo>
                      <a:pt x="3749" y="8980"/>
                    </a:moveTo>
                    <a:cubicBezTo>
                      <a:pt x="4695" y="8980"/>
                      <a:pt x="5451" y="9704"/>
                      <a:pt x="5451" y="10649"/>
                    </a:cubicBezTo>
                    <a:lnTo>
                      <a:pt x="5451" y="11027"/>
                    </a:lnTo>
                    <a:lnTo>
                      <a:pt x="630" y="11027"/>
                    </a:lnTo>
                    <a:lnTo>
                      <a:pt x="630" y="10649"/>
                    </a:lnTo>
                    <a:lnTo>
                      <a:pt x="662" y="10649"/>
                    </a:lnTo>
                    <a:cubicBezTo>
                      <a:pt x="662" y="9704"/>
                      <a:pt x="1418" y="8980"/>
                      <a:pt x="2363" y="8980"/>
                    </a:cubicBezTo>
                    <a:close/>
                    <a:moveTo>
                      <a:pt x="9369" y="8976"/>
                    </a:moveTo>
                    <a:cubicBezTo>
                      <a:pt x="10266" y="8976"/>
                      <a:pt x="10995" y="9740"/>
                      <a:pt x="10995" y="10649"/>
                    </a:cubicBezTo>
                    <a:lnTo>
                      <a:pt x="10995" y="11027"/>
                    </a:lnTo>
                    <a:lnTo>
                      <a:pt x="6144" y="11027"/>
                    </a:lnTo>
                    <a:lnTo>
                      <a:pt x="6144" y="10649"/>
                    </a:lnTo>
                    <a:cubicBezTo>
                      <a:pt x="6144" y="9704"/>
                      <a:pt x="6900" y="8980"/>
                      <a:pt x="7845" y="8980"/>
                    </a:cubicBezTo>
                    <a:lnTo>
                      <a:pt x="9263" y="8980"/>
                    </a:lnTo>
                    <a:cubicBezTo>
                      <a:pt x="9298" y="8977"/>
                      <a:pt x="9334" y="8976"/>
                      <a:pt x="9369" y="8976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2427"/>
                    </a:lnTo>
                    <a:cubicBezTo>
                      <a:pt x="0" y="2994"/>
                      <a:pt x="473" y="3466"/>
                      <a:pt x="1040" y="3466"/>
                    </a:cubicBezTo>
                    <a:lnTo>
                      <a:pt x="1386" y="3466"/>
                    </a:lnTo>
                    <a:lnTo>
                      <a:pt x="1386" y="4474"/>
                    </a:lnTo>
                    <a:cubicBezTo>
                      <a:pt x="1386" y="4688"/>
                      <a:pt x="1546" y="4829"/>
                      <a:pt x="1727" y="4829"/>
                    </a:cubicBezTo>
                    <a:cubicBezTo>
                      <a:pt x="1813" y="4829"/>
                      <a:pt x="1904" y="4797"/>
                      <a:pt x="1985" y="4726"/>
                    </a:cubicBezTo>
                    <a:lnTo>
                      <a:pt x="3245" y="3466"/>
                    </a:lnTo>
                    <a:lnTo>
                      <a:pt x="4096" y="3466"/>
                    </a:lnTo>
                    <a:lnTo>
                      <a:pt x="4096" y="3813"/>
                    </a:lnTo>
                    <a:cubicBezTo>
                      <a:pt x="4096" y="4348"/>
                      <a:pt x="4568" y="4821"/>
                      <a:pt x="5136" y="4821"/>
                    </a:cubicBezTo>
                    <a:lnTo>
                      <a:pt x="7057" y="4821"/>
                    </a:lnTo>
                    <a:lnTo>
                      <a:pt x="7908" y="5672"/>
                    </a:lnTo>
                    <a:cubicBezTo>
                      <a:pt x="7341" y="5924"/>
                      <a:pt x="6868" y="6522"/>
                      <a:pt x="6868" y="7247"/>
                    </a:cubicBezTo>
                    <a:cubicBezTo>
                      <a:pt x="6868" y="7625"/>
                      <a:pt x="7026" y="8034"/>
                      <a:pt x="7278" y="8349"/>
                    </a:cubicBezTo>
                    <a:cubicBezTo>
                      <a:pt x="6648" y="8507"/>
                      <a:pt x="6144" y="8885"/>
                      <a:pt x="5829" y="9452"/>
                    </a:cubicBezTo>
                    <a:cubicBezTo>
                      <a:pt x="5514" y="8917"/>
                      <a:pt x="5010" y="8539"/>
                      <a:pt x="4411" y="8381"/>
                    </a:cubicBezTo>
                    <a:cubicBezTo>
                      <a:pt x="4663" y="8066"/>
                      <a:pt x="4821" y="7719"/>
                      <a:pt x="4821" y="7278"/>
                    </a:cubicBezTo>
                    <a:cubicBezTo>
                      <a:pt x="4821" y="6333"/>
                      <a:pt x="4064" y="5577"/>
                      <a:pt x="3119" y="5577"/>
                    </a:cubicBezTo>
                    <a:cubicBezTo>
                      <a:pt x="2174" y="5577"/>
                      <a:pt x="1418" y="6333"/>
                      <a:pt x="1418" y="7278"/>
                    </a:cubicBezTo>
                    <a:cubicBezTo>
                      <a:pt x="1418" y="7719"/>
                      <a:pt x="1576" y="8097"/>
                      <a:pt x="1828" y="8381"/>
                    </a:cubicBezTo>
                    <a:cubicBezTo>
                      <a:pt x="788" y="8665"/>
                      <a:pt x="32" y="9610"/>
                      <a:pt x="32" y="10712"/>
                    </a:cubicBezTo>
                    <a:lnTo>
                      <a:pt x="32" y="11374"/>
                    </a:lnTo>
                    <a:cubicBezTo>
                      <a:pt x="32" y="11563"/>
                      <a:pt x="189" y="11721"/>
                      <a:pt x="410" y="11721"/>
                    </a:cubicBezTo>
                    <a:lnTo>
                      <a:pt x="11374" y="11721"/>
                    </a:lnTo>
                    <a:cubicBezTo>
                      <a:pt x="11594" y="11721"/>
                      <a:pt x="11752" y="11563"/>
                      <a:pt x="11752" y="11374"/>
                    </a:cubicBezTo>
                    <a:lnTo>
                      <a:pt x="11752" y="10712"/>
                    </a:lnTo>
                    <a:cubicBezTo>
                      <a:pt x="11752" y="9610"/>
                      <a:pt x="10995" y="8665"/>
                      <a:pt x="9956" y="8381"/>
                    </a:cubicBezTo>
                    <a:cubicBezTo>
                      <a:pt x="10208" y="8066"/>
                      <a:pt x="10365" y="7719"/>
                      <a:pt x="10365" y="7278"/>
                    </a:cubicBezTo>
                    <a:cubicBezTo>
                      <a:pt x="10365" y="6459"/>
                      <a:pt x="9767" y="5735"/>
                      <a:pt x="8979" y="5577"/>
                    </a:cubicBezTo>
                    <a:lnTo>
                      <a:pt x="8979" y="4884"/>
                    </a:lnTo>
                    <a:lnTo>
                      <a:pt x="10649" y="4884"/>
                    </a:lnTo>
                    <a:lnTo>
                      <a:pt x="10649" y="4821"/>
                    </a:lnTo>
                    <a:cubicBezTo>
                      <a:pt x="11185" y="4821"/>
                      <a:pt x="11657" y="4348"/>
                      <a:pt x="11657" y="3813"/>
                    </a:cubicBezTo>
                    <a:lnTo>
                      <a:pt x="11657" y="2395"/>
                    </a:lnTo>
                    <a:cubicBezTo>
                      <a:pt x="11657" y="1828"/>
                      <a:pt x="11185" y="1355"/>
                      <a:pt x="10649" y="1355"/>
                    </a:cubicBezTo>
                    <a:lnTo>
                      <a:pt x="7530" y="1355"/>
                    </a:lnTo>
                    <a:lnTo>
                      <a:pt x="7530" y="1009"/>
                    </a:lnTo>
                    <a:cubicBezTo>
                      <a:pt x="7530" y="473"/>
                      <a:pt x="7057" y="1"/>
                      <a:pt x="6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97" name="Google Shape;12540;p89">
                <a:extLst>
                  <a:ext uri="{FF2B5EF4-FFF2-40B4-BE49-F238E27FC236}">
                    <a16:creationId xmlns:a16="http://schemas.microsoft.com/office/drawing/2014/main" id="{DFDA7C83-1635-0521-D5E5-8D66AC397D77}"/>
                  </a:ext>
                </a:extLst>
              </p:cNvPr>
              <p:cNvGrpSpPr/>
              <p:nvPr/>
            </p:nvGrpSpPr>
            <p:grpSpPr>
              <a:xfrm>
                <a:off x="2893270" y="3454375"/>
                <a:ext cx="644698" cy="642992"/>
                <a:chOff x="-5635975" y="2757075"/>
                <a:chExt cx="293000" cy="292225"/>
              </a:xfrm>
              <a:grpFill/>
            </p:grpSpPr>
            <p:sp>
              <p:nvSpPr>
                <p:cNvPr id="210" name="Google Shape;12541;p89">
                  <a:extLst>
                    <a:ext uri="{FF2B5EF4-FFF2-40B4-BE49-F238E27FC236}">
                      <a16:creationId xmlns:a16="http://schemas.microsoft.com/office/drawing/2014/main" id="{0B3BD161-EC37-977C-955A-FDAF5D1641CD}"/>
                    </a:ext>
                  </a:extLst>
                </p:cNvPr>
                <p:cNvSpPr/>
                <p:nvPr/>
              </p:nvSpPr>
              <p:spPr>
                <a:xfrm>
                  <a:off x="-5635975" y="2757075"/>
                  <a:ext cx="29300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0" h="11689" extrusionOk="0">
                      <a:moveTo>
                        <a:pt x="10649" y="693"/>
                      </a:moveTo>
                      <a:cubicBezTo>
                        <a:pt x="10838" y="693"/>
                        <a:pt x="10995" y="851"/>
                        <a:pt x="10995" y="1040"/>
                      </a:cubicBezTo>
                      <a:lnTo>
                        <a:pt x="10995" y="7593"/>
                      </a:lnTo>
                      <a:lnTo>
                        <a:pt x="693" y="7593"/>
                      </a:lnTo>
                      <a:lnTo>
                        <a:pt x="693" y="1040"/>
                      </a:lnTo>
                      <a:cubicBezTo>
                        <a:pt x="725" y="851"/>
                        <a:pt x="882" y="693"/>
                        <a:pt x="1040" y="693"/>
                      </a:cubicBezTo>
                      <a:close/>
                      <a:moveTo>
                        <a:pt x="10995" y="8223"/>
                      </a:moveTo>
                      <a:lnTo>
                        <a:pt x="10995" y="8569"/>
                      </a:lnTo>
                      <a:cubicBezTo>
                        <a:pt x="11027" y="8821"/>
                        <a:pt x="10869" y="8916"/>
                        <a:pt x="10680" y="8916"/>
                      </a:cubicBezTo>
                      <a:lnTo>
                        <a:pt x="1040" y="8916"/>
                      </a:lnTo>
                      <a:cubicBezTo>
                        <a:pt x="851" y="8916"/>
                        <a:pt x="693" y="8758"/>
                        <a:pt x="693" y="8569"/>
                      </a:cubicBezTo>
                      <a:lnTo>
                        <a:pt x="693" y="8223"/>
                      </a:lnTo>
                      <a:close/>
                      <a:moveTo>
                        <a:pt x="6679" y="9641"/>
                      </a:moveTo>
                      <a:lnTo>
                        <a:pt x="6994" y="11027"/>
                      </a:lnTo>
                      <a:lnTo>
                        <a:pt x="4694" y="11027"/>
                      </a:lnTo>
                      <a:lnTo>
                        <a:pt x="5009" y="9641"/>
                      </a:lnTo>
                      <a:close/>
                      <a:moveTo>
                        <a:pt x="1040" y="0"/>
                      </a:moveTo>
                      <a:cubicBezTo>
                        <a:pt x="473" y="0"/>
                        <a:pt x="0" y="473"/>
                        <a:pt x="0" y="1008"/>
                      </a:cubicBezTo>
                      <a:lnTo>
                        <a:pt x="0" y="8569"/>
                      </a:lnTo>
                      <a:cubicBezTo>
                        <a:pt x="0" y="9137"/>
                        <a:pt x="473" y="9609"/>
                        <a:pt x="1040" y="9609"/>
                      </a:cubicBezTo>
                      <a:lnTo>
                        <a:pt x="4316" y="9609"/>
                      </a:lnTo>
                      <a:lnTo>
                        <a:pt x="4001" y="10964"/>
                      </a:lnTo>
                      <a:lnTo>
                        <a:pt x="3087" y="10964"/>
                      </a:lnTo>
                      <a:cubicBezTo>
                        <a:pt x="2898" y="10964"/>
                        <a:pt x="2741" y="11121"/>
                        <a:pt x="2741" y="11342"/>
                      </a:cubicBezTo>
                      <a:cubicBezTo>
                        <a:pt x="2741" y="11531"/>
                        <a:pt x="2898" y="11688"/>
                        <a:pt x="3087" y="11688"/>
                      </a:cubicBezTo>
                      <a:lnTo>
                        <a:pt x="8569" y="11688"/>
                      </a:lnTo>
                      <a:cubicBezTo>
                        <a:pt x="8758" y="11688"/>
                        <a:pt x="8916" y="11531"/>
                        <a:pt x="8916" y="11342"/>
                      </a:cubicBezTo>
                      <a:cubicBezTo>
                        <a:pt x="8916" y="11121"/>
                        <a:pt x="8758" y="10964"/>
                        <a:pt x="8569" y="10964"/>
                      </a:cubicBezTo>
                      <a:lnTo>
                        <a:pt x="7656" y="10964"/>
                      </a:lnTo>
                      <a:lnTo>
                        <a:pt x="7341" y="9609"/>
                      </a:lnTo>
                      <a:lnTo>
                        <a:pt x="10649" y="9609"/>
                      </a:lnTo>
                      <a:cubicBezTo>
                        <a:pt x="11216" y="9609"/>
                        <a:pt x="11688" y="9137"/>
                        <a:pt x="11688" y="8569"/>
                      </a:cubicBezTo>
                      <a:lnTo>
                        <a:pt x="11688" y="1008"/>
                      </a:lnTo>
                      <a:cubicBezTo>
                        <a:pt x="11720" y="473"/>
                        <a:pt x="11247" y="0"/>
                        <a:pt x="106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11" name="Google Shape;12542;p89">
                  <a:extLst>
                    <a:ext uri="{FF2B5EF4-FFF2-40B4-BE49-F238E27FC236}">
                      <a16:creationId xmlns:a16="http://schemas.microsoft.com/office/drawing/2014/main" id="{BECBE707-94EF-A05C-D25E-9BE2E7A370B0}"/>
                    </a:ext>
                  </a:extLst>
                </p:cNvPr>
                <p:cNvSpPr/>
                <p:nvPr/>
              </p:nvSpPr>
              <p:spPr>
                <a:xfrm>
                  <a:off x="-5584800" y="2790150"/>
                  <a:ext cx="189850" cy="13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4" h="5522" extrusionOk="0">
                      <a:moveTo>
                        <a:pt x="2994" y="725"/>
                      </a:moveTo>
                      <a:lnTo>
                        <a:pt x="2332" y="1387"/>
                      </a:lnTo>
                      <a:lnTo>
                        <a:pt x="1230" y="1387"/>
                      </a:lnTo>
                      <a:lnTo>
                        <a:pt x="1891" y="725"/>
                      </a:lnTo>
                      <a:close/>
                      <a:moveTo>
                        <a:pt x="3781" y="882"/>
                      </a:moveTo>
                      <a:lnTo>
                        <a:pt x="4349" y="1418"/>
                      </a:lnTo>
                      <a:lnTo>
                        <a:pt x="3246" y="1418"/>
                      </a:lnTo>
                      <a:lnTo>
                        <a:pt x="3781" y="882"/>
                      </a:lnTo>
                      <a:close/>
                      <a:moveTo>
                        <a:pt x="5735" y="756"/>
                      </a:moveTo>
                      <a:lnTo>
                        <a:pt x="6396" y="1418"/>
                      </a:lnTo>
                      <a:lnTo>
                        <a:pt x="5294" y="1418"/>
                      </a:lnTo>
                      <a:lnTo>
                        <a:pt x="4632" y="756"/>
                      </a:lnTo>
                      <a:close/>
                      <a:moveTo>
                        <a:pt x="2175" y="2080"/>
                      </a:moveTo>
                      <a:lnTo>
                        <a:pt x="2868" y="3749"/>
                      </a:lnTo>
                      <a:lnTo>
                        <a:pt x="1198" y="2080"/>
                      </a:lnTo>
                      <a:close/>
                      <a:moveTo>
                        <a:pt x="6396" y="2080"/>
                      </a:moveTo>
                      <a:lnTo>
                        <a:pt x="4727" y="3749"/>
                      </a:lnTo>
                      <a:lnTo>
                        <a:pt x="5420" y="2080"/>
                      </a:lnTo>
                      <a:close/>
                      <a:moveTo>
                        <a:pt x="4664" y="2080"/>
                      </a:moveTo>
                      <a:lnTo>
                        <a:pt x="3781" y="4253"/>
                      </a:lnTo>
                      <a:lnTo>
                        <a:pt x="2931" y="2080"/>
                      </a:lnTo>
                      <a:close/>
                      <a:moveTo>
                        <a:pt x="1734" y="0"/>
                      </a:moveTo>
                      <a:cubicBezTo>
                        <a:pt x="1671" y="0"/>
                        <a:pt x="1545" y="32"/>
                        <a:pt x="1513" y="126"/>
                      </a:cubicBezTo>
                      <a:lnTo>
                        <a:pt x="127" y="1513"/>
                      </a:lnTo>
                      <a:cubicBezTo>
                        <a:pt x="1" y="1670"/>
                        <a:pt x="1" y="1859"/>
                        <a:pt x="127" y="2017"/>
                      </a:cubicBezTo>
                      <a:lnTo>
                        <a:pt x="3561" y="5451"/>
                      </a:lnTo>
                      <a:cubicBezTo>
                        <a:pt x="3624" y="5498"/>
                        <a:pt x="3711" y="5522"/>
                        <a:pt x="3797" y="5522"/>
                      </a:cubicBezTo>
                      <a:cubicBezTo>
                        <a:pt x="3884" y="5522"/>
                        <a:pt x="3970" y="5498"/>
                        <a:pt x="4033" y="5451"/>
                      </a:cubicBezTo>
                      <a:lnTo>
                        <a:pt x="7468" y="2017"/>
                      </a:lnTo>
                      <a:cubicBezTo>
                        <a:pt x="7594" y="1891"/>
                        <a:pt x="7594" y="1702"/>
                        <a:pt x="7499" y="1544"/>
                      </a:cubicBezTo>
                      <a:lnTo>
                        <a:pt x="7468" y="1513"/>
                      </a:lnTo>
                      <a:lnTo>
                        <a:pt x="6081" y="126"/>
                      </a:lnTo>
                      <a:cubicBezTo>
                        <a:pt x="6018" y="32"/>
                        <a:pt x="5924" y="0"/>
                        <a:pt x="586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8" name="Google Shape;12549;p89">
                <a:extLst>
                  <a:ext uri="{FF2B5EF4-FFF2-40B4-BE49-F238E27FC236}">
                    <a16:creationId xmlns:a16="http://schemas.microsoft.com/office/drawing/2014/main" id="{7F6B9E27-2CD6-C279-A0CC-9523446BB36D}"/>
                  </a:ext>
                </a:extLst>
              </p:cNvPr>
              <p:cNvGrpSpPr/>
              <p:nvPr/>
            </p:nvGrpSpPr>
            <p:grpSpPr>
              <a:xfrm>
                <a:off x="7003473" y="3453523"/>
                <a:ext cx="641288" cy="644698"/>
                <a:chOff x="-3852025" y="2764950"/>
                <a:chExt cx="291450" cy="293000"/>
              </a:xfrm>
              <a:grpFill/>
            </p:grpSpPr>
            <p:sp>
              <p:nvSpPr>
                <p:cNvPr id="208" name="Google Shape;12550;p89">
                  <a:extLst>
                    <a:ext uri="{FF2B5EF4-FFF2-40B4-BE49-F238E27FC236}">
                      <a16:creationId xmlns:a16="http://schemas.microsoft.com/office/drawing/2014/main" id="{35D1A5AE-F33C-8ED3-C775-4A91D484EEB9}"/>
                    </a:ext>
                  </a:extLst>
                </p:cNvPr>
                <p:cNvSpPr/>
                <p:nvPr/>
              </p:nvSpPr>
              <p:spPr>
                <a:xfrm>
                  <a:off x="-3852025" y="2764950"/>
                  <a:ext cx="291450" cy="2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720" extrusionOk="0">
                      <a:moveTo>
                        <a:pt x="4380" y="693"/>
                      </a:moveTo>
                      <a:cubicBezTo>
                        <a:pt x="6774" y="693"/>
                        <a:pt x="8161" y="1355"/>
                        <a:pt x="8161" y="1733"/>
                      </a:cubicBezTo>
                      <a:cubicBezTo>
                        <a:pt x="8161" y="2080"/>
                        <a:pt x="6774" y="2741"/>
                        <a:pt x="4380" y="2741"/>
                      </a:cubicBezTo>
                      <a:cubicBezTo>
                        <a:pt x="1986" y="2741"/>
                        <a:pt x="599" y="2080"/>
                        <a:pt x="599" y="1733"/>
                      </a:cubicBezTo>
                      <a:cubicBezTo>
                        <a:pt x="631" y="1355"/>
                        <a:pt x="2017" y="693"/>
                        <a:pt x="4380" y="693"/>
                      </a:cubicBezTo>
                      <a:close/>
                      <a:moveTo>
                        <a:pt x="8224" y="2710"/>
                      </a:moveTo>
                      <a:lnTo>
                        <a:pt x="8224" y="4190"/>
                      </a:lnTo>
                      <a:lnTo>
                        <a:pt x="7845" y="4190"/>
                      </a:lnTo>
                      <a:cubicBezTo>
                        <a:pt x="7815" y="4189"/>
                        <a:pt x="7784" y="4189"/>
                        <a:pt x="7753" y="4189"/>
                      </a:cubicBezTo>
                      <a:cubicBezTo>
                        <a:pt x="6625" y="4189"/>
                        <a:pt x="5622" y="4748"/>
                        <a:pt x="4947" y="5545"/>
                      </a:cubicBezTo>
                      <a:cubicBezTo>
                        <a:pt x="4743" y="5555"/>
                        <a:pt x="4544" y="5560"/>
                        <a:pt x="4352" y="5560"/>
                      </a:cubicBezTo>
                      <a:cubicBezTo>
                        <a:pt x="2081" y="5560"/>
                        <a:pt x="662" y="4912"/>
                        <a:pt x="662" y="4505"/>
                      </a:cubicBezTo>
                      <a:lnTo>
                        <a:pt x="662" y="2710"/>
                      </a:lnTo>
                      <a:cubicBezTo>
                        <a:pt x="1639" y="3308"/>
                        <a:pt x="3246" y="3466"/>
                        <a:pt x="4443" y="3466"/>
                      </a:cubicBezTo>
                      <a:cubicBezTo>
                        <a:pt x="5577" y="3466"/>
                        <a:pt x="7215" y="3308"/>
                        <a:pt x="8224" y="2710"/>
                      </a:cubicBezTo>
                      <a:close/>
                      <a:moveTo>
                        <a:pt x="631" y="5514"/>
                      </a:moveTo>
                      <a:cubicBezTo>
                        <a:pt x="1639" y="6081"/>
                        <a:pt x="3309" y="6238"/>
                        <a:pt x="4474" y="6238"/>
                      </a:cubicBezTo>
                      <a:cubicBezTo>
                        <a:pt x="4222" y="6711"/>
                        <a:pt x="4065" y="7309"/>
                        <a:pt x="4065" y="7939"/>
                      </a:cubicBezTo>
                      <a:lnTo>
                        <a:pt x="4065" y="8286"/>
                      </a:lnTo>
                      <a:cubicBezTo>
                        <a:pt x="1860" y="8223"/>
                        <a:pt x="631" y="7624"/>
                        <a:pt x="631" y="7278"/>
                      </a:cubicBezTo>
                      <a:lnTo>
                        <a:pt x="631" y="5514"/>
                      </a:lnTo>
                      <a:close/>
                      <a:moveTo>
                        <a:pt x="631" y="8223"/>
                      </a:moveTo>
                      <a:cubicBezTo>
                        <a:pt x="1576" y="8759"/>
                        <a:pt x="3120" y="8979"/>
                        <a:pt x="4222" y="8979"/>
                      </a:cubicBezTo>
                      <a:cubicBezTo>
                        <a:pt x="4474" y="9798"/>
                        <a:pt x="4947" y="10460"/>
                        <a:pt x="5609" y="10964"/>
                      </a:cubicBezTo>
                      <a:cubicBezTo>
                        <a:pt x="5199" y="11005"/>
                        <a:pt x="4802" y="11024"/>
                        <a:pt x="4424" y="11024"/>
                      </a:cubicBezTo>
                      <a:cubicBezTo>
                        <a:pt x="2216" y="11024"/>
                        <a:pt x="631" y="10391"/>
                        <a:pt x="631" y="9987"/>
                      </a:cubicBezTo>
                      <a:lnTo>
                        <a:pt x="631" y="8223"/>
                      </a:lnTo>
                      <a:close/>
                      <a:moveTo>
                        <a:pt x="7814" y="4852"/>
                      </a:moveTo>
                      <a:cubicBezTo>
                        <a:pt x="9515" y="4852"/>
                        <a:pt x="10933" y="6238"/>
                        <a:pt x="10933" y="7939"/>
                      </a:cubicBezTo>
                      <a:cubicBezTo>
                        <a:pt x="10964" y="9641"/>
                        <a:pt x="9547" y="11027"/>
                        <a:pt x="7814" y="11027"/>
                      </a:cubicBezTo>
                      <a:cubicBezTo>
                        <a:pt x="6113" y="11027"/>
                        <a:pt x="4726" y="9641"/>
                        <a:pt x="4726" y="7939"/>
                      </a:cubicBezTo>
                      <a:cubicBezTo>
                        <a:pt x="4726" y="6238"/>
                        <a:pt x="6113" y="4852"/>
                        <a:pt x="7814" y="4852"/>
                      </a:cubicBezTo>
                      <a:close/>
                      <a:moveTo>
                        <a:pt x="4411" y="0"/>
                      </a:moveTo>
                      <a:cubicBezTo>
                        <a:pt x="3277" y="0"/>
                        <a:pt x="2206" y="158"/>
                        <a:pt x="1418" y="410"/>
                      </a:cubicBezTo>
                      <a:cubicBezTo>
                        <a:pt x="253" y="819"/>
                        <a:pt x="1" y="1323"/>
                        <a:pt x="1" y="1733"/>
                      </a:cubicBezTo>
                      <a:lnTo>
                        <a:pt x="1" y="9987"/>
                      </a:lnTo>
                      <a:cubicBezTo>
                        <a:pt x="1" y="10334"/>
                        <a:pt x="253" y="10901"/>
                        <a:pt x="1418" y="11279"/>
                      </a:cubicBezTo>
                      <a:cubicBezTo>
                        <a:pt x="2269" y="11562"/>
                        <a:pt x="3309" y="11720"/>
                        <a:pt x="4411" y="11720"/>
                      </a:cubicBezTo>
                      <a:cubicBezTo>
                        <a:pt x="5199" y="11720"/>
                        <a:pt x="5955" y="11657"/>
                        <a:pt x="6617" y="11531"/>
                      </a:cubicBezTo>
                      <a:cubicBezTo>
                        <a:pt x="7026" y="11657"/>
                        <a:pt x="7404" y="11720"/>
                        <a:pt x="7845" y="11720"/>
                      </a:cubicBezTo>
                      <a:cubicBezTo>
                        <a:pt x="9925" y="11720"/>
                        <a:pt x="11658" y="10019"/>
                        <a:pt x="11658" y="7939"/>
                      </a:cubicBezTo>
                      <a:cubicBezTo>
                        <a:pt x="11626" y="6175"/>
                        <a:pt x="10397" y="4757"/>
                        <a:pt x="8822" y="4316"/>
                      </a:cubicBezTo>
                      <a:lnTo>
                        <a:pt x="8822" y="1733"/>
                      </a:lnTo>
                      <a:cubicBezTo>
                        <a:pt x="8822" y="1355"/>
                        <a:pt x="8602" y="819"/>
                        <a:pt x="7404" y="410"/>
                      </a:cubicBezTo>
                      <a:cubicBezTo>
                        <a:pt x="6585" y="158"/>
                        <a:pt x="5514" y="0"/>
                        <a:pt x="44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9" name="Google Shape;12551;p89">
                  <a:extLst>
                    <a:ext uri="{FF2B5EF4-FFF2-40B4-BE49-F238E27FC236}">
                      <a16:creationId xmlns:a16="http://schemas.microsoft.com/office/drawing/2014/main" id="{73BED387-041A-A9FC-EDE1-E293543B861B}"/>
                    </a:ext>
                  </a:extLst>
                </p:cNvPr>
                <p:cNvSpPr/>
                <p:nvPr/>
              </p:nvSpPr>
              <p:spPr>
                <a:xfrm>
                  <a:off x="-3707100" y="2937425"/>
                  <a:ext cx="103200" cy="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2711" extrusionOk="0">
                      <a:moveTo>
                        <a:pt x="3785" y="1"/>
                      </a:moveTo>
                      <a:cubicBezTo>
                        <a:pt x="3695" y="1"/>
                        <a:pt x="3608" y="32"/>
                        <a:pt x="3561" y="95"/>
                      </a:cubicBezTo>
                      <a:lnTo>
                        <a:pt x="1733" y="1923"/>
                      </a:lnTo>
                      <a:lnTo>
                        <a:pt x="599" y="757"/>
                      </a:lnTo>
                      <a:cubicBezTo>
                        <a:pt x="536" y="710"/>
                        <a:pt x="450" y="686"/>
                        <a:pt x="363" y="686"/>
                      </a:cubicBezTo>
                      <a:cubicBezTo>
                        <a:pt x="276" y="686"/>
                        <a:pt x="190" y="710"/>
                        <a:pt x="127" y="757"/>
                      </a:cubicBezTo>
                      <a:cubicBezTo>
                        <a:pt x="1" y="883"/>
                        <a:pt x="1" y="1135"/>
                        <a:pt x="127" y="1229"/>
                      </a:cubicBezTo>
                      <a:lnTo>
                        <a:pt x="1513" y="2616"/>
                      </a:lnTo>
                      <a:cubicBezTo>
                        <a:pt x="1560" y="2679"/>
                        <a:pt x="1647" y="2710"/>
                        <a:pt x="1737" y="2710"/>
                      </a:cubicBezTo>
                      <a:cubicBezTo>
                        <a:pt x="1828" y="2710"/>
                        <a:pt x="1922" y="2679"/>
                        <a:pt x="1985" y="2616"/>
                      </a:cubicBezTo>
                      <a:lnTo>
                        <a:pt x="4033" y="568"/>
                      </a:lnTo>
                      <a:cubicBezTo>
                        <a:pt x="4128" y="442"/>
                        <a:pt x="4128" y="221"/>
                        <a:pt x="4033" y="95"/>
                      </a:cubicBezTo>
                      <a:cubicBezTo>
                        <a:pt x="3970" y="32"/>
                        <a:pt x="3876" y="1"/>
                        <a:pt x="37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99" name="Google Shape;12554;p89">
                <a:extLst>
                  <a:ext uri="{FF2B5EF4-FFF2-40B4-BE49-F238E27FC236}">
                    <a16:creationId xmlns:a16="http://schemas.microsoft.com/office/drawing/2014/main" id="{9D4C8E8D-F5C2-08FA-50AB-94C989FE527C}"/>
                  </a:ext>
                </a:extLst>
              </p:cNvPr>
              <p:cNvGrpSpPr/>
              <p:nvPr/>
            </p:nvGrpSpPr>
            <p:grpSpPr>
              <a:xfrm>
                <a:off x="11152667" y="3454376"/>
                <a:ext cx="641288" cy="642992"/>
                <a:chOff x="-2060175" y="2768875"/>
                <a:chExt cx="291450" cy="292225"/>
              </a:xfrm>
              <a:grpFill/>
            </p:grpSpPr>
            <p:sp>
              <p:nvSpPr>
                <p:cNvPr id="206" name="Google Shape;12555;p89">
                  <a:extLst>
                    <a:ext uri="{FF2B5EF4-FFF2-40B4-BE49-F238E27FC236}">
                      <a16:creationId xmlns:a16="http://schemas.microsoft.com/office/drawing/2014/main" id="{85318CEB-F7E2-7F30-D154-1603F4726B5D}"/>
                    </a:ext>
                  </a:extLst>
                </p:cNvPr>
                <p:cNvSpPr/>
                <p:nvPr/>
              </p:nvSpPr>
              <p:spPr>
                <a:xfrm>
                  <a:off x="-2060175" y="2768875"/>
                  <a:ext cx="2914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649" y="662"/>
                      </a:moveTo>
                      <a:cubicBezTo>
                        <a:pt x="10838" y="662"/>
                        <a:pt x="10996" y="820"/>
                        <a:pt x="10996" y="1009"/>
                      </a:cubicBezTo>
                      <a:cubicBezTo>
                        <a:pt x="10996" y="1198"/>
                        <a:pt x="10838" y="1355"/>
                        <a:pt x="10649" y="1355"/>
                      </a:cubicBezTo>
                      <a:lnTo>
                        <a:pt x="1040" y="1355"/>
                      </a:lnTo>
                      <a:cubicBezTo>
                        <a:pt x="851" y="1355"/>
                        <a:pt x="694" y="1198"/>
                        <a:pt x="694" y="1009"/>
                      </a:cubicBezTo>
                      <a:cubicBezTo>
                        <a:pt x="694" y="820"/>
                        <a:pt x="851" y="662"/>
                        <a:pt x="1040" y="662"/>
                      </a:cubicBezTo>
                      <a:close/>
                      <a:moveTo>
                        <a:pt x="10303" y="2049"/>
                      </a:moveTo>
                      <a:lnTo>
                        <a:pt x="10303" y="7908"/>
                      </a:lnTo>
                      <a:cubicBezTo>
                        <a:pt x="10334" y="8097"/>
                        <a:pt x="10177" y="8255"/>
                        <a:pt x="9988" y="8255"/>
                      </a:cubicBezTo>
                      <a:lnTo>
                        <a:pt x="1702" y="8255"/>
                      </a:lnTo>
                      <a:cubicBezTo>
                        <a:pt x="1513" y="8255"/>
                        <a:pt x="1355" y="8097"/>
                        <a:pt x="1355" y="7908"/>
                      </a:cubicBezTo>
                      <a:lnTo>
                        <a:pt x="1355" y="2049"/>
                      </a:lnTo>
                      <a:close/>
                      <a:moveTo>
                        <a:pt x="5797" y="10271"/>
                      </a:moveTo>
                      <a:cubicBezTo>
                        <a:pt x="5986" y="10271"/>
                        <a:pt x="6144" y="10429"/>
                        <a:pt x="6144" y="10618"/>
                      </a:cubicBezTo>
                      <a:cubicBezTo>
                        <a:pt x="6144" y="10807"/>
                        <a:pt x="5986" y="10964"/>
                        <a:pt x="5797" y="10964"/>
                      </a:cubicBezTo>
                      <a:cubicBezTo>
                        <a:pt x="5608" y="10964"/>
                        <a:pt x="5451" y="10807"/>
                        <a:pt x="5451" y="10618"/>
                      </a:cubicBezTo>
                      <a:cubicBezTo>
                        <a:pt x="5451" y="10429"/>
                        <a:pt x="5608" y="10271"/>
                        <a:pt x="5797" y="10271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1" y="473"/>
                        <a:pt x="1" y="1009"/>
                      </a:cubicBezTo>
                      <a:cubicBezTo>
                        <a:pt x="1" y="1450"/>
                        <a:pt x="284" y="1828"/>
                        <a:pt x="694" y="1986"/>
                      </a:cubicBezTo>
                      <a:lnTo>
                        <a:pt x="694" y="7908"/>
                      </a:lnTo>
                      <a:cubicBezTo>
                        <a:pt x="694" y="8444"/>
                        <a:pt x="1166" y="8917"/>
                        <a:pt x="1702" y="8917"/>
                      </a:cubicBezTo>
                      <a:lnTo>
                        <a:pt x="5482" y="8917"/>
                      </a:lnTo>
                      <a:lnTo>
                        <a:pt x="5482" y="9673"/>
                      </a:lnTo>
                      <a:cubicBezTo>
                        <a:pt x="5104" y="9830"/>
                        <a:pt x="4821" y="10177"/>
                        <a:pt x="4821" y="10649"/>
                      </a:cubicBezTo>
                      <a:cubicBezTo>
                        <a:pt x="4821" y="11216"/>
                        <a:pt x="5293" y="11689"/>
                        <a:pt x="5829" y="11689"/>
                      </a:cubicBezTo>
                      <a:cubicBezTo>
                        <a:pt x="6396" y="11689"/>
                        <a:pt x="6869" y="11216"/>
                        <a:pt x="6869" y="10649"/>
                      </a:cubicBezTo>
                      <a:cubicBezTo>
                        <a:pt x="6869" y="10240"/>
                        <a:pt x="6585" y="9830"/>
                        <a:pt x="6207" y="9673"/>
                      </a:cubicBezTo>
                      <a:lnTo>
                        <a:pt x="6207" y="8917"/>
                      </a:lnTo>
                      <a:lnTo>
                        <a:pt x="10019" y="8917"/>
                      </a:lnTo>
                      <a:cubicBezTo>
                        <a:pt x="10555" y="8917"/>
                        <a:pt x="11027" y="8444"/>
                        <a:pt x="11027" y="7908"/>
                      </a:cubicBezTo>
                      <a:lnTo>
                        <a:pt x="11027" y="1986"/>
                      </a:lnTo>
                      <a:cubicBezTo>
                        <a:pt x="11405" y="1828"/>
                        <a:pt x="11657" y="1450"/>
                        <a:pt x="11657" y="1009"/>
                      </a:cubicBezTo>
                      <a:cubicBezTo>
                        <a:pt x="11657" y="473"/>
                        <a:pt x="11185" y="1"/>
                        <a:pt x="106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7" name="Google Shape;12556;p89">
                  <a:extLst>
                    <a:ext uri="{FF2B5EF4-FFF2-40B4-BE49-F238E27FC236}">
                      <a16:creationId xmlns:a16="http://schemas.microsoft.com/office/drawing/2014/main" id="{943A0AF0-1D7A-9CE7-95A3-9111727E7C16}"/>
                    </a:ext>
                  </a:extLst>
                </p:cNvPr>
                <p:cNvSpPr/>
                <p:nvPr/>
              </p:nvSpPr>
              <p:spPr>
                <a:xfrm>
                  <a:off x="-2008975" y="2855525"/>
                  <a:ext cx="189050" cy="8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3380" extrusionOk="0">
                      <a:moveTo>
                        <a:pt x="6553" y="0"/>
                      </a:moveTo>
                      <a:cubicBezTo>
                        <a:pt x="6144" y="0"/>
                        <a:pt x="6081" y="504"/>
                        <a:pt x="6427" y="662"/>
                      </a:cubicBezTo>
                      <a:lnTo>
                        <a:pt x="4474" y="2584"/>
                      </a:lnTo>
                      <a:lnTo>
                        <a:pt x="2647" y="788"/>
                      </a:lnTo>
                      <a:cubicBezTo>
                        <a:pt x="2584" y="725"/>
                        <a:pt x="2497" y="693"/>
                        <a:pt x="2410" y="693"/>
                      </a:cubicBezTo>
                      <a:cubicBezTo>
                        <a:pt x="2324" y="693"/>
                        <a:pt x="2237" y="725"/>
                        <a:pt x="2174" y="788"/>
                      </a:cubicBezTo>
                      <a:lnTo>
                        <a:pt x="126" y="2836"/>
                      </a:lnTo>
                      <a:cubicBezTo>
                        <a:pt x="0" y="2930"/>
                        <a:pt x="0" y="3182"/>
                        <a:pt x="126" y="3308"/>
                      </a:cubicBezTo>
                      <a:cubicBezTo>
                        <a:pt x="189" y="3356"/>
                        <a:pt x="276" y="3379"/>
                        <a:pt x="363" y="3379"/>
                      </a:cubicBezTo>
                      <a:cubicBezTo>
                        <a:pt x="449" y="3379"/>
                        <a:pt x="536" y="3356"/>
                        <a:pt x="599" y="3308"/>
                      </a:cubicBezTo>
                      <a:lnTo>
                        <a:pt x="2426" y="1481"/>
                      </a:lnTo>
                      <a:lnTo>
                        <a:pt x="4222" y="3308"/>
                      </a:lnTo>
                      <a:cubicBezTo>
                        <a:pt x="4285" y="3356"/>
                        <a:pt x="4372" y="3379"/>
                        <a:pt x="4458" y="3379"/>
                      </a:cubicBezTo>
                      <a:cubicBezTo>
                        <a:pt x="4545" y="3379"/>
                        <a:pt x="4632" y="3356"/>
                        <a:pt x="4695" y="3308"/>
                      </a:cubicBezTo>
                      <a:lnTo>
                        <a:pt x="6900" y="1134"/>
                      </a:lnTo>
                      <a:cubicBezTo>
                        <a:pt x="6931" y="1260"/>
                        <a:pt x="7057" y="1355"/>
                        <a:pt x="7215" y="1355"/>
                      </a:cubicBezTo>
                      <a:cubicBezTo>
                        <a:pt x="7404" y="1355"/>
                        <a:pt x="7562" y="1197"/>
                        <a:pt x="7562" y="1008"/>
                      </a:cubicBezTo>
                      <a:lnTo>
                        <a:pt x="7562" y="347"/>
                      </a:lnTo>
                      <a:cubicBezTo>
                        <a:pt x="7562" y="158"/>
                        <a:pt x="7467" y="0"/>
                        <a:pt x="72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200" name="Google Shape;12566;p89">
                <a:extLst>
                  <a:ext uri="{FF2B5EF4-FFF2-40B4-BE49-F238E27FC236}">
                    <a16:creationId xmlns:a16="http://schemas.microsoft.com/office/drawing/2014/main" id="{921BEB98-3CCB-29C4-97F4-A398431FCE37}"/>
                  </a:ext>
                </a:extLst>
              </p:cNvPr>
              <p:cNvSpPr/>
              <p:nvPr/>
            </p:nvSpPr>
            <p:spPr>
              <a:xfrm>
                <a:off x="3729407" y="3454999"/>
                <a:ext cx="642992" cy="641232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57" extrusionOk="0">
                    <a:moveTo>
                      <a:pt x="5797" y="2111"/>
                    </a:moveTo>
                    <a:cubicBezTo>
                      <a:pt x="6175" y="2111"/>
                      <a:pt x="6459" y="2426"/>
                      <a:pt x="6459" y="2773"/>
                    </a:cubicBezTo>
                    <a:cubicBezTo>
                      <a:pt x="6459" y="3151"/>
                      <a:pt x="6175" y="3466"/>
                      <a:pt x="5797" y="3466"/>
                    </a:cubicBezTo>
                    <a:cubicBezTo>
                      <a:pt x="5388" y="3466"/>
                      <a:pt x="5104" y="3151"/>
                      <a:pt x="5104" y="2773"/>
                    </a:cubicBezTo>
                    <a:cubicBezTo>
                      <a:pt x="5104" y="2426"/>
                      <a:pt x="5419" y="2111"/>
                      <a:pt x="5797" y="2111"/>
                    </a:cubicBezTo>
                    <a:close/>
                    <a:moveTo>
                      <a:pt x="6112" y="4159"/>
                    </a:moveTo>
                    <a:cubicBezTo>
                      <a:pt x="6648" y="4159"/>
                      <a:pt x="7120" y="4631"/>
                      <a:pt x="7120" y="5198"/>
                    </a:cubicBezTo>
                    <a:lnTo>
                      <a:pt x="7120" y="5545"/>
                    </a:lnTo>
                    <a:lnTo>
                      <a:pt x="4379" y="5545"/>
                    </a:lnTo>
                    <a:lnTo>
                      <a:pt x="4379" y="5198"/>
                    </a:lnTo>
                    <a:cubicBezTo>
                      <a:pt x="4411" y="4600"/>
                      <a:pt x="4884" y="4159"/>
                      <a:pt x="5419" y="4159"/>
                    </a:cubicBezTo>
                    <a:close/>
                    <a:moveTo>
                      <a:pt x="10586" y="662"/>
                    </a:moveTo>
                    <a:cubicBezTo>
                      <a:pt x="10775" y="662"/>
                      <a:pt x="10932" y="819"/>
                      <a:pt x="10932" y="1008"/>
                    </a:cubicBezTo>
                    <a:lnTo>
                      <a:pt x="10932" y="5860"/>
                    </a:lnTo>
                    <a:lnTo>
                      <a:pt x="10996" y="5860"/>
                    </a:lnTo>
                    <a:cubicBezTo>
                      <a:pt x="10996" y="6049"/>
                      <a:pt x="10838" y="6207"/>
                      <a:pt x="10617" y="6207"/>
                    </a:cubicBezTo>
                    <a:lnTo>
                      <a:pt x="9483" y="6207"/>
                    </a:lnTo>
                    <a:cubicBezTo>
                      <a:pt x="9326" y="5829"/>
                      <a:pt x="8979" y="5545"/>
                      <a:pt x="8507" y="5545"/>
                    </a:cubicBezTo>
                    <a:lnTo>
                      <a:pt x="7845" y="5545"/>
                    </a:lnTo>
                    <a:lnTo>
                      <a:pt x="7845" y="5198"/>
                    </a:lnTo>
                    <a:cubicBezTo>
                      <a:pt x="7845" y="4505"/>
                      <a:pt x="7435" y="3938"/>
                      <a:pt x="6837" y="3655"/>
                    </a:cubicBezTo>
                    <a:cubicBezTo>
                      <a:pt x="7057" y="3403"/>
                      <a:pt x="7152" y="3151"/>
                      <a:pt x="7152" y="2773"/>
                    </a:cubicBezTo>
                    <a:cubicBezTo>
                      <a:pt x="7152" y="2048"/>
                      <a:pt x="6522" y="1418"/>
                      <a:pt x="5797" y="1418"/>
                    </a:cubicBezTo>
                    <a:cubicBezTo>
                      <a:pt x="5041" y="1418"/>
                      <a:pt x="4411" y="2048"/>
                      <a:pt x="4411" y="2773"/>
                    </a:cubicBezTo>
                    <a:cubicBezTo>
                      <a:pt x="4411" y="3088"/>
                      <a:pt x="4537" y="3403"/>
                      <a:pt x="4726" y="3655"/>
                    </a:cubicBezTo>
                    <a:cubicBezTo>
                      <a:pt x="4127" y="3938"/>
                      <a:pt x="3749" y="4505"/>
                      <a:pt x="3749" y="5198"/>
                    </a:cubicBezTo>
                    <a:lnTo>
                      <a:pt x="3749" y="5545"/>
                    </a:lnTo>
                    <a:lnTo>
                      <a:pt x="3056" y="5545"/>
                    </a:lnTo>
                    <a:cubicBezTo>
                      <a:pt x="2647" y="5545"/>
                      <a:pt x="2237" y="5829"/>
                      <a:pt x="2080" y="6207"/>
                    </a:cubicBezTo>
                    <a:lnTo>
                      <a:pt x="977" y="6207"/>
                    </a:lnTo>
                    <a:cubicBezTo>
                      <a:pt x="788" y="6207"/>
                      <a:pt x="630" y="6049"/>
                      <a:pt x="630" y="5860"/>
                    </a:cubicBezTo>
                    <a:lnTo>
                      <a:pt x="630" y="1008"/>
                    </a:lnTo>
                    <a:cubicBezTo>
                      <a:pt x="630" y="819"/>
                      <a:pt x="788" y="662"/>
                      <a:pt x="977" y="662"/>
                    </a:cubicBezTo>
                    <a:close/>
                    <a:moveTo>
                      <a:pt x="8538" y="6175"/>
                    </a:moveTo>
                    <a:cubicBezTo>
                      <a:pt x="8759" y="6175"/>
                      <a:pt x="8916" y="6333"/>
                      <a:pt x="8916" y="6522"/>
                    </a:cubicBezTo>
                    <a:cubicBezTo>
                      <a:pt x="8853" y="6711"/>
                      <a:pt x="8696" y="6868"/>
                      <a:pt x="8538" y="6868"/>
                    </a:cubicBezTo>
                    <a:lnTo>
                      <a:pt x="3088" y="6868"/>
                    </a:lnTo>
                    <a:cubicBezTo>
                      <a:pt x="2867" y="6868"/>
                      <a:pt x="2710" y="6711"/>
                      <a:pt x="2710" y="6522"/>
                    </a:cubicBezTo>
                    <a:cubicBezTo>
                      <a:pt x="2710" y="6333"/>
                      <a:pt x="2867" y="6175"/>
                      <a:pt x="3088" y="6175"/>
                    </a:cubicBezTo>
                    <a:close/>
                    <a:moveTo>
                      <a:pt x="8160" y="7593"/>
                    </a:moveTo>
                    <a:lnTo>
                      <a:pt x="7561" y="11027"/>
                    </a:lnTo>
                    <a:lnTo>
                      <a:pt x="4033" y="11027"/>
                    </a:lnTo>
                    <a:lnTo>
                      <a:pt x="3466" y="7593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8"/>
                    </a:cubicBezTo>
                    <a:lnTo>
                      <a:pt x="0" y="5860"/>
                    </a:lnTo>
                    <a:cubicBezTo>
                      <a:pt x="0" y="6396"/>
                      <a:pt x="473" y="6868"/>
                      <a:pt x="1008" y="6868"/>
                    </a:cubicBezTo>
                    <a:lnTo>
                      <a:pt x="2111" y="6868"/>
                    </a:lnTo>
                    <a:cubicBezTo>
                      <a:pt x="2237" y="7183"/>
                      <a:pt x="2489" y="7435"/>
                      <a:pt x="2804" y="7498"/>
                    </a:cubicBezTo>
                    <a:lnTo>
                      <a:pt x="3434" y="11373"/>
                    </a:lnTo>
                    <a:cubicBezTo>
                      <a:pt x="3466" y="11531"/>
                      <a:pt x="3592" y="11657"/>
                      <a:pt x="3781" y="11657"/>
                    </a:cubicBezTo>
                    <a:lnTo>
                      <a:pt x="7877" y="11657"/>
                    </a:lnTo>
                    <a:cubicBezTo>
                      <a:pt x="8034" y="11657"/>
                      <a:pt x="8192" y="11531"/>
                      <a:pt x="8223" y="11373"/>
                    </a:cubicBezTo>
                    <a:lnTo>
                      <a:pt x="8853" y="7498"/>
                    </a:lnTo>
                    <a:cubicBezTo>
                      <a:pt x="9168" y="7435"/>
                      <a:pt x="9420" y="7183"/>
                      <a:pt x="9546" y="6868"/>
                    </a:cubicBezTo>
                    <a:lnTo>
                      <a:pt x="10680" y="6868"/>
                    </a:lnTo>
                    <a:cubicBezTo>
                      <a:pt x="11216" y="6868"/>
                      <a:pt x="11689" y="6396"/>
                      <a:pt x="11689" y="5860"/>
                    </a:cubicBezTo>
                    <a:lnTo>
                      <a:pt x="11689" y="1008"/>
                    </a:lnTo>
                    <a:cubicBezTo>
                      <a:pt x="11657" y="473"/>
                      <a:pt x="11185" y="0"/>
                      <a:pt x="106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201" name="Google Shape;12580;p89">
                <a:extLst>
                  <a:ext uri="{FF2B5EF4-FFF2-40B4-BE49-F238E27FC236}">
                    <a16:creationId xmlns:a16="http://schemas.microsoft.com/office/drawing/2014/main" id="{071A4567-57A8-2ED2-B2DD-406BEC097E3D}"/>
                  </a:ext>
                </a:extLst>
              </p:cNvPr>
              <p:cNvGrpSpPr/>
              <p:nvPr/>
            </p:nvGrpSpPr>
            <p:grpSpPr>
              <a:xfrm>
                <a:off x="7973122" y="3454376"/>
                <a:ext cx="414267" cy="642992"/>
                <a:chOff x="-3443250" y="2765725"/>
                <a:chExt cx="188275" cy="292225"/>
              </a:xfrm>
              <a:grpFill/>
            </p:grpSpPr>
            <p:sp>
              <p:nvSpPr>
                <p:cNvPr id="202" name="Google Shape;12581;p89">
                  <a:extLst>
                    <a:ext uri="{FF2B5EF4-FFF2-40B4-BE49-F238E27FC236}">
                      <a16:creationId xmlns:a16="http://schemas.microsoft.com/office/drawing/2014/main" id="{64773ED3-9F39-8650-2E6F-237D66AD7A55}"/>
                    </a:ext>
                  </a:extLst>
                </p:cNvPr>
                <p:cNvSpPr/>
                <p:nvPr/>
              </p:nvSpPr>
              <p:spPr>
                <a:xfrm>
                  <a:off x="-3443250" y="2765725"/>
                  <a:ext cx="188275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1" h="11689" extrusionOk="0">
                      <a:moveTo>
                        <a:pt x="6491" y="662"/>
                      </a:moveTo>
                      <a:cubicBezTo>
                        <a:pt x="6711" y="662"/>
                        <a:pt x="6869" y="820"/>
                        <a:pt x="6869" y="1009"/>
                      </a:cubicBezTo>
                      <a:lnTo>
                        <a:pt x="6869" y="7908"/>
                      </a:lnTo>
                      <a:cubicBezTo>
                        <a:pt x="6869" y="8097"/>
                        <a:pt x="6711" y="8255"/>
                        <a:pt x="6491" y="8255"/>
                      </a:cubicBezTo>
                      <a:lnTo>
                        <a:pt x="1040" y="8255"/>
                      </a:lnTo>
                      <a:cubicBezTo>
                        <a:pt x="851" y="8255"/>
                        <a:pt x="694" y="8097"/>
                        <a:pt x="694" y="7908"/>
                      </a:cubicBezTo>
                      <a:lnTo>
                        <a:pt x="694" y="1009"/>
                      </a:lnTo>
                      <a:cubicBezTo>
                        <a:pt x="694" y="820"/>
                        <a:pt x="851" y="662"/>
                        <a:pt x="1040" y="662"/>
                      </a:cubicBezTo>
                      <a:close/>
                      <a:moveTo>
                        <a:pt x="4821" y="8948"/>
                      </a:moveTo>
                      <a:lnTo>
                        <a:pt x="4821" y="10996"/>
                      </a:lnTo>
                      <a:lnTo>
                        <a:pt x="2773" y="10996"/>
                      </a:lnTo>
                      <a:lnTo>
                        <a:pt x="2773" y="8948"/>
                      </a:lnTo>
                      <a:close/>
                      <a:moveTo>
                        <a:pt x="1040" y="1"/>
                      </a:moveTo>
                      <a:cubicBezTo>
                        <a:pt x="473" y="1"/>
                        <a:pt x="1" y="473"/>
                        <a:pt x="1" y="1009"/>
                      </a:cubicBezTo>
                      <a:lnTo>
                        <a:pt x="1" y="7908"/>
                      </a:lnTo>
                      <a:cubicBezTo>
                        <a:pt x="1" y="8475"/>
                        <a:pt x="473" y="8917"/>
                        <a:pt x="1040" y="8917"/>
                      </a:cubicBezTo>
                      <a:lnTo>
                        <a:pt x="2049" y="8917"/>
                      </a:lnTo>
                      <a:lnTo>
                        <a:pt x="2049" y="10964"/>
                      </a:lnTo>
                      <a:lnTo>
                        <a:pt x="1040" y="10964"/>
                      </a:lnTo>
                      <a:cubicBezTo>
                        <a:pt x="851" y="10964"/>
                        <a:pt x="694" y="11122"/>
                        <a:pt x="694" y="11342"/>
                      </a:cubicBezTo>
                      <a:cubicBezTo>
                        <a:pt x="694" y="11531"/>
                        <a:pt x="851" y="11689"/>
                        <a:pt x="1040" y="11689"/>
                      </a:cubicBezTo>
                      <a:lnTo>
                        <a:pt x="6491" y="11689"/>
                      </a:lnTo>
                      <a:cubicBezTo>
                        <a:pt x="6711" y="11689"/>
                        <a:pt x="6869" y="11531"/>
                        <a:pt x="6869" y="11342"/>
                      </a:cubicBezTo>
                      <a:cubicBezTo>
                        <a:pt x="6869" y="11122"/>
                        <a:pt x="6711" y="10964"/>
                        <a:pt x="6491" y="10964"/>
                      </a:cubicBezTo>
                      <a:lnTo>
                        <a:pt x="5483" y="10964"/>
                      </a:lnTo>
                      <a:lnTo>
                        <a:pt x="5483" y="8917"/>
                      </a:lnTo>
                      <a:lnTo>
                        <a:pt x="6491" y="8917"/>
                      </a:lnTo>
                      <a:cubicBezTo>
                        <a:pt x="7058" y="8917"/>
                        <a:pt x="7531" y="8475"/>
                        <a:pt x="7531" y="7908"/>
                      </a:cubicBezTo>
                      <a:lnTo>
                        <a:pt x="7531" y="1009"/>
                      </a:lnTo>
                      <a:cubicBezTo>
                        <a:pt x="7531" y="442"/>
                        <a:pt x="7089" y="1"/>
                        <a:pt x="64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3" name="Google Shape;12582;p89">
                  <a:extLst>
                    <a:ext uri="{FF2B5EF4-FFF2-40B4-BE49-F238E27FC236}">
                      <a16:creationId xmlns:a16="http://schemas.microsoft.com/office/drawing/2014/main" id="{B83C5C3B-A44B-C688-1CD2-B95779B7C75A}"/>
                    </a:ext>
                  </a:extLst>
                </p:cNvPr>
                <p:cNvSpPr/>
                <p:nvPr/>
              </p:nvSpPr>
              <p:spPr>
                <a:xfrm>
                  <a:off x="-3411725" y="2799375"/>
                  <a:ext cx="124450" cy="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" h="3444" extrusionOk="0">
                      <a:moveTo>
                        <a:pt x="1859" y="1144"/>
                      </a:moveTo>
                      <a:lnTo>
                        <a:pt x="2678" y="2750"/>
                      </a:lnTo>
                      <a:lnTo>
                        <a:pt x="1040" y="2750"/>
                      </a:lnTo>
                      <a:lnTo>
                        <a:pt x="1859" y="1144"/>
                      </a:lnTo>
                      <a:close/>
                      <a:moveTo>
                        <a:pt x="3151" y="1049"/>
                      </a:moveTo>
                      <a:lnTo>
                        <a:pt x="4033" y="2782"/>
                      </a:lnTo>
                      <a:lnTo>
                        <a:pt x="3403" y="2782"/>
                      </a:lnTo>
                      <a:lnTo>
                        <a:pt x="3403" y="2750"/>
                      </a:lnTo>
                      <a:lnTo>
                        <a:pt x="2804" y="1553"/>
                      </a:lnTo>
                      <a:lnTo>
                        <a:pt x="3151" y="1049"/>
                      </a:lnTo>
                      <a:close/>
                      <a:moveTo>
                        <a:pt x="3213" y="1"/>
                      </a:moveTo>
                      <a:cubicBezTo>
                        <a:pt x="3110" y="1"/>
                        <a:pt x="3003" y="48"/>
                        <a:pt x="2930" y="135"/>
                      </a:cubicBezTo>
                      <a:lnTo>
                        <a:pt x="2457" y="829"/>
                      </a:lnTo>
                      <a:lnTo>
                        <a:pt x="2142" y="198"/>
                      </a:lnTo>
                      <a:cubicBezTo>
                        <a:pt x="2079" y="72"/>
                        <a:pt x="1961" y="9"/>
                        <a:pt x="1839" y="9"/>
                      </a:cubicBezTo>
                      <a:cubicBezTo>
                        <a:pt x="1717" y="9"/>
                        <a:pt x="1591" y="72"/>
                        <a:pt x="1512" y="198"/>
                      </a:cubicBezTo>
                      <a:lnTo>
                        <a:pt x="126" y="2939"/>
                      </a:lnTo>
                      <a:cubicBezTo>
                        <a:pt x="0" y="3191"/>
                        <a:pt x="158" y="3443"/>
                        <a:pt x="441" y="3443"/>
                      </a:cubicBezTo>
                      <a:lnTo>
                        <a:pt x="4537" y="3443"/>
                      </a:lnTo>
                      <a:cubicBezTo>
                        <a:pt x="4757" y="3443"/>
                        <a:pt x="4978" y="3191"/>
                        <a:pt x="4852" y="2939"/>
                      </a:cubicBezTo>
                      <a:lnTo>
                        <a:pt x="3497" y="198"/>
                      </a:lnTo>
                      <a:cubicBezTo>
                        <a:pt x="3446" y="63"/>
                        <a:pt x="3332" y="1"/>
                        <a:pt x="32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4" name="Google Shape;12583;p89">
                  <a:extLst>
                    <a:ext uri="{FF2B5EF4-FFF2-40B4-BE49-F238E27FC236}">
                      <a16:creationId xmlns:a16="http://schemas.microsoft.com/office/drawing/2014/main" id="{E859BEC6-FAD4-6FB2-AAB5-E4B4196C6BB7}"/>
                    </a:ext>
                  </a:extLst>
                </p:cNvPr>
                <p:cNvSpPr/>
                <p:nvPr/>
              </p:nvSpPr>
              <p:spPr>
                <a:xfrm>
                  <a:off x="-3392825" y="2903575"/>
                  <a:ext cx="866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119" y="693"/>
                      </a:lnTo>
                      <a:cubicBezTo>
                        <a:pt x="3308" y="693"/>
                        <a:pt x="3466" y="536"/>
                        <a:pt x="3466" y="347"/>
                      </a:cubicBezTo>
                      <a:cubicBezTo>
                        <a:pt x="3466" y="158"/>
                        <a:pt x="3308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05" name="Google Shape;12584;p89">
                  <a:extLst>
                    <a:ext uri="{FF2B5EF4-FFF2-40B4-BE49-F238E27FC236}">
                      <a16:creationId xmlns:a16="http://schemas.microsoft.com/office/drawing/2014/main" id="{493A8151-8003-E0AD-FC46-5D25783693FA}"/>
                    </a:ext>
                  </a:extLst>
                </p:cNvPr>
                <p:cNvSpPr/>
                <p:nvPr/>
              </p:nvSpPr>
              <p:spPr>
                <a:xfrm>
                  <a:off x="-3392825" y="2938225"/>
                  <a:ext cx="866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119" y="693"/>
                      </a:lnTo>
                      <a:cubicBezTo>
                        <a:pt x="3308" y="693"/>
                        <a:pt x="3466" y="536"/>
                        <a:pt x="3466" y="347"/>
                      </a:cubicBezTo>
                      <a:cubicBezTo>
                        <a:pt x="3466" y="158"/>
                        <a:pt x="3308" y="0"/>
                        <a:pt x="31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B7976D-5CC1-F48A-9710-EB7766EDD508}"/>
                </a:ext>
              </a:extLst>
            </p:cNvPr>
            <p:cNvGrpSpPr/>
            <p:nvPr/>
          </p:nvGrpSpPr>
          <p:grpSpPr>
            <a:xfrm>
              <a:off x="397192" y="1548962"/>
              <a:ext cx="11397616" cy="650754"/>
              <a:chOff x="397192" y="1883391"/>
              <a:chExt cx="11397616" cy="650754"/>
            </a:xfrm>
            <a:grpFill/>
          </p:grpSpPr>
          <p:sp>
            <p:nvSpPr>
              <p:cNvPr id="146" name="Google Shape;12422;p89">
                <a:extLst>
                  <a:ext uri="{FF2B5EF4-FFF2-40B4-BE49-F238E27FC236}">
                    <a16:creationId xmlns:a16="http://schemas.microsoft.com/office/drawing/2014/main" id="{8CB4F583-A620-254F-BB10-B40E144BC5EB}"/>
                  </a:ext>
                </a:extLst>
              </p:cNvPr>
              <p:cNvSpPr/>
              <p:nvPr/>
            </p:nvSpPr>
            <p:spPr>
              <a:xfrm>
                <a:off x="397192" y="1884273"/>
                <a:ext cx="660320" cy="644314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11713" extrusionOk="0">
                    <a:moveTo>
                      <a:pt x="8633" y="2088"/>
                    </a:moveTo>
                    <a:cubicBezTo>
                      <a:pt x="8900" y="2088"/>
                      <a:pt x="9168" y="2182"/>
                      <a:pt x="9357" y="2371"/>
                    </a:cubicBezTo>
                    <a:cubicBezTo>
                      <a:pt x="9767" y="2781"/>
                      <a:pt x="9767" y="3442"/>
                      <a:pt x="9357" y="3820"/>
                    </a:cubicBezTo>
                    <a:lnTo>
                      <a:pt x="8128" y="5018"/>
                    </a:lnTo>
                    <a:cubicBezTo>
                      <a:pt x="7939" y="4702"/>
                      <a:pt x="7750" y="4419"/>
                      <a:pt x="7498" y="4135"/>
                    </a:cubicBezTo>
                    <a:cubicBezTo>
                      <a:pt x="7278" y="3915"/>
                      <a:pt x="6994" y="3726"/>
                      <a:pt x="6679" y="3568"/>
                    </a:cubicBezTo>
                    <a:lnTo>
                      <a:pt x="7908" y="2371"/>
                    </a:lnTo>
                    <a:cubicBezTo>
                      <a:pt x="8097" y="2182"/>
                      <a:pt x="8365" y="2088"/>
                      <a:pt x="8633" y="2088"/>
                    </a:cubicBezTo>
                    <a:close/>
                    <a:moveTo>
                      <a:pt x="5230" y="5333"/>
                    </a:moveTo>
                    <a:cubicBezTo>
                      <a:pt x="5514" y="5333"/>
                      <a:pt x="5829" y="5396"/>
                      <a:pt x="6018" y="5648"/>
                    </a:cubicBezTo>
                    <a:cubicBezTo>
                      <a:pt x="6207" y="5837"/>
                      <a:pt x="6333" y="6120"/>
                      <a:pt x="6333" y="6435"/>
                    </a:cubicBezTo>
                    <a:cubicBezTo>
                      <a:pt x="6049" y="6435"/>
                      <a:pt x="5766" y="6309"/>
                      <a:pt x="5545" y="6120"/>
                    </a:cubicBezTo>
                    <a:cubicBezTo>
                      <a:pt x="5356" y="5931"/>
                      <a:pt x="5230" y="5648"/>
                      <a:pt x="5230" y="5333"/>
                    </a:cubicBezTo>
                    <a:close/>
                    <a:moveTo>
                      <a:pt x="8617" y="717"/>
                    </a:moveTo>
                    <a:cubicBezTo>
                      <a:pt x="9223" y="717"/>
                      <a:pt x="9830" y="953"/>
                      <a:pt x="10302" y="1426"/>
                    </a:cubicBezTo>
                    <a:cubicBezTo>
                      <a:pt x="11247" y="2340"/>
                      <a:pt x="11247" y="3883"/>
                      <a:pt x="10302" y="4828"/>
                    </a:cubicBezTo>
                    <a:lnTo>
                      <a:pt x="8381" y="6719"/>
                    </a:lnTo>
                    <a:cubicBezTo>
                      <a:pt x="8412" y="6404"/>
                      <a:pt x="8412" y="6089"/>
                      <a:pt x="8349" y="5774"/>
                    </a:cubicBezTo>
                    <a:lnTo>
                      <a:pt x="9798" y="4356"/>
                    </a:lnTo>
                    <a:cubicBezTo>
                      <a:pt x="10460" y="3663"/>
                      <a:pt x="10460" y="2560"/>
                      <a:pt x="9798" y="1930"/>
                    </a:cubicBezTo>
                    <a:cubicBezTo>
                      <a:pt x="9467" y="1599"/>
                      <a:pt x="9034" y="1434"/>
                      <a:pt x="8601" y="1434"/>
                    </a:cubicBezTo>
                    <a:cubicBezTo>
                      <a:pt x="8168" y="1434"/>
                      <a:pt x="7735" y="1599"/>
                      <a:pt x="7404" y="1930"/>
                    </a:cubicBezTo>
                    <a:cubicBezTo>
                      <a:pt x="7309" y="2025"/>
                      <a:pt x="5356" y="3946"/>
                      <a:pt x="5073" y="4230"/>
                    </a:cubicBezTo>
                    <a:cubicBezTo>
                      <a:pt x="4411" y="4892"/>
                      <a:pt x="4411" y="5963"/>
                      <a:pt x="5073" y="6624"/>
                    </a:cubicBezTo>
                    <a:cubicBezTo>
                      <a:pt x="5356" y="6908"/>
                      <a:pt x="5671" y="7065"/>
                      <a:pt x="6049" y="7097"/>
                    </a:cubicBezTo>
                    <a:lnTo>
                      <a:pt x="5514" y="7664"/>
                    </a:lnTo>
                    <a:cubicBezTo>
                      <a:pt x="5167" y="7538"/>
                      <a:pt x="4883" y="7349"/>
                      <a:pt x="4600" y="7097"/>
                    </a:cubicBezTo>
                    <a:cubicBezTo>
                      <a:pt x="3655" y="6152"/>
                      <a:pt x="3655" y="4671"/>
                      <a:pt x="4600" y="3726"/>
                    </a:cubicBezTo>
                    <a:lnTo>
                      <a:pt x="6931" y="1426"/>
                    </a:lnTo>
                    <a:cubicBezTo>
                      <a:pt x="7404" y="953"/>
                      <a:pt x="8010" y="717"/>
                      <a:pt x="8617" y="717"/>
                    </a:cubicBezTo>
                    <a:close/>
                    <a:moveTo>
                      <a:pt x="3497" y="6719"/>
                    </a:moveTo>
                    <a:cubicBezTo>
                      <a:pt x="3655" y="7034"/>
                      <a:pt x="3844" y="7286"/>
                      <a:pt x="4127" y="7569"/>
                    </a:cubicBezTo>
                    <a:cubicBezTo>
                      <a:pt x="4348" y="7821"/>
                      <a:pt x="4663" y="8042"/>
                      <a:pt x="4978" y="8168"/>
                    </a:cubicBezTo>
                    <a:lnTo>
                      <a:pt x="3812" y="9334"/>
                    </a:lnTo>
                    <a:cubicBezTo>
                      <a:pt x="3608" y="9538"/>
                      <a:pt x="3340" y="9641"/>
                      <a:pt x="3076" y="9641"/>
                    </a:cubicBezTo>
                    <a:cubicBezTo>
                      <a:pt x="2812" y="9641"/>
                      <a:pt x="2552" y="9538"/>
                      <a:pt x="2363" y="9334"/>
                    </a:cubicBezTo>
                    <a:cubicBezTo>
                      <a:pt x="1954" y="8956"/>
                      <a:pt x="1954" y="8294"/>
                      <a:pt x="2363" y="7884"/>
                    </a:cubicBezTo>
                    <a:lnTo>
                      <a:pt x="3497" y="6719"/>
                    </a:lnTo>
                    <a:close/>
                    <a:moveTo>
                      <a:pt x="6112" y="4135"/>
                    </a:moveTo>
                    <a:cubicBezTo>
                      <a:pt x="6396" y="4261"/>
                      <a:pt x="6742" y="4450"/>
                      <a:pt x="6963" y="4702"/>
                    </a:cubicBezTo>
                    <a:cubicBezTo>
                      <a:pt x="7908" y="5648"/>
                      <a:pt x="7908" y="7128"/>
                      <a:pt x="6963" y="8073"/>
                    </a:cubicBezTo>
                    <a:lnTo>
                      <a:pt x="4757" y="10342"/>
                    </a:lnTo>
                    <a:cubicBezTo>
                      <a:pt x="4285" y="10814"/>
                      <a:pt x="3671" y="11051"/>
                      <a:pt x="3056" y="11051"/>
                    </a:cubicBezTo>
                    <a:cubicBezTo>
                      <a:pt x="2442" y="11051"/>
                      <a:pt x="1828" y="10814"/>
                      <a:pt x="1355" y="10342"/>
                    </a:cubicBezTo>
                    <a:cubicBezTo>
                      <a:pt x="945" y="9901"/>
                      <a:pt x="662" y="9271"/>
                      <a:pt x="662" y="8641"/>
                    </a:cubicBezTo>
                    <a:cubicBezTo>
                      <a:pt x="662" y="8010"/>
                      <a:pt x="882" y="7380"/>
                      <a:pt x="1355" y="6939"/>
                    </a:cubicBezTo>
                    <a:lnTo>
                      <a:pt x="3214" y="5081"/>
                    </a:lnTo>
                    <a:lnTo>
                      <a:pt x="3214" y="5081"/>
                    </a:lnTo>
                    <a:cubicBezTo>
                      <a:pt x="3182" y="5396"/>
                      <a:pt x="3214" y="5679"/>
                      <a:pt x="3245" y="5994"/>
                    </a:cubicBezTo>
                    <a:lnTo>
                      <a:pt x="1828" y="7443"/>
                    </a:lnTo>
                    <a:cubicBezTo>
                      <a:pt x="1166" y="8105"/>
                      <a:pt x="1166" y="9176"/>
                      <a:pt x="1828" y="9838"/>
                    </a:cubicBezTo>
                    <a:cubicBezTo>
                      <a:pt x="2174" y="10184"/>
                      <a:pt x="2623" y="10358"/>
                      <a:pt x="3064" y="10358"/>
                    </a:cubicBezTo>
                    <a:cubicBezTo>
                      <a:pt x="3505" y="10358"/>
                      <a:pt x="3938" y="10184"/>
                      <a:pt x="4253" y="9838"/>
                    </a:cubicBezTo>
                    <a:lnTo>
                      <a:pt x="6490" y="7569"/>
                    </a:lnTo>
                    <a:cubicBezTo>
                      <a:pt x="7152" y="6908"/>
                      <a:pt x="7152" y="5837"/>
                      <a:pt x="6490" y="5175"/>
                    </a:cubicBezTo>
                    <a:cubicBezTo>
                      <a:pt x="6207" y="4892"/>
                      <a:pt x="5892" y="4734"/>
                      <a:pt x="5514" y="4702"/>
                    </a:cubicBezTo>
                    <a:lnTo>
                      <a:pt x="6112" y="4135"/>
                    </a:lnTo>
                    <a:close/>
                    <a:moveTo>
                      <a:pt x="8585" y="0"/>
                    </a:moveTo>
                    <a:cubicBezTo>
                      <a:pt x="7798" y="0"/>
                      <a:pt x="7010" y="308"/>
                      <a:pt x="6396" y="922"/>
                    </a:cubicBezTo>
                    <a:lnTo>
                      <a:pt x="4096" y="3190"/>
                    </a:lnTo>
                    <a:lnTo>
                      <a:pt x="882" y="6467"/>
                    </a:lnTo>
                    <a:cubicBezTo>
                      <a:pt x="315" y="7065"/>
                      <a:pt x="0" y="7821"/>
                      <a:pt x="0" y="8641"/>
                    </a:cubicBezTo>
                    <a:cubicBezTo>
                      <a:pt x="0" y="9460"/>
                      <a:pt x="315" y="10247"/>
                      <a:pt x="882" y="10814"/>
                    </a:cubicBezTo>
                    <a:cubicBezTo>
                      <a:pt x="1497" y="11413"/>
                      <a:pt x="2284" y="11712"/>
                      <a:pt x="3072" y="11712"/>
                    </a:cubicBezTo>
                    <a:cubicBezTo>
                      <a:pt x="3860" y="11712"/>
                      <a:pt x="4647" y="11413"/>
                      <a:pt x="5262" y="10814"/>
                    </a:cubicBezTo>
                    <a:cubicBezTo>
                      <a:pt x="8034" y="8010"/>
                      <a:pt x="6837" y="9145"/>
                      <a:pt x="10775" y="5301"/>
                    </a:cubicBezTo>
                    <a:cubicBezTo>
                      <a:pt x="12004" y="4072"/>
                      <a:pt x="12004" y="2151"/>
                      <a:pt x="10775" y="922"/>
                    </a:cubicBezTo>
                    <a:cubicBezTo>
                      <a:pt x="10161" y="308"/>
                      <a:pt x="9373" y="0"/>
                      <a:pt x="85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47" name="Google Shape;12427;p89">
                <a:extLst>
                  <a:ext uri="{FF2B5EF4-FFF2-40B4-BE49-F238E27FC236}">
                    <a16:creationId xmlns:a16="http://schemas.microsoft.com/office/drawing/2014/main" id="{42FE7BA2-9468-2619-3643-0A18E5C6D99A}"/>
                  </a:ext>
                </a:extLst>
              </p:cNvPr>
              <p:cNvGrpSpPr/>
              <p:nvPr/>
            </p:nvGrpSpPr>
            <p:grpSpPr>
              <a:xfrm>
                <a:off x="4523765" y="1886197"/>
                <a:ext cx="644752" cy="640848"/>
                <a:chOff x="-4932650" y="2046625"/>
                <a:chExt cx="293025" cy="291250"/>
              </a:xfrm>
              <a:grpFill/>
            </p:grpSpPr>
            <p:sp>
              <p:nvSpPr>
                <p:cNvPr id="186" name="Google Shape;12428;p89">
                  <a:extLst>
                    <a:ext uri="{FF2B5EF4-FFF2-40B4-BE49-F238E27FC236}">
                      <a16:creationId xmlns:a16="http://schemas.microsoft.com/office/drawing/2014/main" id="{AF608716-8801-9C24-DFB3-B1F60FAA6F39}"/>
                    </a:ext>
                  </a:extLst>
                </p:cNvPr>
                <p:cNvSpPr/>
                <p:nvPr/>
              </p:nvSpPr>
              <p:spPr>
                <a:xfrm>
                  <a:off x="-4932650" y="2046625"/>
                  <a:ext cx="293025" cy="2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0" extrusionOk="0">
                      <a:moveTo>
                        <a:pt x="7625" y="694"/>
                      </a:moveTo>
                      <a:cubicBezTo>
                        <a:pt x="9515" y="694"/>
                        <a:pt x="11059" y="2206"/>
                        <a:pt x="11059" y="4096"/>
                      </a:cubicBezTo>
                      <a:cubicBezTo>
                        <a:pt x="11059" y="5987"/>
                        <a:pt x="9515" y="7530"/>
                        <a:pt x="7625" y="7530"/>
                      </a:cubicBezTo>
                      <a:cubicBezTo>
                        <a:pt x="5735" y="7530"/>
                        <a:pt x="4223" y="5987"/>
                        <a:pt x="4223" y="4096"/>
                      </a:cubicBezTo>
                      <a:cubicBezTo>
                        <a:pt x="4223" y="2206"/>
                        <a:pt x="5735" y="694"/>
                        <a:pt x="7625" y="694"/>
                      </a:cubicBezTo>
                      <a:close/>
                      <a:moveTo>
                        <a:pt x="3344" y="8066"/>
                      </a:moveTo>
                      <a:cubicBezTo>
                        <a:pt x="3435" y="8066"/>
                        <a:pt x="3529" y="8098"/>
                        <a:pt x="3593" y="8161"/>
                      </a:cubicBezTo>
                      <a:cubicBezTo>
                        <a:pt x="3719" y="8287"/>
                        <a:pt x="3719" y="8507"/>
                        <a:pt x="3593" y="8633"/>
                      </a:cubicBezTo>
                      <a:lnTo>
                        <a:pt x="1324" y="10870"/>
                      </a:lnTo>
                      <a:cubicBezTo>
                        <a:pt x="1277" y="10933"/>
                        <a:pt x="1190" y="10964"/>
                        <a:pt x="1100" y="10964"/>
                      </a:cubicBezTo>
                      <a:cubicBezTo>
                        <a:pt x="1009" y="10964"/>
                        <a:pt x="915" y="10933"/>
                        <a:pt x="852" y="10870"/>
                      </a:cubicBezTo>
                      <a:cubicBezTo>
                        <a:pt x="757" y="10744"/>
                        <a:pt x="757" y="10523"/>
                        <a:pt x="852" y="10397"/>
                      </a:cubicBezTo>
                      <a:lnTo>
                        <a:pt x="3120" y="8161"/>
                      </a:lnTo>
                      <a:cubicBezTo>
                        <a:pt x="3167" y="8098"/>
                        <a:pt x="3254" y="8066"/>
                        <a:pt x="3344" y="8066"/>
                      </a:cubicBezTo>
                      <a:close/>
                      <a:moveTo>
                        <a:pt x="7625" y="1"/>
                      </a:moveTo>
                      <a:cubicBezTo>
                        <a:pt x="5357" y="1"/>
                        <a:pt x="3529" y="1860"/>
                        <a:pt x="3529" y="4096"/>
                      </a:cubicBezTo>
                      <a:cubicBezTo>
                        <a:pt x="3529" y="5136"/>
                        <a:pt x="3908" y="6050"/>
                        <a:pt x="4538" y="6743"/>
                      </a:cubicBezTo>
                      <a:lnTo>
                        <a:pt x="3813" y="7467"/>
                      </a:lnTo>
                      <a:cubicBezTo>
                        <a:pt x="3673" y="7386"/>
                        <a:pt x="3520" y="7347"/>
                        <a:pt x="3367" y="7347"/>
                      </a:cubicBezTo>
                      <a:cubicBezTo>
                        <a:pt x="3106" y="7347"/>
                        <a:pt x="2846" y="7458"/>
                        <a:pt x="2647" y="7656"/>
                      </a:cubicBezTo>
                      <a:lnTo>
                        <a:pt x="379" y="9893"/>
                      </a:lnTo>
                      <a:cubicBezTo>
                        <a:pt x="1" y="10271"/>
                        <a:pt x="1" y="10964"/>
                        <a:pt x="379" y="11343"/>
                      </a:cubicBezTo>
                      <a:cubicBezTo>
                        <a:pt x="584" y="11547"/>
                        <a:pt x="852" y="11650"/>
                        <a:pt x="1119" y="11650"/>
                      </a:cubicBezTo>
                      <a:cubicBezTo>
                        <a:pt x="1387" y="11650"/>
                        <a:pt x="1655" y="11547"/>
                        <a:pt x="1860" y="11343"/>
                      </a:cubicBezTo>
                      <a:lnTo>
                        <a:pt x="4097" y="9106"/>
                      </a:lnTo>
                      <a:cubicBezTo>
                        <a:pt x="4412" y="8791"/>
                        <a:pt x="4506" y="8318"/>
                        <a:pt x="4286" y="7909"/>
                      </a:cubicBezTo>
                      <a:lnTo>
                        <a:pt x="5010" y="7215"/>
                      </a:lnTo>
                      <a:cubicBezTo>
                        <a:pt x="5703" y="7814"/>
                        <a:pt x="6648" y="8192"/>
                        <a:pt x="7625" y="8192"/>
                      </a:cubicBezTo>
                      <a:cubicBezTo>
                        <a:pt x="9925" y="8192"/>
                        <a:pt x="11721" y="6333"/>
                        <a:pt x="11721" y="4096"/>
                      </a:cubicBezTo>
                      <a:cubicBezTo>
                        <a:pt x="11721" y="1828"/>
                        <a:pt x="9893" y="1"/>
                        <a:pt x="76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7" name="Google Shape;12429;p89">
                  <a:extLst>
                    <a:ext uri="{FF2B5EF4-FFF2-40B4-BE49-F238E27FC236}">
                      <a16:creationId xmlns:a16="http://schemas.microsoft.com/office/drawing/2014/main" id="{E161FFAD-7508-8590-B98B-29693CE37318}"/>
                    </a:ext>
                  </a:extLst>
                </p:cNvPr>
                <p:cNvSpPr/>
                <p:nvPr/>
              </p:nvSpPr>
              <p:spPr>
                <a:xfrm>
                  <a:off x="-4802675" y="2115050"/>
                  <a:ext cx="122100" cy="8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3443" extrusionOk="0">
                      <a:moveTo>
                        <a:pt x="2428" y="1"/>
                      </a:moveTo>
                      <a:cubicBezTo>
                        <a:pt x="2301" y="1"/>
                        <a:pt x="2172" y="72"/>
                        <a:pt x="2111" y="225"/>
                      </a:cubicBezTo>
                      <a:lnTo>
                        <a:pt x="1418" y="2116"/>
                      </a:lnTo>
                      <a:lnTo>
                        <a:pt x="693" y="225"/>
                      </a:lnTo>
                      <a:cubicBezTo>
                        <a:pt x="645" y="105"/>
                        <a:pt x="524" y="4"/>
                        <a:pt x="400" y="4"/>
                      </a:cubicBezTo>
                      <a:cubicBezTo>
                        <a:pt x="361" y="4"/>
                        <a:pt x="321" y="14"/>
                        <a:pt x="284" y="36"/>
                      </a:cubicBezTo>
                      <a:cubicBezTo>
                        <a:pt x="126" y="99"/>
                        <a:pt x="0" y="288"/>
                        <a:pt x="63" y="446"/>
                      </a:cubicBezTo>
                      <a:lnTo>
                        <a:pt x="1103" y="3218"/>
                      </a:lnTo>
                      <a:cubicBezTo>
                        <a:pt x="1168" y="3364"/>
                        <a:pt x="1299" y="3443"/>
                        <a:pt x="1428" y="3443"/>
                      </a:cubicBezTo>
                      <a:cubicBezTo>
                        <a:pt x="1551" y="3443"/>
                        <a:pt x="1672" y="3372"/>
                        <a:pt x="1733" y="3218"/>
                      </a:cubicBezTo>
                      <a:lnTo>
                        <a:pt x="2426" y="1328"/>
                      </a:lnTo>
                      <a:lnTo>
                        <a:pt x="3151" y="3218"/>
                      </a:lnTo>
                      <a:cubicBezTo>
                        <a:pt x="3215" y="3364"/>
                        <a:pt x="3346" y="3443"/>
                        <a:pt x="3476" y="3443"/>
                      </a:cubicBezTo>
                      <a:cubicBezTo>
                        <a:pt x="3598" y="3443"/>
                        <a:pt x="3719" y="3372"/>
                        <a:pt x="3781" y="3218"/>
                      </a:cubicBezTo>
                      <a:lnTo>
                        <a:pt x="4789" y="446"/>
                      </a:lnTo>
                      <a:cubicBezTo>
                        <a:pt x="4884" y="257"/>
                        <a:pt x="4789" y="68"/>
                        <a:pt x="4600" y="36"/>
                      </a:cubicBezTo>
                      <a:cubicBezTo>
                        <a:pt x="4562" y="14"/>
                        <a:pt x="4521" y="4"/>
                        <a:pt x="4479" y="4"/>
                      </a:cubicBezTo>
                      <a:cubicBezTo>
                        <a:pt x="4346" y="4"/>
                        <a:pt x="4207" y="105"/>
                        <a:pt x="4159" y="225"/>
                      </a:cubicBezTo>
                      <a:lnTo>
                        <a:pt x="3466" y="2116"/>
                      </a:lnTo>
                      <a:lnTo>
                        <a:pt x="2741" y="225"/>
                      </a:lnTo>
                      <a:cubicBezTo>
                        <a:pt x="2693" y="80"/>
                        <a:pt x="2561" y="1"/>
                        <a:pt x="24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48" name="Google Shape;12434;p89">
                <a:extLst>
                  <a:ext uri="{FF2B5EF4-FFF2-40B4-BE49-F238E27FC236}">
                    <a16:creationId xmlns:a16="http://schemas.microsoft.com/office/drawing/2014/main" id="{3E6EF12B-3DE2-091E-D6BA-EB6950F525BD}"/>
                  </a:ext>
                </a:extLst>
              </p:cNvPr>
              <p:cNvGrpSpPr/>
              <p:nvPr/>
            </p:nvGrpSpPr>
            <p:grpSpPr>
              <a:xfrm>
                <a:off x="8665202" y="1924126"/>
                <a:ext cx="641288" cy="564991"/>
                <a:chOff x="-3137650" y="2067900"/>
                <a:chExt cx="291450" cy="256775"/>
              </a:xfrm>
              <a:grpFill/>
            </p:grpSpPr>
            <p:sp>
              <p:nvSpPr>
                <p:cNvPr id="183" name="Google Shape;12435;p89">
                  <a:extLst>
                    <a:ext uri="{FF2B5EF4-FFF2-40B4-BE49-F238E27FC236}">
                      <a16:creationId xmlns:a16="http://schemas.microsoft.com/office/drawing/2014/main" id="{3CE722BA-819E-B817-393E-63D8CAA06F2D}"/>
                    </a:ext>
                  </a:extLst>
                </p:cNvPr>
                <p:cNvSpPr/>
                <p:nvPr/>
              </p:nvSpPr>
              <p:spPr>
                <a:xfrm>
                  <a:off x="-3137650" y="2067900"/>
                  <a:ext cx="291450" cy="1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7499" extrusionOk="0">
                      <a:moveTo>
                        <a:pt x="10618" y="694"/>
                      </a:moveTo>
                      <a:cubicBezTo>
                        <a:pt x="10838" y="694"/>
                        <a:pt x="10964" y="851"/>
                        <a:pt x="10964" y="1040"/>
                      </a:cubicBezTo>
                      <a:lnTo>
                        <a:pt x="10964" y="6522"/>
                      </a:lnTo>
                      <a:cubicBezTo>
                        <a:pt x="10964" y="6711"/>
                        <a:pt x="10838" y="6868"/>
                        <a:pt x="10618" y="6868"/>
                      </a:cubicBezTo>
                      <a:lnTo>
                        <a:pt x="1009" y="6868"/>
                      </a:lnTo>
                      <a:cubicBezTo>
                        <a:pt x="820" y="6868"/>
                        <a:pt x="662" y="6711"/>
                        <a:pt x="662" y="6522"/>
                      </a:cubicBezTo>
                      <a:lnTo>
                        <a:pt x="662" y="1040"/>
                      </a:lnTo>
                      <a:cubicBezTo>
                        <a:pt x="662" y="851"/>
                        <a:pt x="820" y="694"/>
                        <a:pt x="1009" y="694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09"/>
                      </a:cubicBezTo>
                      <a:lnTo>
                        <a:pt x="1" y="6490"/>
                      </a:lnTo>
                      <a:cubicBezTo>
                        <a:pt x="1" y="7026"/>
                        <a:pt x="473" y="7499"/>
                        <a:pt x="1009" y="7499"/>
                      </a:cubicBezTo>
                      <a:lnTo>
                        <a:pt x="10618" y="7499"/>
                      </a:lnTo>
                      <a:cubicBezTo>
                        <a:pt x="11185" y="7499"/>
                        <a:pt x="11658" y="7026"/>
                        <a:pt x="11658" y="6490"/>
                      </a:cubicBezTo>
                      <a:lnTo>
                        <a:pt x="11658" y="1009"/>
                      </a:lnTo>
                      <a:cubicBezTo>
                        <a:pt x="11658" y="473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4" name="Google Shape;12436;p89">
                  <a:extLst>
                    <a:ext uri="{FF2B5EF4-FFF2-40B4-BE49-F238E27FC236}">
                      <a16:creationId xmlns:a16="http://schemas.microsoft.com/office/drawing/2014/main" id="{817B1D9E-AFB7-B042-43AF-EFBBA4A504D7}"/>
                    </a:ext>
                  </a:extLst>
                </p:cNvPr>
                <p:cNvSpPr/>
                <p:nvPr/>
              </p:nvSpPr>
              <p:spPr>
                <a:xfrm>
                  <a:off x="-3137650" y="2273475"/>
                  <a:ext cx="291450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2048" extrusionOk="0">
                      <a:moveTo>
                        <a:pt x="10618" y="662"/>
                      </a:moveTo>
                      <a:cubicBezTo>
                        <a:pt x="10838" y="662"/>
                        <a:pt x="10964" y="819"/>
                        <a:pt x="10964" y="1008"/>
                      </a:cubicBezTo>
                      <a:cubicBezTo>
                        <a:pt x="10964" y="1197"/>
                        <a:pt x="10838" y="1355"/>
                        <a:pt x="10618" y="1355"/>
                      </a:cubicBezTo>
                      <a:lnTo>
                        <a:pt x="6050" y="1355"/>
                      </a:lnTo>
                      <a:cubicBezTo>
                        <a:pt x="6113" y="1260"/>
                        <a:pt x="6113" y="1134"/>
                        <a:pt x="6113" y="1008"/>
                      </a:cubicBezTo>
                      <a:cubicBezTo>
                        <a:pt x="6113" y="882"/>
                        <a:pt x="6050" y="788"/>
                        <a:pt x="6050" y="662"/>
                      </a:cubicBezTo>
                      <a:close/>
                      <a:moveTo>
                        <a:pt x="5105" y="662"/>
                      </a:moveTo>
                      <a:cubicBezTo>
                        <a:pt x="5294" y="662"/>
                        <a:pt x="5451" y="819"/>
                        <a:pt x="5451" y="1008"/>
                      </a:cubicBezTo>
                      <a:cubicBezTo>
                        <a:pt x="5451" y="1229"/>
                        <a:pt x="5294" y="1386"/>
                        <a:pt x="5105" y="1386"/>
                      </a:cubicBezTo>
                      <a:lnTo>
                        <a:pt x="1009" y="1386"/>
                      </a:lnTo>
                      <a:cubicBezTo>
                        <a:pt x="820" y="1355"/>
                        <a:pt x="662" y="1229"/>
                        <a:pt x="662" y="1008"/>
                      </a:cubicBezTo>
                      <a:cubicBezTo>
                        <a:pt x="662" y="819"/>
                        <a:pt x="820" y="662"/>
                        <a:pt x="1009" y="662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08"/>
                      </a:cubicBezTo>
                      <a:cubicBezTo>
                        <a:pt x="1" y="1575"/>
                        <a:pt x="473" y="2048"/>
                        <a:pt x="1009" y="2048"/>
                      </a:cubicBezTo>
                      <a:lnTo>
                        <a:pt x="10618" y="2048"/>
                      </a:lnTo>
                      <a:cubicBezTo>
                        <a:pt x="11185" y="2048"/>
                        <a:pt x="11658" y="1575"/>
                        <a:pt x="11658" y="1008"/>
                      </a:cubicBezTo>
                      <a:cubicBezTo>
                        <a:pt x="11658" y="473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5" name="Google Shape;12437;p89">
                  <a:extLst>
                    <a:ext uri="{FF2B5EF4-FFF2-40B4-BE49-F238E27FC236}">
                      <a16:creationId xmlns:a16="http://schemas.microsoft.com/office/drawing/2014/main" id="{9BEA9D77-C3EF-B254-8DDA-E906B24A1001}"/>
                    </a:ext>
                  </a:extLst>
                </p:cNvPr>
                <p:cNvSpPr/>
                <p:nvPr/>
              </p:nvSpPr>
              <p:spPr>
                <a:xfrm>
                  <a:off x="-3035250" y="2103000"/>
                  <a:ext cx="10400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4740" extrusionOk="0">
                      <a:moveTo>
                        <a:pt x="662" y="896"/>
                      </a:moveTo>
                      <a:lnTo>
                        <a:pt x="3056" y="2346"/>
                      </a:lnTo>
                      <a:lnTo>
                        <a:pt x="662" y="3826"/>
                      </a:lnTo>
                      <a:lnTo>
                        <a:pt x="662" y="896"/>
                      </a:lnTo>
                      <a:close/>
                      <a:moveTo>
                        <a:pt x="322" y="1"/>
                      </a:moveTo>
                      <a:cubicBezTo>
                        <a:pt x="144" y="1"/>
                        <a:pt x="0" y="131"/>
                        <a:pt x="0" y="298"/>
                      </a:cubicBezTo>
                      <a:lnTo>
                        <a:pt x="0" y="4425"/>
                      </a:lnTo>
                      <a:cubicBezTo>
                        <a:pt x="0" y="4607"/>
                        <a:pt x="132" y="4740"/>
                        <a:pt x="301" y="4740"/>
                      </a:cubicBezTo>
                      <a:cubicBezTo>
                        <a:pt x="365" y="4740"/>
                        <a:pt x="435" y="4720"/>
                        <a:pt x="504" y="4677"/>
                      </a:cubicBezTo>
                      <a:lnTo>
                        <a:pt x="3939" y="2629"/>
                      </a:lnTo>
                      <a:cubicBezTo>
                        <a:pt x="4159" y="2535"/>
                        <a:pt x="4159" y="2219"/>
                        <a:pt x="3939" y="2093"/>
                      </a:cubicBezTo>
                      <a:lnTo>
                        <a:pt x="504" y="46"/>
                      </a:lnTo>
                      <a:cubicBezTo>
                        <a:pt x="443" y="15"/>
                        <a:pt x="381" y="1"/>
                        <a:pt x="3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149" name="Google Shape;12454;p89">
                <a:extLst>
                  <a:ext uri="{FF2B5EF4-FFF2-40B4-BE49-F238E27FC236}">
                    <a16:creationId xmlns:a16="http://schemas.microsoft.com/office/drawing/2014/main" id="{6193E111-D736-F1B3-1B1E-054FF077F5CD}"/>
                  </a:ext>
                </a:extLst>
              </p:cNvPr>
              <p:cNvSpPr/>
              <p:nvPr/>
            </p:nvSpPr>
            <p:spPr>
              <a:xfrm>
                <a:off x="1225976" y="1884797"/>
                <a:ext cx="642992" cy="643268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94" extrusionOk="0">
                    <a:moveTo>
                      <a:pt x="5829" y="2048"/>
                    </a:moveTo>
                    <a:cubicBezTo>
                      <a:pt x="6018" y="2048"/>
                      <a:pt x="6175" y="2206"/>
                      <a:pt x="6175" y="2395"/>
                    </a:cubicBezTo>
                    <a:cubicBezTo>
                      <a:pt x="6175" y="2615"/>
                      <a:pt x="6018" y="2804"/>
                      <a:pt x="5829" y="2804"/>
                    </a:cubicBezTo>
                    <a:cubicBezTo>
                      <a:pt x="5640" y="2804"/>
                      <a:pt x="5482" y="2615"/>
                      <a:pt x="5482" y="2395"/>
                    </a:cubicBezTo>
                    <a:cubicBezTo>
                      <a:pt x="5482" y="2206"/>
                      <a:pt x="5640" y="2048"/>
                      <a:pt x="5829" y="2048"/>
                    </a:cubicBezTo>
                    <a:close/>
                    <a:moveTo>
                      <a:pt x="5829" y="725"/>
                    </a:moveTo>
                    <a:cubicBezTo>
                      <a:pt x="6774" y="725"/>
                      <a:pt x="7530" y="1449"/>
                      <a:pt x="7530" y="2395"/>
                    </a:cubicBezTo>
                    <a:cubicBezTo>
                      <a:pt x="7530" y="2521"/>
                      <a:pt x="7530" y="2678"/>
                      <a:pt x="7467" y="2804"/>
                    </a:cubicBezTo>
                    <a:lnTo>
                      <a:pt x="6774" y="2804"/>
                    </a:lnTo>
                    <a:cubicBezTo>
                      <a:pt x="6806" y="2678"/>
                      <a:pt x="6837" y="2552"/>
                      <a:pt x="6837" y="2395"/>
                    </a:cubicBezTo>
                    <a:cubicBezTo>
                      <a:pt x="6837" y="1859"/>
                      <a:pt x="6364" y="1386"/>
                      <a:pt x="5829" y="1386"/>
                    </a:cubicBezTo>
                    <a:cubicBezTo>
                      <a:pt x="5262" y="1386"/>
                      <a:pt x="4789" y="1859"/>
                      <a:pt x="4789" y="2395"/>
                    </a:cubicBezTo>
                    <a:cubicBezTo>
                      <a:pt x="4789" y="2521"/>
                      <a:pt x="4852" y="2678"/>
                      <a:pt x="4884" y="2804"/>
                    </a:cubicBezTo>
                    <a:lnTo>
                      <a:pt x="4159" y="2804"/>
                    </a:lnTo>
                    <a:cubicBezTo>
                      <a:pt x="4128" y="2678"/>
                      <a:pt x="4128" y="2521"/>
                      <a:pt x="4128" y="2395"/>
                    </a:cubicBezTo>
                    <a:cubicBezTo>
                      <a:pt x="4128" y="1449"/>
                      <a:pt x="4884" y="725"/>
                      <a:pt x="5829" y="725"/>
                    </a:cubicBezTo>
                    <a:close/>
                    <a:moveTo>
                      <a:pt x="10681" y="3466"/>
                    </a:moveTo>
                    <a:cubicBezTo>
                      <a:pt x="10870" y="3466"/>
                      <a:pt x="11027" y="3623"/>
                      <a:pt x="11027" y="3812"/>
                    </a:cubicBezTo>
                    <a:cubicBezTo>
                      <a:pt x="11027" y="4033"/>
                      <a:pt x="10870" y="4190"/>
                      <a:pt x="10681" y="4190"/>
                    </a:cubicBezTo>
                    <a:lnTo>
                      <a:pt x="1009" y="4190"/>
                    </a:lnTo>
                    <a:cubicBezTo>
                      <a:pt x="820" y="4190"/>
                      <a:pt x="662" y="4033"/>
                      <a:pt x="662" y="3812"/>
                    </a:cubicBezTo>
                    <a:cubicBezTo>
                      <a:pt x="662" y="3623"/>
                      <a:pt x="851" y="3466"/>
                      <a:pt x="1009" y="3466"/>
                    </a:cubicBezTo>
                    <a:close/>
                    <a:moveTo>
                      <a:pt x="9799" y="4852"/>
                    </a:moveTo>
                    <a:lnTo>
                      <a:pt x="7058" y="7593"/>
                    </a:lnTo>
                    <a:lnTo>
                      <a:pt x="4600" y="7593"/>
                    </a:lnTo>
                    <a:lnTo>
                      <a:pt x="1859" y="4852"/>
                    </a:lnTo>
                    <a:close/>
                    <a:moveTo>
                      <a:pt x="6869" y="8255"/>
                    </a:moveTo>
                    <a:lnTo>
                      <a:pt x="6869" y="9767"/>
                    </a:lnTo>
                    <a:lnTo>
                      <a:pt x="4789" y="10775"/>
                    </a:lnTo>
                    <a:lnTo>
                      <a:pt x="4789" y="8255"/>
                    </a:lnTo>
                    <a:close/>
                    <a:moveTo>
                      <a:pt x="5829" y="0"/>
                    </a:moveTo>
                    <a:cubicBezTo>
                      <a:pt x="4474" y="0"/>
                      <a:pt x="3435" y="1071"/>
                      <a:pt x="3435" y="2395"/>
                    </a:cubicBezTo>
                    <a:cubicBezTo>
                      <a:pt x="3435" y="2521"/>
                      <a:pt x="3435" y="2678"/>
                      <a:pt x="3466" y="2804"/>
                    </a:cubicBezTo>
                    <a:lnTo>
                      <a:pt x="1009" y="2804"/>
                    </a:lnTo>
                    <a:cubicBezTo>
                      <a:pt x="473" y="2804"/>
                      <a:pt x="0" y="3277"/>
                      <a:pt x="0" y="3812"/>
                    </a:cubicBezTo>
                    <a:cubicBezTo>
                      <a:pt x="0" y="4348"/>
                      <a:pt x="379" y="4757"/>
                      <a:pt x="851" y="4852"/>
                    </a:cubicBezTo>
                    <a:lnTo>
                      <a:pt x="4096" y="8065"/>
                    </a:lnTo>
                    <a:lnTo>
                      <a:pt x="4096" y="11342"/>
                    </a:lnTo>
                    <a:cubicBezTo>
                      <a:pt x="4096" y="11518"/>
                      <a:pt x="4277" y="11694"/>
                      <a:pt x="4462" y="11694"/>
                    </a:cubicBezTo>
                    <a:cubicBezTo>
                      <a:pt x="4508" y="11694"/>
                      <a:pt x="4556" y="11683"/>
                      <a:pt x="4600" y="11657"/>
                    </a:cubicBezTo>
                    <a:lnTo>
                      <a:pt x="7373" y="10271"/>
                    </a:lnTo>
                    <a:cubicBezTo>
                      <a:pt x="7467" y="10239"/>
                      <a:pt x="7562" y="10113"/>
                      <a:pt x="7562" y="9956"/>
                    </a:cubicBezTo>
                    <a:lnTo>
                      <a:pt x="7562" y="8034"/>
                    </a:lnTo>
                    <a:lnTo>
                      <a:pt x="10838" y="4820"/>
                    </a:lnTo>
                    <a:cubicBezTo>
                      <a:pt x="11311" y="4757"/>
                      <a:pt x="11689" y="4348"/>
                      <a:pt x="11689" y="3812"/>
                    </a:cubicBezTo>
                    <a:cubicBezTo>
                      <a:pt x="11689" y="3277"/>
                      <a:pt x="11216" y="2804"/>
                      <a:pt x="10681" y="2804"/>
                    </a:cubicBezTo>
                    <a:lnTo>
                      <a:pt x="8192" y="2804"/>
                    </a:lnTo>
                    <a:cubicBezTo>
                      <a:pt x="8192" y="2678"/>
                      <a:pt x="8223" y="2521"/>
                      <a:pt x="8223" y="2395"/>
                    </a:cubicBezTo>
                    <a:cubicBezTo>
                      <a:pt x="8223" y="1071"/>
                      <a:pt x="7152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50" name="Google Shape;12461;p89">
                <a:extLst>
                  <a:ext uri="{FF2B5EF4-FFF2-40B4-BE49-F238E27FC236}">
                    <a16:creationId xmlns:a16="http://schemas.microsoft.com/office/drawing/2014/main" id="{E32D15AC-65FB-5A27-B3EF-748AF68A6CCD}"/>
                  </a:ext>
                </a:extLst>
              </p:cNvPr>
              <p:cNvGrpSpPr/>
              <p:nvPr/>
            </p:nvGrpSpPr>
            <p:grpSpPr>
              <a:xfrm>
                <a:off x="5349172" y="1883391"/>
                <a:ext cx="646458" cy="646458"/>
                <a:chOff x="-4573475" y="2045850"/>
                <a:chExt cx="293800" cy="293800"/>
              </a:xfrm>
              <a:grpFill/>
            </p:grpSpPr>
            <p:sp>
              <p:nvSpPr>
                <p:cNvPr id="181" name="Google Shape;12462;p89">
                  <a:extLst>
                    <a:ext uri="{FF2B5EF4-FFF2-40B4-BE49-F238E27FC236}">
                      <a16:creationId xmlns:a16="http://schemas.microsoft.com/office/drawing/2014/main" id="{F36F303D-C405-90EA-1234-CDBEE13AA31E}"/>
                    </a:ext>
                  </a:extLst>
                </p:cNvPr>
                <p:cNvSpPr/>
                <p:nvPr/>
              </p:nvSpPr>
              <p:spPr>
                <a:xfrm>
                  <a:off x="-4573475" y="2045850"/>
                  <a:ext cx="293800" cy="2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2" h="11752" extrusionOk="0">
                      <a:moveTo>
                        <a:pt x="6333" y="756"/>
                      </a:moveTo>
                      <a:lnTo>
                        <a:pt x="6459" y="1292"/>
                      </a:lnTo>
                      <a:cubicBezTo>
                        <a:pt x="6490" y="1418"/>
                        <a:pt x="6585" y="1544"/>
                        <a:pt x="6742" y="1576"/>
                      </a:cubicBezTo>
                      <a:cubicBezTo>
                        <a:pt x="7372" y="1702"/>
                        <a:pt x="7908" y="1922"/>
                        <a:pt x="8444" y="2300"/>
                      </a:cubicBezTo>
                      <a:cubicBezTo>
                        <a:pt x="8491" y="2332"/>
                        <a:pt x="8546" y="2347"/>
                        <a:pt x="8605" y="2347"/>
                      </a:cubicBezTo>
                      <a:cubicBezTo>
                        <a:pt x="8664" y="2347"/>
                        <a:pt x="8727" y="2332"/>
                        <a:pt x="8790" y="2300"/>
                      </a:cubicBezTo>
                      <a:lnTo>
                        <a:pt x="9231" y="2017"/>
                      </a:lnTo>
                      <a:lnTo>
                        <a:pt x="9798" y="2584"/>
                      </a:lnTo>
                      <a:lnTo>
                        <a:pt x="9546" y="3025"/>
                      </a:lnTo>
                      <a:cubicBezTo>
                        <a:pt x="9452" y="3151"/>
                        <a:pt x="9452" y="3308"/>
                        <a:pt x="9546" y="3371"/>
                      </a:cubicBezTo>
                      <a:cubicBezTo>
                        <a:pt x="9893" y="3907"/>
                        <a:pt x="10113" y="4505"/>
                        <a:pt x="10239" y="5073"/>
                      </a:cubicBezTo>
                      <a:cubicBezTo>
                        <a:pt x="10271" y="5199"/>
                        <a:pt x="10365" y="5325"/>
                        <a:pt x="10523" y="5356"/>
                      </a:cubicBezTo>
                      <a:lnTo>
                        <a:pt x="11058" y="5482"/>
                      </a:lnTo>
                      <a:lnTo>
                        <a:pt x="11058" y="6301"/>
                      </a:lnTo>
                      <a:lnTo>
                        <a:pt x="10523" y="6427"/>
                      </a:lnTo>
                      <a:cubicBezTo>
                        <a:pt x="10397" y="6459"/>
                        <a:pt x="10271" y="6553"/>
                        <a:pt x="10239" y="6711"/>
                      </a:cubicBezTo>
                      <a:cubicBezTo>
                        <a:pt x="10113" y="7309"/>
                        <a:pt x="9893" y="7877"/>
                        <a:pt x="9546" y="8381"/>
                      </a:cubicBezTo>
                      <a:cubicBezTo>
                        <a:pt x="9452" y="8507"/>
                        <a:pt x="9452" y="8633"/>
                        <a:pt x="9546" y="8759"/>
                      </a:cubicBezTo>
                      <a:lnTo>
                        <a:pt x="9798" y="9168"/>
                      </a:lnTo>
                      <a:lnTo>
                        <a:pt x="9231" y="9767"/>
                      </a:lnTo>
                      <a:lnTo>
                        <a:pt x="8790" y="9483"/>
                      </a:lnTo>
                      <a:cubicBezTo>
                        <a:pt x="8727" y="9452"/>
                        <a:pt x="8656" y="9436"/>
                        <a:pt x="8593" y="9436"/>
                      </a:cubicBezTo>
                      <a:cubicBezTo>
                        <a:pt x="8530" y="9436"/>
                        <a:pt x="8475" y="9452"/>
                        <a:pt x="8444" y="9483"/>
                      </a:cubicBezTo>
                      <a:cubicBezTo>
                        <a:pt x="7908" y="9861"/>
                        <a:pt x="7341" y="10082"/>
                        <a:pt x="6742" y="10208"/>
                      </a:cubicBezTo>
                      <a:cubicBezTo>
                        <a:pt x="6616" y="10239"/>
                        <a:pt x="6490" y="10334"/>
                        <a:pt x="6459" y="10428"/>
                      </a:cubicBezTo>
                      <a:lnTo>
                        <a:pt x="6333" y="10964"/>
                      </a:lnTo>
                      <a:lnTo>
                        <a:pt x="5514" y="10964"/>
                      </a:lnTo>
                      <a:lnTo>
                        <a:pt x="5388" y="10428"/>
                      </a:lnTo>
                      <a:cubicBezTo>
                        <a:pt x="5356" y="10334"/>
                        <a:pt x="5230" y="10208"/>
                        <a:pt x="5136" y="10208"/>
                      </a:cubicBezTo>
                      <a:cubicBezTo>
                        <a:pt x="4505" y="10082"/>
                        <a:pt x="3938" y="9861"/>
                        <a:pt x="3434" y="9483"/>
                      </a:cubicBezTo>
                      <a:cubicBezTo>
                        <a:pt x="3371" y="9452"/>
                        <a:pt x="3308" y="9436"/>
                        <a:pt x="3249" y="9436"/>
                      </a:cubicBezTo>
                      <a:cubicBezTo>
                        <a:pt x="3190" y="9436"/>
                        <a:pt x="3135" y="9452"/>
                        <a:pt x="3088" y="9483"/>
                      </a:cubicBezTo>
                      <a:lnTo>
                        <a:pt x="2647" y="9767"/>
                      </a:lnTo>
                      <a:lnTo>
                        <a:pt x="2048" y="9168"/>
                      </a:lnTo>
                      <a:lnTo>
                        <a:pt x="2332" y="8759"/>
                      </a:lnTo>
                      <a:cubicBezTo>
                        <a:pt x="2395" y="8633"/>
                        <a:pt x="2395" y="8475"/>
                        <a:pt x="2332" y="8381"/>
                      </a:cubicBezTo>
                      <a:cubicBezTo>
                        <a:pt x="1985" y="7877"/>
                        <a:pt x="1733" y="7278"/>
                        <a:pt x="1607" y="6711"/>
                      </a:cubicBezTo>
                      <a:cubicBezTo>
                        <a:pt x="1575" y="6585"/>
                        <a:pt x="1512" y="6459"/>
                        <a:pt x="1386" y="6427"/>
                      </a:cubicBezTo>
                      <a:lnTo>
                        <a:pt x="882" y="6301"/>
                      </a:lnTo>
                      <a:lnTo>
                        <a:pt x="882" y="5482"/>
                      </a:lnTo>
                      <a:lnTo>
                        <a:pt x="1386" y="5356"/>
                      </a:lnTo>
                      <a:cubicBezTo>
                        <a:pt x="1512" y="5325"/>
                        <a:pt x="1607" y="5199"/>
                        <a:pt x="1607" y="5073"/>
                      </a:cubicBezTo>
                      <a:cubicBezTo>
                        <a:pt x="1733" y="4442"/>
                        <a:pt x="1985" y="3907"/>
                        <a:pt x="2332" y="3371"/>
                      </a:cubicBezTo>
                      <a:cubicBezTo>
                        <a:pt x="2395" y="3277"/>
                        <a:pt x="2395" y="3151"/>
                        <a:pt x="2332" y="3025"/>
                      </a:cubicBezTo>
                      <a:lnTo>
                        <a:pt x="2048" y="2584"/>
                      </a:lnTo>
                      <a:lnTo>
                        <a:pt x="2647" y="2017"/>
                      </a:lnTo>
                      <a:lnTo>
                        <a:pt x="3088" y="2300"/>
                      </a:lnTo>
                      <a:cubicBezTo>
                        <a:pt x="3135" y="2332"/>
                        <a:pt x="3198" y="2347"/>
                        <a:pt x="3261" y="2347"/>
                      </a:cubicBezTo>
                      <a:cubicBezTo>
                        <a:pt x="3324" y="2347"/>
                        <a:pt x="3387" y="2332"/>
                        <a:pt x="3434" y="2300"/>
                      </a:cubicBezTo>
                      <a:cubicBezTo>
                        <a:pt x="3938" y="1922"/>
                        <a:pt x="4537" y="1702"/>
                        <a:pt x="5136" y="1576"/>
                      </a:cubicBezTo>
                      <a:cubicBezTo>
                        <a:pt x="5230" y="1544"/>
                        <a:pt x="5356" y="1450"/>
                        <a:pt x="5388" y="1292"/>
                      </a:cubicBezTo>
                      <a:lnTo>
                        <a:pt x="5514" y="756"/>
                      </a:lnTo>
                      <a:close/>
                      <a:moveTo>
                        <a:pt x="5167" y="0"/>
                      </a:moveTo>
                      <a:cubicBezTo>
                        <a:pt x="5009" y="0"/>
                        <a:pt x="4852" y="126"/>
                        <a:pt x="4852" y="284"/>
                      </a:cubicBezTo>
                      <a:lnTo>
                        <a:pt x="4694" y="882"/>
                      </a:lnTo>
                      <a:cubicBezTo>
                        <a:pt x="4127" y="977"/>
                        <a:pt x="3623" y="1229"/>
                        <a:pt x="3119" y="1513"/>
                      </a:cubicBezTo>
                      <a:lnTo>
                        <a:pt x="2615" y="1197"/>
                      </a:lnTo>
                      <a:cubicBezTo>
                        <a:pt x="2557" y="1154"/>
                        <a:pt x="2485" y="1130"/>
                        <a:pt x="2412" y="1130"/>
                      </a:cubicBezTo>
                      <a:cubicBezTo>
                        <a:pt x="2327" y="1130"/>
                        <a:pt x="2242" y="1161"/>
                        <a:pt x="2174" y="1229"/>
                      </a:cubicBezTo>
                      <a:lnTo>
                        <a:pt x="1197" y="2206"/>
                      </a:lnTo>
                      <a:cubicBezTo>
                        <a:pt x="1071" y="2332"/>
                        <a:pt x="1071" y="2489"/>
                        <a:pt x="1134" y="2647"/>
                      </a:cubicBezTo>
                      <a:lnTo>
                        <a:pt x="1449" y="3151"/>
                      </a:lnTo>
                      <a:cubicBezTo>
                        <a:pt x="1134" y="3623"/>
                        <a:pt x="945" y="4159"/>
                        <a:pt x="819" y="4726"/>
                      </a:cubicBezTo>
                      <a:lnTo>
                        <a:pt x="284" y="4884"/>
                      </a:lnTo>
                      <a:cubicBezTo>
                        <a:pt x="126" y="4915"/>
                        <a:pt x="0" y="5041"/>
                        <a:pt x="0" y="5199"/>
                      </a:cubicBezTo>
                      <a:lnTo>
                        <a:pt x="0" y="6585"/>
                      </a:lnTo>
                      <a:cubicBezTo>
                        <a:pt x="0" y="6742"/>
                        <a:pt x="126" y="6868"/>
                        <a:pt x="284" y="6900"/>
                      </a:cubicBezTo>
                      <a:lnTo>
                        <a:pt x="819" y="7057"/>
                      </a:lnTo>
                      <a:cubicBezTo>
                        <a:pt x="945" y="7593"/>
                        <a:pt x="1197" y="8129"/>
                        <a:pt x="1449" y="8633"/>
                      </a:cubicBezTo>
                      <a:lnTo>
                        <a:pt x="1134" y="9137"/>
                      </a:lnTo>
                      <a:cubicBezTo>
                        <a:pt x="1071" y="9263"/>
                        <a:pt x="1071" y="9452"/>
                        <a:pt x="1197" y="9578"/>
                      </a:cubicBezTo>
                      <a:lnTo>
                        <a:pt x="2174" y="10554"/>
                      </a:lnTo>
                      <a:cubicBezTo>
                        <a:pt x="2242" y="10622"/>
                        <a:pt x="2318" y="10653"/>
                        <a:pt x="2399" y="10653"/>
                      </a:cubicBezTo>
                      <a:cubicBezTo>
                        <a:pt x="2469" y="10653"/>
                        <a:pt x="2542" y="10630"/>
                        <a:pt x="2615" y="10586"/>
                      </a:cubicBezTo>
                      <a:lnTo>
                        <a:pt x="3119" y="10271"/>
                      </a:lnTo>
                      <a:cubicBezTo>
                        <a:pt x="3592" y="10586"/>
                        <a:pt x="4127" y="10806"/>
                        <a:pt x="4694" y="10901"/>
                      </a:cubicBezTo>
                      <a:lnTo>
                        <a:pt x="4852" y="11468"/>
                      </a:lnTo>
                      <a:cubicBezTo>
                        <a:pt x="4883" y="11626"/>
                        <a:pt x="5009" y="11752"/>
                        <a:pt x="5167" y="11752"/>
                      </a:cubicBezTo>
                      <a:lnTo>
                        <a:pt x="6553" y="11752"/>
                      </a:lnTo>
                      <a:cubicBezTo>
                        <a:pt x="6711" y="11752"/>
                        <a:pt x="6805" y="11626"/>
                        <a:pt x="6868" y="11468"/>
                      </a:cubicBezTo>
                      <a:lnTo>
                        <a:pt x="7026" y="10901"/>
                      </a:lnTo>
                      <a:cubicBezTo>
                        <a:pt x="7561" y="10806"/>
                        <a:pt x="8065" y="10554"/>
                        <a:pt x="8601" y="10271"/>
                      </a:cubicBezTo>
                      <a:lnTo>
                        <a:pt x="9105" y="10586"/>
                      </a:lnTo>
                      <a:cubicBezTo>
                        <a:pt x="9164" y="10630"/>
                        <a:pt x="9236" y="10653"/>
                        <a:pt x="9309" y="10653"/>
                      </a:cubicBezTo>
                      <a:cubicBezTo>
                        <a:pt x="9393" y="10653"/>
                        <a:pt x="9479" y="10622"/>
                        <a:pt x="9546" y="10554"/>
                      </a:cubicBezTo>
                      <a:lnTo>
                        <a:pt x="10523" y="9578"/>
                      </a:lnTo>
                      <a:cubicBezTo>
                        <a:pt x="10649" y="9452"/>
                        <a:pt x="10649" y="9294"/>
                        <a:pt x="10554" y="9137"/>
                      </a:cubicBezTo>
                      <a:lnTo>
                        <a:pt x="10239" y="8633"/>
                      </a:lnTo>
                      <a:cubicBezTo>
                        <a:pt x="10554" y="8160"/>
                        <a:pt x="10743" y="7656"/>
                        <a:pt x="10869" y="7057"/>
                      </a:cubicBezTo>
                      <a:lnTo>
                        <a:pt x="11468" y="6900"/>
                      </a:lnTo>
                      <a:cubicBezTo>
                        <a:pt x="11626" y="6868"/>
                        <a:pt x="11752" y="6742"/>
                        <a:pt x="11752" y="6585"/>
                      </a:cubicBezTo>
                      <a:lnTo>
                        <a:pt x="11752" y="5199"/>
                      </a:lnTo>
                      <a:cubicBezTo>
                        <a:pt x="11752" y="5041"/>
                        <a:pt x="11626" y="4915"/>
                        <a:pt x="11468" y="4884"/>
                      </a:cubicBezTo>
                      <a:lnTo>
                        <a:pt x="10869" y="4726"/>
                      </a:lnTo>
                      <a:cubicBezTo>
                        <a:pt x="10743" y="4159"/>
                        <a:pt x="10523" y="3655"/>
                        <a:pt x="10239" y="3151"/>
                      </a:cubicBezTo>
                      <a:lnTo>
                        <a:pt x="10554" y="2647"/>
                      </a:lnTo>
                      <a:cubicBezTo>
                        <a:pt x="10649" y="2521"/>
                        <a:pt x="10649" y="2332"/>
                        <a:pt x="10523" y="2206"/>
                      </a:cubicBezTo>
                      <a:lnTo>
                        <a:pt x="9546" y="1229"/>
                      </a:lnTo>
                      <a:cubicBezTo>
                        <a:pt x="9479" y="1161"/>
                        <a:pt x="9402" y="1130"/>
                        <a:pt x="9321" y="1130"/>
                      </a:cubicBezTo>
                      <a:cubicBezTo>
                        <a:pt x="9251" y="1130"/>
                        <a:pt x="9178" y="1154"/>
                        <a:pt x="9105" y="1197"/>
                      </a:cubicBezTo>
                      <a:lnTo>
                        <a:pt x="8601" y="1513"/>
                      </a:lnTo>
                      <a:cubicBezTo>
                        <a:pt x="8128" y="1197"/>
                        <a:pt x="7593" y="977"/>
                        <a:pt x="7026" y="882"/>
                      </a:cubicBezTo>
                      <a:lnTo>
                        <a:pt x="6868" y="284"/>
                      </a:lnTo>
                      <a:cubicBezTo>
                        <a:pt x="6805" y="126"/>
                        <a:pt x="6711" y="0"/>
                        <a:pt x="65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2" name="Google Shape;12463;p89">
                  <a:extLst>
                    <a:ext uri="{FF2B5EF4-FFF2-40B4-BE49-F238E27FC236}">
                      <a16:creationId xmlns:a16="http://schemas.microsoft.com/office/drawing/2014/main" id="{6EB8857E-DF45-A3B9-A738-D7CCC300FB89}"/>
                    </a:ext>
                  </a:extLst>
                </p:cNvPr>
                <p:cNvSpPr/>
                <p:nvPr/>
              </p:nvSpPr>
              <p:spPr>
                <a:xfrm>
                  <a:off x="-4521500" y="2099400"/>
                  <a:ext cx="189050" cy="1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7531" extrusionOk="0">
                      <a:moveTo>
                        <a:pt x="3750" y="662"/>
                      </a:moveTo>
                      <a:cubicBezTo>
                        <a:pt x="5451" y="662"/>
                        <a:pt x="6837" y="2017"/>
                        <a:pt x="6837" y="3718"/>
                      </a:cubicBezTo>
                      <a:cubicBezTo>
                        <a:pt x="6869" y="5104"/>
                        <a:pt x="6049" y="6239"/>
                        <a:pt x="4821" y="6648"/>
                      </a:cubicBezTo>
                      <a:lnTo>
                        <a:pt x="4821" y="5892"/>
                      </a:lnTo>
                      <a:cubicBezTo>
                        <a:pt x="5640" y="5514"/>
                        <a:pt x="6207" y="4663"/>
                        <a:pt x="6207" y="3718"/>
                      </a:cubicBezTo>
                      <a:cubicBezTo>
                        <a:pt x="6207" y="2710"/>
                        <a:pt x="5577" y="1796"/>
                        <a:pt x="4569" y="1481"/>
                      </a:cubicBezTo>
                      <a:cubicBezTo>
                        <a:pt x="4535" y="1472"/>
                        <a:pt x="4501" y="1467"/>
                        <a:pt x="4468" y="1467"/>
                      </a:cubicBezTo>
                      <a:cubicBezTo>
                        <a:pt x="4278" y="1467"/>
                        <a:pt x="4096" y="1609"/>
                        <a:pt x="4096" y="1796"/>
                      </a:cubicBezTo>
                      <a:lnTo>
                        <a:pt x="4096" y="3372"/>
                      </a:lnTo>
                      <a:lnTo>
                        <a:pt x="3435" y="3372"/>
                      </a:lnTo>
                      <a:lnTo>
                        <a:pt x="3435" y="1796"/>
                      </a:lnTo>
                      <a:cubicBezTo>
                        <a:pt x="3435" y="1609"/>
                        <a:pt x="3276" y="1467"/>
                        <a:pt x="3073" y="1467"/>
                      </a:cubicBezTo>
                      <a:cubicBezTo>
                        <a:pt x="3037" y="1467"/>
                        <a:pt x="3000" y="1472"/>
                        <a:pt x="2962" y="1481"/>
                      </a:cubicBezTo>
                      <a:cubicBezTo>
                        <a:pt x="2017" y="1828"/>
                        <a:pt x="1355" y="2742"/>
                        <a:pt x="1355" y="3718"/>
                      </a:cubicBezTo>
                      <a:cubicBezTo>
                        <a:pt x="1355" y="4663"/>
                        <a:pt x="1891" y="5514"/>
                        <a:pt x="2741" y="5892"/>
                      </a:cubicBezTo>
                      <a:lnTo>
                        <a:pt x="2741" y="6648"/>
                      </a:lnTo>
                      <a:cubicBezTo>
                        <a:pt x="1544" y="6207"/>
                        <a:pt x="694" y="5073"/>
                        <a:pt x="694" y="3718"/>
                      </a:cubicBezTo>
                      <a:cubicBezTo>
                        <a:pt x="694" y="2017"/>
                        <a:pt x="2048" y="662"/>
                        <a:pt x="3750" y="662"/>
                      </a:cubicBezTo>
                      <a:close/>
                      <a:moveTo>
                        <a:pt x="4852" y="2363"/>
                      </a:moveTo>
                      <a:cubicBezTo>
                        <a:pt x="5293" y="2679"/>
                        <a:pt x="5514" y="3183"/>
                        <a:pt x="5514" y="3718"/>
                      </a:cubicBezTo>
                      <a:cubicBezTo>
                        <a:pt x="5514" y="4443"/>
                        <a:pt x="5041" y="5104"/>
                        <a:pt x="4380" y="5356"/>
                      </a:cubicBezTo>
                      <a:cubicBezTo>
                        <a:pt x="4254" y="5388"/>
                        <a:pt x="4159" y="5545"/>
                        <a:pt x="4159" y="5671"/>
                      </a:cubicBezTo>
                      <a:lnTo>
                        <a:pt x="4159" y="6806"/>
                      </a:lnTo>
                      <a:lnTo>
                        <a:pt x="3781" y="6806"/>
                      </a:lnTo>
                      <a:cubicBezTo>
                        <a:pt x="3734" y="6821"/>
                        <a:pt x="3679" y="6829"/>
                        <a:pt x="3624" y="6829"/>
                      </a:cubicBezTo>
                      <a:cubicBezTo>
                        <a:pt x="3568" y="6829"/>
                        <a:pt x="3513" y="6821"/>
                        <a:pt x="3466" y="6806"/>
                      </a:cubicBezTo>
                      <a:lnTo>
                        <a:pt x="3466" y="5671"/>
                      </a:lnTo>
                      <a:cubicBezTo>
                        <a:pt x="3466" y="5514"/>
                        <a:pt x="3403" y="5388"/>
                        <a:pt x="3246" y="5356"/>
                      </a:cubicBezTo>
                      <a:cubicBezTo>
                        <a:pt x="2584" y="5104"/>
                        <a:pt x="2111" y="4443"/>
                        <a:pt x="2111" y="3718"/>
                      </a:cubicBezTo>
                      <a:cubicBezTo>
                        <a:pt x="2111" y="3183"/>
                        <a:pt x="2363" y="2679"/>
                        <a:pt x="2773" y="2363"/>
                      </a:cubicBezTo>
                      <a:lnTo>
                        <a:pt x="2773" y="3718"/>
                      </a:lnTo>
                      <a:cubicBezTo>
                        <a:pt x="2773" y="3939"/>
                        <a:pt x="2930" y="4096"/>
                        <a:pt x="3120" y="4096"/>
                      </a:cubicBezTo>
                      <a:lnTo>
                        <a:pt x="4506" y="4096"/>
                      </a:lnTo>
                      <a:cubicBezTo>
                        <a:pt x="4695" y="4096"/>
                        <a:pt x="4852" y="3939"/>
                        <a:pt x="4852" y="3718"/>
                      </a:cubicBezTo>
                      <a:lnTo>
                        <a:pt x="4852" y="2363"/>
                      </a:lnTo>
                      <a:close/>
                      <a:moveTo>
                        <a:pt x="3781" y="1"/>
                      </a:moveTo>
                      <a:cubicBezTo>
                        <a:pt x="1702" y="1"/>
                        <a:pt x="1" y="1670"/>
                        <a:pt x="1" y="3781"/>
                      </a:cubicBezTo>
                      <a:cubicBezTo>
                        <a:pt x="1" y="5861"/>
                        <a:pt x="1702" y="7530"/>
                        <a:pt x="3781" y="7530"/>
                      </a:cubicBezTo>
                      <a:cubicBezTo>
                        <a:pt x="5892" y="7530"/>
                        <a:pt x="7562" y="5861"/>
                        <a:pt x="7562" y="3781"/>
                      </a:cubicBezTo>
                      <a:cubicBezTo>
                        <a:pt x="7562" y="1670"/>
                        <a:pt x="5892" y="1"/>
                        <a:pt x="378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51" name="Google Shape;12473;p89">
                <a:extLst>
                  <a:ext uri="{FF2B5EF4-FFF2-40B4-BE49-F238E27FC236}">
                    <a16:creationId xmlns:a16="http://schemas.microsoft.com/office/drawing/2014/main" id="{AFB58A01-B79C-DCFF-3064-78DCCCCB62BE}"/>
                  </a:ext>
                </a:extLst>
              </p:cNvPr>
              <p:cNvGrpSpPr/>
              <p:nvPr/>
            </p:nvGrpSpPr>
            <p:grpSpPr>
              <a:xfrm>
                <a:off x="9511570" y="1885950"/>
                <a:ext cx="632212" cy="641343"/>
                <a:chOff x="-2777700" y="2049775"/>
                <a:chExt cx="287325" cy="291475"/>
              </a:xfrm>
              <a:grpFill/>
            </p:grpSpPr>
            <p:sp>
              <p:nvSpPr>
                <p:cNvPr id="178" name="Google Shape;12474;p89">
                  <a:extLst>
                    <a:ext uri="{FF2B5EF4-FFF2-40B4-BE49-F238E27FC236}">
                      <a16:creationId xmlns:a16="http://schemas.microsoft.com/office/drawing/2014/main" id="{FB564A4D-9193-FDFA-8D9B-76464D787233}"/>
                    </a:ext>
                  </a:extLst>
                </p:cNvPr>
                <p:cNvSpPr/>
                <p:nvPr/>
              </p:nvSpPr>
              <p:spPr>
                <a:xfrm>
                  <a:off x="-2777700" y="2049775"/>
                  <a:ext cx="287325" cy="2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3" h="11659" extrusionOk="0">
                      <a:moveTo>
                        <a:pt x="7121" y="662"/>
                      </a:moveTo>
                      <a:cubicBezTo>
                        <a:pt x="7341" y="662"/>
                        <a:pt x="7499" y="820"/>
                        <a:pt x="7499" y="1040"/>
                      </a:cubicBezTo>
                      <a:cubicBezTo>
                        <a:pt x="7499" y="1230"/>
                        <a:pt x="7341" y="1387"/>
                        <a:pt x="7121" y="1387"/>
                      </a:cubicBezTo>
                      <a:lnTo>
                        <a:pt x="4380" y="1387"/>
                      </a:lnTo>
                      <a:cubicBezTo>
                        <a:pt x="4191" y="1387"/>
                        <a:pt x="4033" y="1230"/>
                        <a:pt x="4033" y="1040"/>
                      </a:cubicBezTo>
                      <a:cubicBezTo>
                        <a:pt x="4033" y="820"/>
                        <a:pt x="4191" y="662"/>
                        <a:pt x="4380" y="662"/>
                      </a:cubicBezTo>
                      <a:close/>
                      <a:moveTo>
                        <a:pt x="6774" y="2049"/>
                      </a:moveTo>
                      <a:lnTo>
                        <a:pt x="6774" y="4285"/>
                      </a:lnTo>
                      <a:cubicBezTo>
                        <a:pt x="6774" y="4412"/>
                        <a:pt x="6774" y="4443"/>
                        <a:pt x="7499" y="5514"/>
                      </a:cubicBezTo>
                      <a:lnTo>
                        <a:pt x="3970" y="5514"/>
                      </a:lnTo>
                      <a:cubicBezTo>
                        <a:pt x="4758" y="4412"/>
                        <a:pt x="4726" y="4443"/>
                        <a:pt x="4726" y="4348"/>
                      </a:cubicBezTo>
                      <a:lnTo>
                        <a:pt x="4726" y="2049"/>
                      </a:lnTo>
                      <a:close/>
                      <a:moveTo>
                        <a:pt x="8003" y="6176"/>
                      </a:moveTo>
                      <a:cubicBezTo>
                        <a:pt x="8696" y="7215"/>
                        <a:pt x="9578" y="8507"/>
                        <a:pt x="10177" y="9389"/>
                      </a:cubicBezTo>
                      <a:cubicBezTo>
                        <a:pt x="10649" y="10082"/>
                        <a:pt x="10177" y="10996"/>
                        <a:pt x="9294" y="10996"/>
                      </a:cubicBezTo>
                      <a:lnTo>
                        <a:pt x="2206" y="10996"/>
                      </a:lnTo>
                      <a:cubicBezTo>
                        <a:pt x="1387" y="10996"/>
                        <a:pt x="914" y="10051"/>
                        <a:pt x="1387" y="9389"/>
                      </a:cubicBezTo>
                      <a:cubicBezTo>
                        <a:pt x="1859" y="8665"/>
                        <a:pt x="2804" y="7341"/>
                        <a:pt x="3561" y="6176"/>
                      </a:cubicBezTo>
                      <a:close/>
                      <a:moveTo>
                        <a:pt x="4380" y="1"/>
                      </a:moveTo>
                      <a:cubicBezTo>
                        <a:pt x="3813" y="1"/>
                        <a:pt x="3340" y="473"/>
                        <a:pt x="3340" y="1040"/>
                      </a:cubicBezTo>
                      <a:cubicBezTo>
                        <a:pt x="3340" y="1513"/>
                        <a:pt x="3655" y="1860"/>
                        <a:pt x="4065" y="2017"/>
                      </a:cubicBezTo>
                      <a:lnTo>
                        <a:pt x="4065" y="4222"/>
                      </a:lnTo>
                      <a:cubicBezTo>
                        <a:pt x="3718" y="4790"/>
                        <a:pt x="1198" y="8413"/>
                        <a:pt x="788" y="8980"/>
                      </a:cubicBezTo>
                      <a:cubicBezTo>
                        <a:pt x="1" y="10114"/>
                        <a:pt x="820" y="11658"/>
                        <a:pt x="2206" y="11658"/>
                      </a:cubicBezTo>
                      <a:lnTo>
                        <a:pt x="9294" y="11658"/>
                      </a:lnTo>
                      <a:cubicBezTo>
                        <a:pt x="9308" y="11658"/>
                        <a:pt x="9322" y="11658"/>
                        <a:pt x="9335" y="11658"/>
                      </a:cubicBezTo>
                      <a:cubicBezTo>
                        <a:pt x="10697" y="11658"/>
                        <a:pt x="11492" y="10103"/>
                        <a:pt x="10712" y="9011"/>
                      </a:cubicBezTo>
                      <a:cubicBezTo>
                        <a:pt x="10271" y="8444"/>
                        <a:pt x="7845" y="4853"/>
                        <a:pt x="7499" y="4254"/>
                      </a:cubicBezTo>
                      <a:lnTo>
                        <a:pt x="7499" y="1986"/>
                      </a:lnTo>
                      <a:cubicBezTo>
                        <a:pt x="7877" y="1828"/>
                        <a:pt x="8160" y="1450"/>
                        <a:pt x="8160" y="1040"/>
                      </a:cubicBezTo>
                      <a:cubicBezTo>
                        <a:pt x="8160" y="473"/>
                        <a:pt x="7688" y="1"/>
                        <a:pt x="712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9" name="Google Shape;12475;p89">
                  <a:extLst>
                    <a:ext uri="{FF2B5EF4-FFF2-40B4-BE49-F238E27FC236}">
                      <a16:creationId xmlns:a16="http://schemas.microsoft.com/office/drawing/2014/main" id="{E2C37E7D-70AD-722A-57A3-8F58D141B243}"/>
                    </a:ext>
                  </a:extLst>
                </p:cNvPr>
                <p:cNvSpPr/>
                <p:nvPr/>
              </p:nvSpPr>
              <p:spPr>
                <a:xfrm>
                  <a:off x="-2694200" y="2221475"/>
                  <a:ext cx="69325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" h="2742" extrusionOk="0">
                      <a:moveTo>
                        <a:pt x="1386" y="694"/>
                      </a:moveTo>
                      <a:cubicBezTo>
                        <a:pt x="1733" y="694"/>
                        <a:pt x="2048" y="1009"/>
                        <a:pt x="2048" y="1356"/>
                      </a:cubicBezTo>
                      <a:cubicBezTo>
                        <a:pt x="2048" y="1765"/>
                        <a:pt x="1764" y="2049"/>
                        <a:pt x="1386" y="2049"/>
                      </a:cubicBezTo>
                      <a:cubicBezTo>
                        <a:pt x="1008" y="2049"/>
                        <a:pt x="725" y="1702"/>
                        <a:pt x="725" y="1356"/>
                      </a:cubicBezTo>
                      <a:cubicBezTo>
                        <a:pt x="725" y="978"/>
                        <a:pt x="1040" y="694"/>
                        <a:pt x="1386" y="694"/>
                      </a:cubicBezTo>
                      <a:close/>
                      <a:moveTo>
                        <a:pt x="1386" y="1"/>
                      </a:moveTo>
                      <a:cubicBezTo>
                        <a:pt x="630" y="1"/>
                        <a:pt x="0" y="631"/>
                        <a:pt x="0" y="1356"/>
                      </a:cubicBezTo>
                      <a:cubicBezTo>
                        <a:pt x="0" y="2112"/>
                        <a:pt x="630" y="2742"/>
                        <a:pt x="1386" y="2742"/>
                      </a:cubicBezTo>
                      <a:cubicBezTo>
                        <a:pt x="2142" y="2742"/>
                        <a:pt x="2772" y="2112"/>
                        <a:pt x="2772" y="1356"/>
                      </a:cubicBezTo>
                      <a:cubicBezTo>
                        <a:pt x="2772" y="631"/>
                        <a:pt x="2142" y="1"/>
                        <a:pt x="138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80" name="Google Shape;12476;p89">
                  <a:extLst>
                    <a:ext uri="{FF2B5EF4-FFF2-40B4-BE49-F238E27FC236}">
                      <a16:creationId xmlns:a16="http://schemas.microsoft.com/office/drawing/2014/main" id="{55626B45-559B-C154-C9B4-A8BEE5BF7CF1}"/>
                    </a:ext>
                  </a:extLst>
                </p:cNvPr>
                <p:cNvSpPr/>
                <p:nvPr/>
              </p:nvSpPr>
              <p:spPr>
                <a:xfrm>
                  <a:off x="-2608350" y="2255350"/>
                  <a:ext cx="512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2049" extrusionOk="0">
                      <a:moveTo>
                        <a:pt x="1040" y="694"/>
                      </a:moveTo>
                      <a:cubicBezTo>
                        <a:pt x="1229" y="694"/>
                        <a:pt x="1386" y="851"/>
                        <a:pt x="1386" y="1040"/>
                      </a:cubicBezTo>
                      <a:cubicBezTo>
                        <a:pt x="1386" y="1229"/>
                        <a:pt x="1229" y="1387"/>
                        <a:pt x="1040" y="1387"/>
                      </a:cubicBezTo>
                      <a:cubicBezTo>
                        <a:pt x="819" y="1387"/>
                        <a:pt x="693" y="1229"/>
                        <a:pt x="693" y="1040"/>
                      </a:cubicBezTo>
                      <a:cubicBezTo>
                        <a:pt x="693" y="851"/>
                        <a:pt x="819" y="694"/>
                        <a:pt x="1040" y="694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40" y="2048"/>
                      </a:cubicBezTo>
                      <a:cubicBezTo>
                        <a:pt x="1575" y="2048"/>
                        <a:pt x="2048" y="1576"/>
                        <a:pt x="2048" y="1040"/>
                      </a:cubicBezTo>
                      <a:cubicBezTo>
                        <a:pt x="2048" y="473"/>
                        <a:pt x="1575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52" name="Google Shape;12508;p89">
                <a:extLst>
                  <a:ext uri="{FF2B5EF4-FFF2-40B4-BE49-F238E27FC236}">
                    <a16:creationId xmlns:a16="http://schemas.microsoft.com/office/drawing/2014/main" id="{276FA3AF-E0F1-A6D9-0AB8-C078CE1AF9E9}"/>
                  </a:ext>
                </a:extLst>
              </p:cNvPr>
              <p:cNvGrpSpPr/>
              <p:nvPr/>
            </p:nvGrpSpPr>
            <p:grpSpPr>
              <a:xfrm>
                <a:off x="6173618" y="1886830"/>
                <a:ext cx="643048" cy="639583"/>
                <a:chOff x="-4211975" y="2046625"/>
                <a:chExt cx="292250" cy="290675"/>
              </a:xfrm>
              <a:grpFill/>
            </p:grpSpPr>
            <p:sp>
              <p:nvSpPr>
                <p:cNvPr id="176" name="Google Shape;12509;p89">
                  <a:extLst>
                    <a:ext uri="{FF2B5EF4-FFF2-40B4-BE49-F238E27FC236}">
                      <a16:creationId xmlns:a16="http://schemas.microsoft.com/office/drawing/2014/main" id="{816898A5-3361-4A26-CAB9-611C4EC387D9}"/>
                    </a:ext>
                  </a:extLst>
                </p:cNvPr>
                <p:cNvSpPr/>
                <p:nvPr/>
              </p:nvSpPr>
              <p:spPr>
                <a:xfrm>
                  <a:off x="-4211975" y="2081300"/>
                  <a:ext cx="256025" cy="2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10240" extrusionOk="0">
                      <a:moveTo>
                        <a:pt x="4758" y="693"/>
                      </a:moveTo>
                      <a:lnTo>
                        <a:pt x="4758" y="5167"/>
                      </a:lnTo>
                      <a:cubicBezTo>
                        <a:pt x="4758" y="5356"/>
                        <a:pt x="4916" y="5513"/>
                        <a:pt x="5105" y="5513"/>
                      </a:cubicBezTo>
                      <a:lnTo>
                        <a:pt x="9578" y="5513"/>
                      </a:lnTo>
                      <a:cubicBezTo>
                        <a:pt x="9358" y="7813"/>
                        <a:pt x="7436" y="9609"/>
                        <a:pt x="5105" y="9609"/>
                      </a:cubicBezTo>
                      <a:cubicBezTo>
                        <a:pt x="2679" y="9609"/>
                        <a:pt x="663" y="7593"/>
                        <a:pt x="663" y="5167"/>
                      </a:cubicBezTo>
                      <a:cubicBezTo>
                        <a:pt x="663" y="2835"/>
                        <a:pt x="2490" y="914"/>
                        <a:pt x="4758" y="693"/>
                      </a:cubicBezTo>
                      <a:close/>
                      <a:moveTo>
                        <a:pt x="5105" y="0"/>
                      </a:moveTo>
                      <a:cubicBezTo>
                        <a:pt x="2269" y="0"/>
                        <a:pt x="1" y="2300"/>
                        <a:pt x="1" y="5104"/>
                      </a:cubicBezTo>
                      <a:cubicBezTo>
                        <a:pt x="1" y="7939"/>
                        <a:pt x="2269" y="10239"/>
                        <a:pt x="5105" y="10239"/>
                      </a:cubicBezTo>
                      <a:cubicBezTo>
                        <a:pt x="7940" y="10239"/>
                        <a:pt x="10240" y="7939"/>
                        <a:pt x="10240" y="5104"/>
                      </a:cubicBezTo>
                      <a:cubicBezTo>
                        <a:pt x="10240" y="4978"/>
                        <a:pt x="10083" y="4820"/>
                        <a:pt x="9925" y="4820"/>
                      </a:cubicBezTo>
                      <a:lnTo>
                        <a:pt x="5483" y="4820"/>
                      </a:lnTo>
                      <a:lnTo>
                        <a:pt x="5483" y="347"/>
                      </a:lnTo>
                      <a:cubicBezTo>
                        <a:pt x="5483" y="158"/>
                        <a:pt x="5325" y="0"/>
                        <a:pt x="51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7" name="Google Shape;12510;p89">
                  <a:extLst>
                    <a:ext uri="{FF2B5EF4-FFF2-40B4-BE49-F238E27FC236}">
                      <a16:creationId xmlns:a16="http://schemas.microsoft.com/office/drawing/2014/main" id="{6807494E-831D-0095-B6D7-50AF01029F62}"/>
                    </a:ext>
                  </a:extLst>
                </p:cNvPr>
                <p:cNvSpPr/>
                <p:nvPr/>
              </p:nvSpPr>
              <p:spPr>
                <a:xfrm>
                  <a:off x="-4057600" y="2046625"/>
                  <a:ext cx="137875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5" h="5515" extrusionOk="0">
                      <a:moveTo>
                        <a:pt x="663" y="694"/>
                      </a:moveTo>
                      <a:cubicBezTo>
                        <a:pt x="2836" y="851"/>
                        <a:pt x="4601" y="2616"/>
                        <a:pt x="4758" y="4790"/>
                      </a:cubicBezTo>
                      <a:lnTo>
                        <a:pt x="663" y="4790"/>
                      </a:lnTo>
                      <a:lnTo>
                        <a:pt x="663" y="694"/>
                      </a:lnTo>
                      <a:close/>
                      <a:moveTo>
                        <a:pt x="348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lnTo>
                        <a:pt x="1" y="5168"/>
                      </a:lnTo>
                      <a:cubicBezTo>
                        <a:pt x="1" y="5357"/>
                        <a:pt x="158" y="5514"/>
                        <a:pt x="348" y="5514"/>
                      </a:cubicBezTo>
                      <a:lnTo>
                        <a:pt x="5168" y="5514"/>
                      </a:lnTo>
                      <a:cubicBezTo>
                        <a:pt x="5357" y="5514"/>
                        <a:pt x="5514" y="5357"/>
                        <a:pt x="5514" y="5168"/>
                      </a:cubicBezTo>
                      <a:cubicBezTo>
                        <a:pt x="5483" y="3750"/>
                        <a:pt x="4979" y="2490"/>
                        <a:pt x="3971" y="1513"/>
                      </a:cubicBezTo>
                      <a:cubicBezTo>
                        <a:pt x="2994" y="536"/>
                        <a:pt x="1734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153" name="Google Shape;12519;p89">
                <a:extLst>
                  <a:ext uri="{FF2B5EF4-FFF2-40B4-BE49-F238E27FC236}">
                    <a16:creationId xmlns:a16="http://schemas.microsoft.com/office/drawing/2014/main" id="{2B518838-973C-B749-0F48-15B208121F01}"/>
                  </a:ext>
                </a:extLst>
              </p:cNvPr>
              <p:cNvSpPr/>
              <p:nvPr/>
            </p:nvSpPr>
            <p:spPr>
              <a:xfrm>
                <a:off x="10331675" y="1884054"/>
                <a:ext cx="608338" cy="644753"/>
              </a:xfrm>
              <a:custGeom>
                <a:avLst/>
                <a:gdLst/>
                <a:ahLst/>
                <a:cxnLst/>
                <a:rect l="l" t="t" r="r" b="b"/>
                <a:pathLst>
                  <a:path w="11059" h="11721" extrusionOk="0">
                    <a:moveTo>
                      <a:pt x="1418" y="693"/>
                    </a:moveTo>
                    <a:lnTo>
                      <a:pt x="1418" y="1387"/>
                    </a:lnTo>
                    <a:lnTo>
                      <a:pt x="725" y="1387"/>
                    </a:lnTo>
                    <a:lnTo>
                      <a:pt x="725" y="693"/>
                    </a:lnTo>
                    <a:close/>
                    <a:moveTo>
                      <a:pt x="9011" y="693"/>
                    </a:moveTo>
                    <a:lnTo>
                      <a:pt x="9011" y="1387"/>
                    </a:lnTo>
                    <a:lnTo>
                      <a:pt x="8349" y="1387"/>
                    </a:lnTo>
                    <a:lnTo>
                      <a:pt x="8349" y="693"/>
                    </a:lnTo>
                    <a:close/>
                    <a:moveTo>
                      <a:pt x="7656" y="1324"/>
                    </a:moveTo>
                    <a:lnTo>
                      <a:pt x="7656" y="1670"/>
                    </a:lnTo>
                    <a:cubicBezTo>
                      <a:pt x="7656" y="1891"/>
                      <a:pt x="7813" y="2048"/>
                      <a:pt x="8034" y="2048"/>
                    </a:cubicBezTo>
                    <a:lnTo>
                      <a:pt x="8381" y="2048"/>
                    </a:lnTo>
                    <a:lnTo>
                      <a:pt x="8381" y="4222"/>
                    </a:lnTo>
                    <a:cubicBezTo>
                      <a:pt x="8255" y="4253"/>
                      <a:pt x="8160" y="4316"/>
                      <a:pt x="8034" y="4411"/>
                    </a:cubicBezTo>
                    <a:cubicBezTo>
                      <a:pt x="7845" y="4243"/>
                      <a:pt x="7614" y="4159"/>
                      <a:pt x="7369" y="4159"/>
                    </a:cubicBezTo>
                    <a:cubicBezTo>
                      <a:pt x="7246" y="4159"/>
                      <a:pt x="7120" y="4180"/>
                      <a:pt x="6994" y="4222"/>
                    </a:cubicBezTo>
                    <a:lnTo>
                      <a:pt x="6994" y="3088"/>
                    </a:lnTo>
                    <a:cubicBezTo>
                      <a:pt x="6994" y="2552"/>
                      <a:pt x="6522" y="2080"/>
                      <a:pt x="5986" y="2080"/>
                    </a:cubicBezTo>
                    <a:cubicBezTo>
                      <a:pt x="5419" y="2080"/>
                      <a:pt x="4947" y="2552"/>
                      <a:pt x="4947" y="3088"/>
                    </a:cubicBezTo>
                    <a:lnTo>
                      <a:pt x="4947" y="6459"/>
                    </a:lnTo>
                    <a:lnTo>
                      <a:pt x="4789" y="6301"/>
                    </a:lnTo>
                    <a:cubicBezTo>
                      <a:pt x="4600" y="6097"/>
                      <a:pt x="4340" y="5994"/>
                      <a:pt x="4076" y="5994"/>
                    </a:cubicBezTo>
                    <a:cubicBezTo>
                      <a:pt x="3812" y="5994"/>
                      <a:pt x="3545" y="6097"/>
                      <a:pt x="3340" y="6301"/>
                    </a:cubicBezTo>
                    <a:cubicBezTo>
                      <a:pt x="2962" y="6679"/>
                      <a:pt x="2962" y="7341"/>
                      <a:pt x="3340" y="7751"/>
                    </a:cubicBezTo>
                    <a:lnTo>
                      <a:pt x="3812" y="8223"/>
                    </a:lnTo>
                    <a:lnTo>
                      <a:pt x="2111" y="8223"/>
                    </a:lnTo>
                    <a:lnTo>
                      <a:pt x="2111" y="7908"/>
                    </a:lnTo>
                    <a:cubicBezTo>
                      <a:pt x="2111" y="7719"/>
                      <a:pt x="1954" y="7561"/>
                      <a:pt x="1765" y="7561"/>
                    </a:cubicBezTo>
                    <a:lnTo>
                      <a:pt x="1418" y="7561"/>
                    </a:lnTo>
                    <a:lnTo>
                      <a:pt x="1418" y="2048"/>
                    </a:lnTo>
                    <a:lnTo>
                      <a:pt x="1765" y="2048"/>
                    </a:lnTo>
                    <a:cubicBezTo>
                      <a:pt x="1954" y="2048"/>
                      <a:pt x="2111" y="1891"/>
                      <a:pt x="2111" y="1670"/>
                    </a:cubicBezTo>
                    <a:lnTo>
                      <a:pt x="2111" y="1324"/>
                    </a:lnTo>
                    <a:close/>
                    <a:moveTo>
                      <a:pt x="1418" y="8255"/>
                    </a:moveTo>
                    <a:lnTo>
                      <a:pt x="1418" y="8948"/>
                    </a:lnTo>
                    <a:lnTo>
                      <a:pt x="725" y="8948"/>
                    </a:lnTo>
                    <a:lnTo>
                      <a:pt x="725" y="8255"/>
                    </a:lnTo>
                    <a:close/>
                    <a:moveTo>
                      <a:pt x="5955" y="2836"/>
                    </a:moveTo>
                    <a:cubicBezTo>
                      <a:pt x="6144" y="2836"/>
                      <a:pt x="6301" y="2993"/>
                      <a:pt x="6301" y="3182"/>
                    </a:cubicBezTo>
                    <a:lnTo>
                      <a:pt x="6301" y="6616"/>
                    </a:lnTo>
                    <a:cubicBezTo>
                      <a:pt x="6301" y="6805"/>
                      <a:pt x="6459" y="6963"/>
                      <a:pt x="6648" y="6963"/>
                    </a:cubicBezTo>
                    <a:cubicBezTo>
                      <a:pt x="6837" y="6963"/>
                      <a:pt x="6994" y="6805"/>
                      <a:pt x="6994" y="6616"/>
                    </a:cubicBezTo>
                    <a:lnTo>
                      <a:pt x="6994" y="5230"/>
                    </a:lnTo>
                    <a:cubicBezTo>
                      <a:pt x="6994" y="5041"/>
                      <a:pt x="7152" y="4884"/>
                      <a:pt x="7372" y="4884"/>
                    </a:cubicBezTo>
                    <a:cubicBezTo>
                      <a:pt x="7561" y="4884"/>
                      <a:pt x="7719" y="5041"/>
                      <a:pt x="7719" y="5230"/>
                    </a:cubicBezTo>
                    <a:lnTo>
                      <a:pt x="7719" y="6616"/>
                    </a:lnTo>
                    <a:cubicBezTo>
                      <a:pt x="7719" y="6805"/>
                      <a:pt x="7876" y="6963"/>
                      <a:pt x="8066" y="6963"/>
                    </a:cubicBezTo>
                    <a:cubicBezTo>
                      <a:pt x="8255" y="6963"/>
                      <a:pt x="8412" y="6805"/>
                      <a:pt x="8412" y="6616"/>
                    </a:cubicBezTo>
                    <a:lnTo>
                      <a:pt x="8412" y="5230"/>
                    </a:lnTo>
                    <a:cubicBezTo>
                      <a:pt x="8412" y="5041"/>
                      <a:pt x="8570" y="4884"/>
                      <a:pt x="8790" y="4884"/>
                    </a:cubicBezTo>
                    <a:cubicBezTo>
                      <a:pt x="8979" y="4884"/>
                      <a:pt x="9137" y="5041"/>
                      <a:pt x="9137" y="5230"/>
                    </a:cubicBezTo>
                    <a:lnTo>
                      <a:pt x="9137" y="6616"/>
                    </a:lnTo>
                    <a:cubicBezTo>
                      <a:pt x="9137" y="6805"/>
                      <a:pt x="9294" y="6963"/>
                      <a:pt x="9483" y="6963"/>
                    </a:cubicBezTo>
                    <a:cubicBezTo>
                      <a:pt x="9672" y="6963"/>
                      <a:pt x="9830" y="6805"/>
                      <a:pt x="9830" y="6616"/>
                    </a:cubicBezTo>
                    <a:lnTo>
                      <a:pt x="9830" y="5955"/>
                    </a:lnTo>
                    <a:cubicBezTo>
                      <a:pt x="9704" y="5703"/>
                      <a:pt x="9861" y="5545"/>
                      <a:pt x="10019" y="5545"/>
                    </a:cubicBezTo>
                    <a:cubicBezTo>
                      <a:pt x="10239" y="5545"/>
                      <a:pt x="10397" y="5703"/>
                      <a:pt x="10397" y="5892"/>
                    </a:cubicBezTo>
                    <a:lnTo>
                      <a:pt x="10397" y="7057"/>
                    </a:lnTo>
                    <a:cubicBezTo>
                      <a:pt x="10397" y="8003"/>
                      <a:pt x="10176" y="8885"/>
                      <a:pt x="9830" y="9672"/>
                    </a:cubicBezTo>
                    <a:lnTo>
                      <a:pt x="6144" y="9672"/>
                    </a:lnTo>
                    <a:lnTo>
                      <a:pt x="3812" y="7372"/>
                    </a:lnTo>
                    <a:cubicBezTo>
                      <a:pt x="3686" y="7246"/>
                      <a:pt x="3686" y="6994"/>
                      <a:pt x="3812" y="6900"/>
                    </a:cubicBezTo>
                    <a:cubicBezTo>
                      <a:pt x="3875" y="6837"/>
                      <a:pt x="3962" y="6805"/>
                      <a:pt x="4049" y="6805"/>
                    </a:cubicBezTo>
                    <a:cubicBezTo>
                      <a:pt x="4135" y="6805"/>
                      <a:pt x="4222" y="6837"/>
                      <a:pt x="4285" y="6900"/>
                    </a:cubicBezTo>
                    <a:lnTo>
                      <a:pt x="5010" y="7593"/>
                    </a:lnTo>
                    <a:cubicBezTo>
                      <a:pt x="5075" y="7659"/>
                      <a:pt x="5163" y="7690"/>
                      <a:pt x="5251" y="7690"/>
                    </a:cubicBezTo>
                    <a:cubicBezTo>
                      <a:pt x="5415" y="7690"/>
                      <a:pt x="5577" y="7578"/>
                      <a:pt x="5577" y="7372"/>
                    </a:cubicBezTo>
                    <a:lnTo>
                      <a:pt x="5577" y="3182"/>
                    </a:lnTo>
                    <a:cubicBezTo>
                      <a:pt x="5577" y="2993"/>
                      <a:pt x="5734" y="2836"/>
                      <a:pt x="5955" y="2836"/>
                    </a:cubicBezTo>
                    <a:close/>
                    <a:moveTo>
                      <a:pt x="9672" y="10302"/>
                    </a:moveTo>
                    <a:lnTo>
                      <a:pt x="9672" y="10680"/>
                    </a:lnTo>
                    <a:cubicBezTo>
                      <a:pt x="9704" y="10869"/>
                      <a:pt x="9546" y="11027"/>
                      <a:pt x="9357" y="11027"/>
                    </a:cubicBezTo>
                    <a:lnTo>
                      <a:pt x="6616" y="11027"/>
                    </a:lnTo>
                    <a:cubicBezTo>
                      <a:pt x="6396" y="11027"/>
                      <a:pt x="6238" y="10869"/>
                      <a:pt x="6238" y="10680"/>
                    </a:cubicBezTo>
                    <a:lnTo>
                      <a:pt x="6238" y="10302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22"/>
                      <a:pt x="158" y="2080"/>
                      <a:pt x="347" y="2080"/>
                    </a:cubicBezTo>
                    <a:lnTo>
                      <a:pt x="693" y="2080"/>
                    </a:lnTo>
                    <a:lnTo>
                      <a:pt x="693" y="7593"/>
                    </a:lnTo>
                    <a:lnTo>
                      <a:pt x="347" y="7593"/>
                    </a:lnTo>
                    <a:cubicBezTo>
                      <a:pt x="158" y="7593"/>
                      <a:pt x="0" y="7751"/>
                      <a:pt x="0" y="7940"/>
                    </a:cubicBezTo>
                    <a:lnTo>
                      <a:pt x="0" y="9326"/>
                    </a:lnTo>
                    <a:cubicBezTo>
                      <a:pt x="0" y="9515"/>
                      <a:pt x="158" y="9672"/>
                      <a:pt x="347" y="9672"/>
                    </a:cubicBezTo>
                    <a:lnTo>
                      <a:pt x="1733" y="9672"/>
                    </a:lnTo>
                    <a:cubicBezTo>
                      <a:pt x="1922" y="9672"/>
                      <a:pt x="2080" y="9515"/>
                      <a:pt x="2080" y="9326"/>
                    </a:cubicBezTo>
                    <a:lnTo>
                      <a:pt x="2080" y="8979"/>
                    </a:lnTo>
                    <a:lnTo>
                      <a:pt x="4442" y="8979"/>
                    </a:lnTo>
                    <a:lnTo>
                      <a:pt x="5577" y="10113"/>
                    </a:lnTo>
                    <a:lnTo>
                      <a:pt x="5577" y="10712"/>
                    </a:lnTo>
                    <a:cubicBezTo>
                      <a:pt x="5577" y="11248"/>
                      <a:pt x="6049" y="11720"/>
                      <a:pt x="6616" y="11720"/>
                    </a:cubicBezTo>
                    <a:lnTo>
                      <a:pt x="9357" y="11720"/>
                    </a:lnTo>
                    <a:cubicBezTo>
                      <a:pt x="9924" y="11720"/>
                      <a:pt x="10397" y="11248"/>
                      <a:pt x="10397" y="10712"/>
                    </a:cubicBezTo>
                    <a:lnTo>
                      <a:pt x="10397" y="10113"/>
                    </a:lnTo>
                    <a:cubicBezTo>
                      <a:pt x="10806" y="9200"/>
                      <a:pt x="11058" y="8160"/>
                      <a:pt x="11058" y="7026"/>
                    </a:cubicBezTo>
                    <a:lnTo>
                      <a:pt x="11058" y="5892"/>
                    </a:lnTo>
                    <a:cubicBezTo>
                      <a:pt x="11058" y="5325"/>
                      <a:pt x="10617" y="4884"/>
                      <a:pt x="10019" y="4884"/>
                    </a:cubicBezTo>
                    <a:cubicBezTo>
                      <a:pt x="9924" y="4884"/>
                      <a:pt x="9767" y="4915"/>
                      <a:pt x="9641" y="4947"/>
                    </a:cubicBezTo>
                    <a:cubicBezTo>
                      <a:pt x="9546" y="4632"/>
                      <a:pt x="9326" y="4379"/>
                      <a:pt x="9011" y="4253"/>
                    </a:cubicBezTo>
                    <a:lnTo>
                      <a:pt x="9011" y="2080"/>
                    </a:lnTo>
                    <a:lnTo>
                      <a:pt x="9357" y="2080"/>
                    </a:lnTo>
                    <a:cubicBezTo>
                      <a:pt x="9546" y="2080"/>
                      <a:pt x="9735" y="1922"/>
                      <a:pt x="9735" y="1733"/>
                    </a:cubicBezTo>
                    <a:lnTo>
                      <a:pt x="9735" y="347"/>
                    </a:lnTo>
                    <a:cubicBezTo>
                      <a:pt x="9735" y="158"/>
                      <a:pt x="9546" y="0"/>
                      <a:pt x="9357" y="0"/>
                    </a:cubicBezTo>
                    <a:lnTo>
                      <a:pt x="7971" y="0"/>
                    </a:lnTo>
                    <a:cubicBezTo>
                      <a:pt x="7782" y="0"/>
                      <a:pt x="7624" y="158"/>
                      <a:pt x="7624" y="347"/>
                    </a:cubicBezTo>
                    <a:lnTo>
                      <a:pt x="7624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2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54" name="Google Shape;12532;p89">
                <a:extLst>
                  <a:ext uri="{FF2B5EF4-FFF2-40B4-BE49-F238E27FC236}">
                    <a16:creationId xmlns:a16="http://schemas.microsoft.com/office/drawing/2014/main" id="{16E25889-AD0E-0437-BF38-83DEE80B5589}"/>
                  </a:ext>
                </a:extLst>
              </p:cNvPr>
              <p:cNvGrpSpPr/>
              <p:nvPr/>
            </p:nvGrpSpPr>
            <p:grpSpPr>
              <a:xfrm>
                <a:off x="2875060" y="1885975"/>
                <a:ext cx="644752" cy="641288"/>
                <a:chOff x="-5635200" y="2037975"/>
                <a:chExt cx="293025" cy="291450"/>
              </a:xfrm>
              <a:grpFill/>
            </p:grpSpPr>
            <p:sp>
              <p:nvSpPr>
                <p:cNvPr id="174" name="Google Shape;12533;p89">
                  <a:extLst>
                    <a:ext uri="{FF2B5EF4-FFF2-40B4-BE49-F238E27FC236}">
                      <a16:creationId xmlns:a16="http://schemas.microsoft.com/office/drawing/2014/main" id="{9E8A7B69-739F-72F6-5A92-81011A781A68}"/>
                    </a:ext>
                  </a:extLst>
                </p:cNvPr>
                <p:cNvSpPr/>
                <p:nvPr/>
              </p:nvSpPr>
              <p:spPr>
                <a:xfrm>
                  <a:off x="-5635200" y="2037975"/>
                  <a:ext cx="29302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8" extrusionOk="0">
                      <a:moveTo>
                        <a:pt x="2395" y="725"/>
                      </a:moveTo>
                      <a:cubicBezTo>
                        <a:pt x="2930" y="725"/>
                        <a:pt x="3403" y="1197"/>
                        <a:pt x="3403" y="1733"/>
                      </a:cubicBezTo>
                      <a:cubicBezTo>
                        <a:pt x="3403" y="2300"/>
                        <a:pt x="2930" y="2773"/>
                        <a:pt x="2395" y="2773"/>
                      </a:cubicBezTo>
                      <a:cubicBezTo>
                        <a:pt x="1828" y="2773"/>
                        <a:pt x="1355" y="2300"/>
                        <a:pt x="1355" y="1733"/>
                      </a:cubicBezTo>
                      <a:cubicBezTo>
                        <a:pt x="1355" y="1197"/>
                        <a:pt x="1828" y="725"/>
                        <a:pt x="2395" y="725"/>
                      </a:cubicBezTo>
                      <a:close/>
                      <a:moveTo>
                        <a:pt x="10303" y="725"/>
                      </a:moveTo>
                      <a:lnTo>
                        <a:pt x="10303" y="6585"/>
                      </a:lnTo>
                      <a:lnTo>
                        <a:pt x="10334" y="6585"/>
                      </a:lnTo>
                      <a:cubicBezTo>
                        <a:pt x="10334" y="6774"/>
                        <a:pt x="10177" y="6931"/>
                        <a:pt x="9988" y="6931"/>
                      </a:cubicBezTo>
                      <a:lnTo>
                        <a:pt x="4789" y="6931"/>
                      </a:lnTo>
                      <a:lnTo>
                        <a:pt x="4789" y="5167"/>
                      </a:lnTo>
                      <a:cubicBezTo>
                        <a:pt x="4789" y="4253"/>
                        <a:pt x="4285" y="3434"/>
                        <a:pt x="3498" y="3025"/>
                      </a:cubicBezTo>
                      <a:cubicBezTo>
                        <a:pt x="3844" y="2710"/>
                        <a:pt x="4096" y="2237"/>
                        <a:pt x="4096" y="1733"/>
                      </a:cubicBezTo>
                      <a:cubicBezTo>
                        <a:pt x="4096" y="1355"/>
                        <a:pt x="3970" y="977"/>
                        <a:pt x="3718" y="725"/>
                      </a:cubicBezTo>
                      <a:close/>
                      <a:moveTo>
                        <a:pt x="2710" y="3466"/>
                      </a:moveTo>
                      <a:cubicBezTo>
                        <a:pt x="3498" y="3623"/>
                        <a:pt x="4096" y="4316"/>
                        <a:pt x="4096" y="5167"/>
                      </a:cubicBezTo>
                      <a:lnTo>
                        <a:pt x="4096" y="7246"/>
                      </a:lnTo>
                      <a:cubicBezTo>
                        <a:pt x="4128" y="7435"/>
                        <a:pt x="3970" y="7593"/>
                        <a:pt x="3750" y="7593"/>
                      </a:cubicBezTo>
                      <a:cubicBezTo>
                        <a:pt x="3561" y="7593"/>
                        <a:pt x="3403" y="7750"/>
                        <a:pt x="3403" y="7971"/>
                      </a:cubicBezTo>
                      <a:lnTo>
                        <a:pt x="3403" y="10712"/>
                      </a:lnTo>
                      <a:cubicBezTo>
                        <a:pt x="3403" y="10901"/>
                        <a:pt x="3246" y="11058"/>
                        <a:pt x="3056" y="11058"/>
                      </a:cubicBezTo>
                      <a:lnTo>
                        <a:pt x="1670" y="11058"/>
                      </a:lnTo>
                      <a:cubicBezTo>
                        <a:pt x="1481" y="11058"/>
                        <a:pt x="1324" y="10901"/>
                        <a:pt x="1324" y="10712"/>
                      </a:cubicBezTo>
                      <a:lnTo>
                        <a:pt x="1324" y="7971"/>
                      </a:lnTo>
                      <a:cubicBezTo>
                        <a:pt x="1324" y="7750"/>
                        <a:pt x="1166" y="7593"/>
                        <a:pt x="977" y="7593"/>
                      </a:cubicBezTo>
                      <a:cubicBezTo>
                        <a:pt x="788" y="7593"/>
                        <a:pt x="631" y="7435"/>
                        <a:pt x="631" y="7246"/>
                      </a:cubicBezTo>
                      <a:lnTo>
                        <a:pt x="631" y="5167"/>
                      </a:lnTo>
                      <a:cubicBezTo>
                        <a:pt x="631" y="4316"/>
                        <a:pt x="1198" y="3623"/>
                        <a:pt x="1985" y="3466"/>
                      </a:cubicBezTo>
                      <a:lnTo>
                        <a:pt x="1985" y="5829"/>
                      </a:lnTo>
                      <a:cubicBezTo>
                        <a:pt x="1985" y="6018"/>
                        <a:pt x="2143" y="6175"/>
                        <a:pt x="2363" y="6175"/>
                      </a:cubicBezTo>
                      <a:cubicBezTo>
                        <a:pt x="2552" y="6175"/>
                        <a:pt x="2710" y="6018"/>
                        <a:pt x="2710" y="5829"/>
                      </a:cubicBezTo>
                      <a:lnTo>
                        <a:pt x="2710" y="3466"/>
                      </a:lnTo>
                      <a:close/>
                      <a:moveTo>
                        <a:pt x="2395" y="0"/>
                      </a:moveTo>
                      <a:cubicBezTo>
                        <a:pt x="1450" y="0"/>
                        <a:pt x="694" y="756"/>
                        <a:pt x="694" y="1702"/>
                      </a:cubicBezTo>
                      <a:cubicBezTo>
                        <a:pt x="694" y="2206"/>
                        <a:pt x="946" y="2678"/>
                        <a:pt x="1292" y="2993"/>
                      </a:cubicBezTo>
                      <a:cubicBezTo>
                        <a:pt x="536" y="3403"/>
                        <a:pt x="1" y="4222"/>
                        <a:pt x="1" y="5136"/>
                      </a:cubicBezTo>
                      <a:lnTo>
                        <a:pt x="1" y="7215"/>
                      </a:lnTo>
                      <a:cubicBezTo>
                        <a:pt x="1" y="7656"/>
                        <a:pt x="253" y="8034"/>
                        <a:pt x="662" y="8192"/>
                      </a:cubicBezTo>
                      <a:lnTo>
                        <a:pt x="662" y="10649"/>
                      </a:lnTo>
                      <a:cubicBezTo>
                        <a:pt x="662" y="11184"/>
                        <a:pt x="1135" y="11657"/>
                        <a:pt x="1670" y="11657"/>
                      </a:cubicBezTo>
                      <a:lnTo>
                        <a:pt x="3056" y="11657"/>
                      </a:lnTo>
                      <a:cubicBezTo>
                        <a:pt x="3624" y="11657"/>
                        <a:pt x="4096" y="11184"/>
                        <a:pt x="4096" y="10649"/>
                      </a:cubicBezTo>
                      <a:lnTo>
                        <a:pt x="4096" y="8192"/>
                      </a:lnTo>
                      <a:cubicBezTo>
                        <a:pt x="4348" y="8065"/>
                        <a:pt x="4600" y="7876"/>
                        <a:pt x="4726" y="7561"/>
                      </a:cubicBezTo>
                      <a:lnTo>
                        <a:pt x="9988" y="7561"/>
                      </a:lnTo>
                      <a:cubicBezTo>
                        <a:pt x="10555" y="7561"/>
                        <a:pt x="11027" y="7089"/>
                        <a:pt x="11027" y="6553"/>
                      </a:cubicBezTo>
                      <a:lnTo>
                        <a:pt x="11027" y="662"/>
                      </a:lnTo>
                      <a:lnTo>
                        <a:pt x="11374" y="662"/>
                      </a:lnTo>
                      <a:cubicBezTo>
                        <a:pt x="11563" y="662"/>
                        <a:pt x="11720" y="504"/>
                        <a:pt x="11720" y="315"/>
                      </a:cubicBezTo>
                      <a:cubicBezTo>
                        <a:pt x="11720" y="158"/>
                        <a:pt x="11563" y="0"/>
                        <a:pt x="113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5" name="Google Shape;12534;p89">
                  <a:extLst>
                    <a:ext uri="{FF2B5EF4-FFF2-40B4-BE49-F238E27FC236}">
                      <a16:creationId xmlns:a16="http://schemas.microsoft.com/office/drawing/2014/main" id="{F8C0514A-41E3-7C29-1756-2894EF775351}"/>
                    </a:ext>
                  </a:extLst>
                </p:cNvPr>
                <p:cNvSpPr/>
                <p:nvPr/>
              </p:nvSpPr>
              <p:spPr>
                <a:xfrm>
                  <a:off x="-5496575" y="2072625"/>
                  <a:ext cx="102425" cy="10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4097" extrusionOk="0">
                      <a:moveTo>
                        <a:pt x="2395" y="725"/>
                      </a:moveTo>
                      <a:cubicBezTo>
                        <a:pt x="2867" y="851"/>
                        <a:pt x="3245" y="1229"/>
                        <a:pt x="3371" y="1733"/>
                      </a:cubicBezTo>
                      <a:lnTo>
                        <a:pt x="2395" y="1733"/>
                      </a:lnTo>
                      <a:lnTo>
                        <a:pt x="2395" y="725"/>
                      </a:lnTo>
                      <a:close/>
                      <a:moveTo>
                        <a:pt x="1733" y="757"/>
                      </a:moveTo>
                      <a:lnTo>
                        <a:pt x="1733" y="2080"/>
                      </a:lnTo>
                      <a:cubicBezTo>
                        <a:pt x="1733" y="2269"/>
                        <a:pt x="1891" y="2426"/>
                        <a:pt x="2080" y="2426"/>
                      </a:cubicBezTo>
                      <a:lnTo>
                        <a:pt x="3403" y="2426"/>
                      </a:lnTo>
                      <a:cubicBezTo>
                        <a:pt x="3245" y="3025"/>
                        <a:pt x="2741" y="3466"/>
                        <a:pt x="2080" y="3466"/>
                      </a:cubicBezTo>
                      <a:cubicBezTo>
                        <a:pt x="1324" y="3466"/>
                        <a:pt x="693" y="2836"/>
                        <a:pt x="693" y="2080"/>
                      </a:cubicBezTo>
                      <a:cubicBezTo>
                        <a:pt x="693" y="1418"/>
                        <a:pt x="1135" y="851"/>
                        <a:pt x="1733" y="757"/>
                      </a:cubicBezTo>
                      <a:close/>
                      <a:moveTo>
                        <a:pt x="2048" y="0"/>
                      </a:moveTo>
                      <a:cubicBezTo>
                        <a:pt x="883" y="0"/>
                        <a:pt x="0" y="914"/>
                        <a:pt x="0" y="2048"/>
                      </a:cubicBezTo>
                      <a:cubicBezTo>
                        <a:pt x="0" y="3182"/>
                        <a:pt x="946" y="4096"/>
                        <a:pt x="2048" y="4096"/>
                      </a:cubicBezTo>
                      <a:cubicBezTo>
                        <a:pt x="3182" y="4096"/>
                        <a:pt x="4096" y="3182"/>
                        <a:pt x="4096" y="2048"/>
                      </a:cubicBezTo>
                      <a:cubicBezTo>
                        <a:pt x="4096" y="914"/>
                        <a:pt x="3182" y="0"/>
                        <a:pt x="204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55" name="Google Shape;12543;p89">
                <a:extLst>
                  <a:ext uri="{FF2B5EF4-FFF2-40B4-BE49-F238E27FC236}">
                    <a16:creationId xmlns:a16="http://schemas.microsoft.com/office/drawing/2014/main" id="{1B378A2D-D318-5FBD-014E-B8EB93DA0A5C}"/>
                  </a:ext>
                </a:extLst>
              </p:cNvPr>
              <p:cNvGrpSpPr/>
              <p:nvPr/>
            </p:nvGrpSpPr>
            <p:grpSpPr>
              <a:xfrm>
                <a:off x="6983557" y="1885975"/>
                <a:ext cx="644752" cy="641288"/>
                <a:chOff x="-3854375" y="2046625"/>
                <a:chExt cx="293025" cy="291450"/>
              </a:xfrm>
              <a:grpFill/>
            </p:grpSpPr>
            <p:sp>
              <p:nvSpPr>
                <p:cNvPr id="172" name="Google Shape;12544;p89">
                  <a:extLst>
                    <a:ext uri="{FF2B5EF4-FFF2-40B4-BE49-F238E27FC236}">
                      <a16:creationId xmlns:a16="http://schemas.microsoft.com/office/drawing/2014/main" id="{D12ADF91-A8AC-3225-3A43-DA8BAC7D24C7}"/>
                    </a:ext>
                  </a:extLst>
                </p:cNvPr>
                <p:cNvSpPr/>
                <p:nvPr/>
              </p:nvSpPr>
              <p:spPr>
                <a:xfrm>
                  <a:off x="-3854375" y="2046625"/>
                  <a:ext cx="29302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1" h="11658" extrusionOk="0">
                      <a:moveTo>
                        <a:pt x="7624" y="694"/>
                      </a:moveTo>
                      <a:cubicBezTo>
                        <a:pt x="9515" y="694"/>
                        <a:pt x="11058" y="2206"/>
                        <a:pt x="11058" y="4096"/>
                      </a:cubicBezTo>
                      <a:cubicBezTo>
                        <a:pt x="11058" y="5987"/>
                        <a:pt x="9515" y="7530"/>
                        <a:pt x="7624" y="7530"/>
                      </a:cubicBezTo>
                      <a:cubicBezTo>
                        <a:pt x="5734" y="7530"/>
                        <a:pt x="4190" y="5987"/>
                        <a:pt x="4190" y="4096"/>
                      </a:cubicBezTo>
                      <a:cubicBezTo>
                        <a:pt x="4190" y="2206"/>
                        <a:pt x="5734" y="694"/>
                        <a:pt x="7624" y="694"/>
                      </a:cubicBezTo>
                      <a:close/>
                      <a:moveTo>
                        <a:pt x="3336" y="8066"/>
                      </a:moveTo>
                      <a:cubicBezTo>
                        <a:pt x="3426" y="8066"/>
                        <a:pt x="3513" y="8098"/>
                        <a:pt x="3560" y="8161"/>
                      </a:cubicBezTo>
                      <a:cubicBezTo>
                        <a:pt x="3686" y="8287"/>
                        <a:pt x="3686" y="8507"/>
                        <a:pt x="3560" y="8633"/>
                      </a:cubicBezTo>
                      <a:lnTo>
                        <a:pt x="1323" y="10870"/>
                      </a:lnTo>
                      <a:cubicBezTo>
                        <a:pt x="1260" y="10933"/>
                        <a:pt x="1174" y="10964"/>
                        <a:pt x="1087" y="10964"/>
                      </a:cubicBezTo>
                      <a:cubicBezTo>
                        <a:pt x="1001" y="10964"/>
                        <a:pt x="914" y="10933"/>
                        <a:pt x="851" y="10870"/>
                      </a:cubicBezTo>
                      <a:cubicBezTo>
                        <a:pt x="725" y="10744"/>
                        <a:pt x="725" y="10523"/>
                        <a:pt x="851" y="10397"/>
                      </a:cubicBezTo>
                      <a:lnTo>
                        <a:pt x="3088" y="8161"/>
                      </a:lnTo>
                      <a:cubicBezTo>
                        <a:pt x="3151" y="8098"/>
                        <a:pt x="3245" y="8066"/>
                        <a:pt x="3336" y="8066"/>
                      </a:cubicBezTo>
                      <a:close/>
                      <a:moveTo>
                        <a:pt x="7624" y="1"/>
                      </a:moveTo>
                      <a:cubicBezTo>
                        <a:pt x="5356" y="1"/>
                        <a:pt x="3529" y="1860"/>
                        <a:pt x="3529" y="4096"/>
                      </a:cubicBezTo>
                      <a:cubicBezTo>
                        <a:pt x="3529" y="5136"/>
                        <a:pt x="3875" y="6050"/>
                        <a:pt x="4505" y="6743"/>
                      </a:cubicBezTo>
                      <a:lnTo>
                        <a:pt x="3812" y="7467"/>
                      </a:lnTo>
                      <a:cubicBezTo>
                        <a:pt x="3661" y="7386"/>
                        <a:pt x="3500" y="7347"/>
                        <a:pt x="3342" y="7347"/>
                      </a:cubicBezTo>
                      <a:cubicBezTo>
                        <a:pt x="3074" y="7347"/>
                        <a:pt x="2813" y="7458"/>
                        <a:pt x="2615" y="7656"/>
                      </a:cubicBezTo>
                      <a:lnTo>
                        <a:pt x="378" y="9893"/>
                      </a:lnTo>
                      <a:cubicBezTo>
                        <a:pt x="0" y="10271"/>
                        <a:pt x="0" y="10964"/>
                        <a:pt x="378" y="11343"/>
                      </a:cubicBezTo>
                      <a:cubicBezTo>
                        <a:pt x="567" y="11532"/>
                        <a:pt x="851" y="11658"/>
                        <a:pt x="1103" y="11658"/>
                      </a:cubicBezTo>
                      <a:cubicBezTo>
                        <a:pt x="1355" y="11658"/>
                        <a:pt x="1607" y="11532"/>
                        <a:pt x="1796" y="11343"/>
                      </a:cubicBezTo>
                      <a:lnTo>
                        <a:pt x="4033" y="9106"/>
                      </a:lnTo>
                      <a:cubicBezTo>
                        <a:pt x="4348" y="8791"/>
                        <a:pt x="4442" y="8318"/>
                        <a:pt x="4253" y="7909"/>
                      </a:cubicBezTo>
                      <a:lnTo>
                        <a:pt x="4947" y="7215"/>
                      </a:lnTo>
                      <a:cubicBezTo>
                        <a:pt x="5671" y="7814"/>
                        <a:pt x="6616" y="8192"/>
                        <a:pt x="7593" y="8192"/>
                      </a:cubicBezTo>
                      <a:cubicBezTo>
                        <a:pt x="9861" y="8192"/>
                        <a:pt x="11689" y="6333"/>
                        <a:pt x="11689" y="4096"/>
                      </a:cubicBezTo>
                      <a:cubicBezTo>
                        <a:pt x="11720" y="1828"/>
                        <a:pt x="9861" y="1"/>
                        <a:pt x="76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3" name="Google Shape;12545;p89">
                  <a:extLst>
                    <a:ext uri="{FF2B5EF4-FFF2-40B4-BE49-F238E27FC236}">
                      <a16:creationId xmlns:a16="http://schemas.microsoft.com/office/drawing/2014/main" id="{2C2E79FD-A1F3-694C-D453-D09219613C4C}"/>
                    </a:ext>
                  </a:extLst>
                </p:cNvPr>
                <p:cNvSpPr/>
                <p:nvPr/>
              </p:nvSpPr>
              <p:spPr>
                <a:xfrm>
                  <a:off x="-3714975" y="2080500"/>
                  <a:ext cx="103200" cy="11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4790" extrusionOk="0">
                      <a:moveTo>
                        <a:pt x="2048" y="694"/>
                      </a:moveTo>
                      <a:cubicBezTo>
                        <a:pt x="2458" y="694"/>
                        <a:pt x="2710" y="1009"/>
                        <a:pt x="2710" y="1387"/>
                      </a:cubicBezTo>
                      <a:cubicBezTo>
                        <a:pt x="2710" y="1765"/>
                        <a:pt x="2395" y="2048"/>
                        <a:pt x="2048" y="2048"/>
                      </a:cubicBezTo>
                      <a:cubicBezTo>
                        <a:pt x="1702" y="2048"/>
                        <a:pt x="1387" y="1733"/>
                        <a:pt x="1387" y="1387"/>
                      </a:cubicBezTo>
                      <a:cubicBezTo>
                        <a:pt x="1355" y="1009"/>
                        <a:pt x="1670" y="694"/>
                        <a:pt x="2048" y="694"/>
                      </a:cubicBezTo>
                      <a:close/>
                      <a:moveTo>
                        <a:pt x="2363" y="2741"/>
                      </a:moveTo>
                      <a:cubicBezTo>
                        <a:pt x="2931" y="2741"/>
                        <a:pt x="3403" y="3214"/>
                        <a:pt x="3403" y="3781"/>
                      </a:cubicBezTo>
                      <a:lnTo>
                        <a:pt x="3403" y="4128"/>
                      </a:lnTo>
                      <a:lnTo>
                        <a:pt x="662" y="4128"/>
                      </a:lnTo>
                      <a:lnTo>
                        <a:pt x="662" y="3781"/>
                      </a:lnTo>
                      <a:cubicBezTo>
                        <a:pt x="662" y="3214"/>
                        <a:pt x="1135" y="2741"/>
                        <a:pt x="1702" y="2741"/>
                      </a:cubicBezTo>
                      <a:close/>
                      <a:moveTo>
                        <a:pt x="2048" y="1"/>
                      </a:moveTo>
                      <a:cubicBezTo>
                        <a:pt x="1292" y="1"/>
                        <a:pt x="662" y="631"/>
                        <a:pt x="662" y="1387"/>
                      </a:cubicBezTo>
                      <a:cubicBezTo>
                        <a:pt x="662" y="1702"/>
                        <a:pt x="788" y="2017"/>
                        <a:pt x="977" y="2237"/>
                      </a:cubicBezTo>
                      <a:cubicBezTo>
                        <a:pt x="410" y="2521"/>
                        <a:pt x="1" y="3119"/>
                        <a:pt x="1" y="3781"/>
                      </a:cubicBezTo>
                      <a:lnTo>
                        <a:pt x="1" y="4443"/>
                      </a:lnTo>
                      <a:cubicBezTo>
                        <a:pt x="1" y="4632"/>
                        <a:pt x="158" y="4789"/>
                        <a:pt x="347" y="4789"/>
                      </a:cubicBezTo>
                      <a:lnTo>
                        <a:pt x="3781" y="4789"/>
                      </a:lnTo>
                      <a:cubicBezTo>
                        <a:pt x="3970" y="4789"/>
                        <a:pt x="4128" y="4632"/>
                        <a:pt x="4128" y="4443"/>
                      </a:cubicBezTo>
                      <a:lnTo>
                        <a:pt x="4128" y="3781"/>
                      </a:lnTo>
                      <a:cubicBezTo>
                        <a:pt x="4096" y="3119"/>
                        <a:pt x="3718" y="2521"/>
                        <a:pt x="3120" y="2237"/>
                      </a:cubicBezTo>
                      <a:cubicBezTo>
                        <a:pt x="3309" y="2017"/>
                        <a:pt x="3435" y="1733"/>
                        <a:pt x="3435" y="1387"/>
                      </a:cubicBezTo>
                      <a:cubicBezTo>
                        <a:pt x="3435" y="631"/>
                        <a:pt x="2805" y="1"/>
                        <a:pt x="20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156" name="Google Shape;12552;p89">
                <a:extLst>
                  <a:ext uri="{FF2B5EF4-FFF2-40B4-BE49-F238E27FC236}">
                    <a16:creationId xmlns:a16="http://schemas.microsoft.com/office/drawing/2014/main" id="{082213D5-C66C-160A-C8BB-D4421B284378}"/>
                  </a:ext>
                </a:extLst>
              </p:cNvPr>
              <p:cNvSpPr/>
              <p:nvPr/>
            </p:nvSpPr>
            <p:spPr>
              <a:xfrm>
                <a:off x="11151816" y="1962933"/>
                <a:ext cx="642992" cy="486989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8853" extrusionOk="0">
                    <a:moveTo>
                      <a:pt x="1040" y="2709"/>
                    </a:moveTo>
                    <a:cubicBezTo>
                      <a:pt x="1229" y="2709"/>
                      <a:pt x="1386" y="2867"/>
                      <a:pt x="1386" y="3056"/>
                    </a:cubicBezTo>
                    <a:lnTo>
                      <a:pt x="1386" y="5828"/>
                    </a:lnTo>
                    <a:cubicBezTo>
                      <a:pt x="1386" y="6017"/>
                      <a:pt x="1229" y="6175"/>
                      <a:pt x="1040" y="6175"/>
                    </a:cubicBezTo>
                    <a:cubicBezTo>
                      <a:pt x="819" y="6175"/>
                      <a:pt x="662" y="6017"/>
                      <a:pt x="662" y="5828"/>
                    </a:cubicBezTo>
                    <a:lnTo>
                      <a:pt x="662" y="3056"/>
                    </a:lnTo>
                    <a:cubicBezTo>
                      <a:pt x="662" y="2867"/>
                      <a:pt x="819" y="2709"/>
                      <a:pt x="1040" y="2709"/>
                    </a:cubicBezTo>
                    <a:close/>
                    <a:moveTo>
                      <a:pt x="9641" y="1449"/>
                    </a:moveTo>
                    <a:lnTo>
                      <a:pt x="9641" y="7435"/>
                    </a:lnTo>
                    <a:lnTo>
                      <a:pt x="2079" y="5545"/>
                    </a:lnTo>
                    <a:lnTo>
                      <a:pt x="2079" y="3340"/>
                    </a:lnTo>
                    <a:lnTo>
                      <a:pt x="9641" y="1449"/>
                    </a:lnTo>
                    <a:close/>
                    <a:moveTo>
                      <a:pt x="3466" y="6616"/>
                    </a:moveTo>
                    <a:lnTo>
                      <a:pt x="6112" y="7278"/>
                    </a:lnTo>
                    <a:cubicBezTo>
                      <a:pt x="5954" y="7845"/>
                      <a:pt x="5450" y="8223"/>
                      <a:pt x="4820" y="8223"/>
                    </a:cubicBezTo>
                    <a:cubicBezTo>
                      <a:pt x="4064" y="8223"/>
                      <a:pt x="3434" y="7593"/>
                      <a:pt x="3434" y="6837"/>
                    </a:cubicBezTo>
                    <a:cubicBezTo>
                      <a:pt x="3434" y="6774"/>
                      <a:pt x="3434" y="6679"/>
                      <a:pt x="3466" y="6616"/>
                    </a:cubicBezTo>
                    <a:close/>
                    <a:moveTo>
                      <a:pt x="10680" y="662"/>
                    </a:moveTo>
                    <a:cubicBezTo>
                      <a:pt x="10869" y="662"/>
                      <a:pt x="11027" y="819"/>
                      <a:pt x="11027" y="1008"/>
                    </a:cubicBezTo>
                    <a:lnTo>
                      <a:pt x="11027" y="7876"/>
                    </a:lnTo>
                    <a:cubicBezTo>
                      <a:pt x="11027" y="8065"/>
                      <a:pt x="10869" y="8223"/>
                      <a:pt x="10680" y="8223"/>
                    </a:cubicBezTo>
                    <a:cubicBezTo>
                      <a:pt x="10491" y="8223"/>
                      <a:pt x="10334" y="8065"/>
                      <a:pt x="10334" y="7876"/>
                    </a:cubicBezTo>
                    <a:lnTo>
                      <a:pt x="10334" y="1008"/>
                    </a:lnTo>
                    <a:cubicBezTo>
                      <a:pt x="10334" y="819"/>
                      <a:pt x="10491" y="662"/>
                      <a:pt x="10680" y="662"/>
                    </a:cubicBezTo>
                    <a:close/>
                    <a:moveTo>
                      <a:pt x="10680" y="0"/>
                    </a:moveTo>
                    <a:cubicBezTo>
                      <a:pt x="10208" y="0"/>
                      <a:pt x="9798" y="315"/>
                      <a:pt x="9704" y="756"/>
                    </a:cubicBezTo>
                    <a:lnTo>
                      <a:pt x="1985" y="2678"/>
                    </a:lnTo>
                    <a:cubicBezTo>
                      <a:pt x="1827" y="2331"/>
                      <a:pt x="1449" y="2048"/>
                      <a:pt x="1040" y="2048"/>
                    </a:cubicBezTo>
                    <a:cubicBezTo>
                      <a:pt x="473" y="2048"/>
                      <a:pt x="0" y="2520"/>
                      <a:pt x="0" y="3056"/>
                    </a:cubicBezTo>
                    <a:lnTo>
                      <a:pt x="0" y="5828"/>
                    </a:lnTo>
                    <a:cubicBezTo>
                      <a:pt x="0" y="6364"/>
                      <a:pt x="473" y="6837"/>
                      <a:pt x="1040" y="6837"/>
                    </a:cubicBezTo>
                    <a:cubicBezTo>
                      <a:pt x="1449" y="6837"/>
                      <a:pt x="1827" y="6616"/>
                      <a:pt x="1985" y="6206"/>
                    </a:cubicBezTo>
                    <a:lnTo>
                      <a:pt x="2804" y="6427"/>
                    </a:lnTo>
                    <a:cubicBezTo>
                      <a:pt x="2772" y="6522"/>
                      <a:pt x="2772" y="6679"/>
                      <a:pt x="2772" y="6805"/>
                    </a:cubicBezTo>
                    <a:cubicBezTo>
                      <a:pt x="2772" y="7939"/>
                      <a:pt x="3655" y="8853"/>
                      <a:pt x="4820" y="8853"/>
                    </a:cubicBezTo>
                    <a:cubicBezTo>
                      <a:pt x="5324" y="8853"/>
                      <a:pt x="5828" y="8664"/>
                      <a:pt x="6175" y="8317"/>
                    </a:cubicBezTo>
                    <a:cubicBezTo>
                      <a:pt x="6459" y="8065"/>
                      <a:pt x="6648" y="7719"/>
                      <a:pt x="6774" y="7341"/>
                    </a:cubicBezTo>
                    <a:lnTo>
                      <a:pt x="9704" y="8065"/>
                    </a:lnTo>
                    <a:cubicBezTo>
                      <a:pt x="9798" y="8506"/>
                      <a:pt x="10208" y="8821"/>
                      <a:pt x="10680" y="8821"/>
                    </a:cubicBezTo>
                    <a:cubicBezTo>
                      <a:pt x="11216" y="8821"/>
                      <a:pt x="11688" y="8349"/>
                      <a:pt x="11688" y="7782"/>
                    </a:cubicBezTo>
                    <a:lnTo>
                      <a:pt x="11688" y="945"/>
                    </a:lnTo>
                    <a:cubicBezTo>
                      <a:pt x="11688" y="473"/>
                      <a:pt x="11279" y="0"/>
                      <a:pt x="106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57" name="Google Shape;12561;p89">
                <a:extLst>
                  <a:ext uri="{FF2B5EF4-FFF2-40B4-BE49-F238E27FC236}">
                    <a16:creationId xmlns:a16="http://schemas.microsoft.com/office/drawing/2014/main" id="{1B7406D6-CF8C-1A6C-6B86-CAF6BB4743B0}"/>
                  </a:ext>
                </a:extLst>
              </p:cNvPr>
              <p:cNvGrpSpPr/>
              <p:nvPr/>
            </p:nvGrpSpPr>
            <p:grpSpPr>
              <a:xfrm>
                <a:off x="3710685" y="1885124"/>
                <a:ext cx="643048" cy="642992"/>
                <a:chOff x="-5276050" y="2037975"/>
                <a:chExt cx="292250" cy="292225"/>
              </a:xfrm>
              <a:grpFill/>
            </p:grpSpPr>
            <p:sp>
              <p:nvSpPr>
                <p:cNvPr id="169" name="Google Shape;12562;p89">
                  <a:extLst>
                    <a:ext uri="{FF2B5EF4-FFF2-40B4-BE49-F238E27FC236}">
                      <a16:creationId xmlns:a16="http://schemas.microsoft.com/office/drawing/2014/main" id="{0C650317-0809-B692-7B49-A77E05115611}"/>
                    </a:ext>
                  </a:extLst>
                </p:cNvPr>
                <p:cNvSpPr/>
                <p:nvPr/>
              </p:nvSpPr>
              <p:spPr>
                <a:xfrm>
                  <a:off x="-5102775" y="2211250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43" y="0"/>
                      </a:moveTo>
                      <a:cubicBezTo>
                        <a:pt x="253" y="0"/>
                        <a:pt x="158" y="32"/>
                        <a:pt x="95" y="95"/>
                      </a:cubicBezTo>
                      <a:cubicBezTo>
                        <a:pt x="1" y="189"/>
                        <a:pt x="1" y="441"/>
                        <a:pt x="95" y="536"/>
                      </a:cubicBezTo>
                      <a:lnTo>
                        <a:pt x="536" y="977"/>
                      </a:lnTo>
                      <a:lnTo>
                        <a:pt x="95" y="1418"/>
                      </a:lnTo>
                      <a:cubicBezTo>
                        <a:pt x="1" y="1544"/>
                        <a:pt x="1" y="1765"/>
                        <a:pt x="95" y="1891"/>
                      </a:cubicBezTo>
                      <a:cubicBezTo>
                        <a:pt x="158" y="1954"/>
                        <a:pt x="253" y="1985"/>
                        <a:pt x="343" y="1985"/>
                      </a:cubicBezTo>
                      <a:cubicBezTo>
                        <a:pt x="434" y="1985"/>
                        <a:pt x="521" y="1954"/>
                        <a:pt x="568" y="1891"/>
                      </a:cubicBezTo>
                      <a:lnTo>
                        <a:pt x="1009" y="1450"/>
                      </a:lnTo>
                      <a:lnTo>
                        <a:pt x="1450" y="1891"/>
                      </a:lnTo>
                      <a:cubicBezTo>
                        <a:pt x="1513" y="1954"/>
                        <a:pt x="1600" y="1985"/>
                        <a:pt x="1686" y="1985"/>
                      </a:cubicBezTo>
                      <a:cubicBezTo>
                        <a:pt x="1773" y="1985"/>
                        <a:pt x="1860" y="1954"/>
                        <a:pt x="1923" y="1891"/>
                      </a:cubicBezTo>
                      <a:cubicBezTo>
                        <a:pt x="2049" y="1765"/>
                        <a:pt x="2049" y="1544"/>
                        <a:pt x="1923" y="1418"/>
                      </a:cubicBezTo>
                      <a:lnTo>
                        <a:pt x="1482" y="977"/>
                      </a:lnTo>
                      <a:lnTo>
                        <a:pt x="1923" y="536"/>
                      </a:lnTo>
                      <a:cubicBezTo>
                        <a:pt x="2049" y="441"/>
                        <a:pt x="2049" y="189"/>
                        <a:pt x="1923" y="95"/>
                      </a:cubicBezTo>
                      <a:cubicBezTo>
                        <a:pt x="1860" y="32"/>
                        <a:pt x="1773" y="0"/>
                        <a:pt x="1686" y="0"/>
                      </a:cubicBezTo>
                      <a:cubicBezTo>
                        <a:pt x="1600" y="0"/>
                        <a:pt x="1513" y="32"/>
                        <a:pt x="1450" y="95"/>
                      </a:cubicBezTo>
                      <a:lnTo>
                        <a:pt x="1009" y="504"/>
                      </a:lnTo>
                      <a:lnTo>
                        <a:pt x="568" y="95"/>
                      </a:lnTo>
                      <a:cubicBezTo>
                        <a:pt x="521" y="32"/>
                        <a:pt x="434" y="0"/>
                        <a:pt x="3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0" name="Google Shape;12563;p89">
                  <a:extLst>
                    <a:ext uri="{FF2B5EF4-FFF2-40B4-BE49-F238E27FC236}">
                      <a16:creationId xmlns:a16="http://schemas.microsoft.com/office/drawing/2014/main" id="{3CCA63D0-EB70-CB48-CABF-0D0A6573FC3D}"/>
                    </a:ext>
                  </a:extLst>
                </p:cNvPr>
                <p:cNvSpPr/>
                <p:nvPr/>
              </p:nvSpPr>
              <p:spPr>
                <a:xfrm>
                  <a:off x="-5224050" y="2107875"/>
                  <a:ext cx="5120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993" extrusionOk="0">
                      <a:moveTo>
                        <a:pt x="351" y="0"/>
                      </a:moveTo>
                      <a:cubicBezTo>
                        <a:pt x="260" y="0"/>
                        <a:pt x="173" y="24"/>
                        <a:pt x="126" y="71"/>
                      </a:cubicBezTo>
                      <a:cubicBezTo>
                        <a:pt x="0" y="197"/>
                        <a:pt x="0" y="449"/>
                        <a:pt x="126" y="544"/>
                      </a:cubicBezTo>
                      <a:lnTo>
                        <a:pt x="536" y="985"/>
                      </a:lnTo>
                      <a:lnTo>
                        <a:pt x="126" y="1426"/>
                      </a:lnTo>
                      <a:cubicBezTo>
                        <a:pt x="0" y="1552"/>
                        <a:pt x="0" y="1772"/>
                        <a:pt x="126" y="1898"/>
                      </a:cubicBezTo>
                      <a:cubicBezTo>
                        <a:pt x="173" y="1961"/>
                        <a:pt x="260" y="1993"/>
                        <a:pt x="351" y="1993"/>
                      </a:cubicBezTo>
                      <a:cubicBezTo>
                        <a:pt x="441" y="1993"/>
                        <a:pt x="536" y="1961"/>
                        <a:pt x="599" y="1898"/>
                      </a:cubicBezTo>
                      <a:lnTo>
                        <a:pt x="1008" y="1457"/>
                      </a:lnTo>
                      <a:lnTo>
                        <a:pt x="1449" y="1898"/>
                      </a:lnTo>
                      <a:cubicBezTo>
                        <a:pt x="1512" y="1961"/>
                        <a:pt x="1599" y="1993"/>
                        <a:pt x="1686" y="1993"/>
                      </a:cubicBezTo>
                      <a:cubicBezTo>
                        <a:pt x="1772" y="1993"/>
                        <a:pt x="1859" y="1961"/>
                        <a:pt x="1922" y="1898"/>
                      </a:cubicBezTo>
                      <a:cubicBezTo>
                        <a:pt x="2048" y="1772"/>
                        <a:pt x="2048" y="1520"/>
                        <a:pt x="1922" y="1426"/>
                      </a:cubicBezTo>
                      <a:lnTo>
                        <a:pt x="1481" y="985"/>
                      </a:lnTo>
                      <a:lnTo>
                        <a:pt x="1922" y="544"/>
                      </a:lnTo>
                      <a:cubicBezTo>
                        <a:pt x="2048" y="449"/>
                        <a:pt x="2048" y="197"/>
                        <a:pt x="1922" y="71"/>
                      </a:cubicBezTo>
                      <a:cubicBezTo>
                        <a:pt x="1875" y="24"/>
                        <a:pt x="1788" y="0"/>
                        <a:pt x="1697" y="0"/>
                      </a:cubicBezTo>
                      <a:cubicBezTo>
                        <a:pt x="1607" y="0"/>
                        <a:pt x="1512" y="24"/>
                        <a:pt x="1449" y="71"/>
                      </a:cubicBezTo>
                      <a:lnTo>
                        <a:pt x="1008" y="512"/>
                      </a:lnTo>
                      <a:lnTo>
                        <a:pt x="599" y="71"/>
                      </a:lnTo>
                      <a:cubicBezTo>
                        <a:pt x="536" y="24"/>
                        <a:pt x="441" y="0"/>
                        <a:pt x="3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71" name="Google Shape;12564;p89">
                  <a:extLst>
                    <a:ext uri="{FF2B5EF4-FFF2-40B4-BE49-F238E27FC236}">
                      <a16:creationId xmlns:a16="http://schemas.microsoft.com/office/drawing/2014/main" id="{C55FF764-AAB7-22C0-E718-80445D7996EA}"/>
                    </a:ext>
                  </a:extLst>
                </p:cNvPr>
                <p:cNvSpPr/>
                <p:nvPr/>
              </p:nvSpPr>
              <p:spPr>
                <a:xfrm>
                  <a:off x="-5276050" y="2037975"/>
                  <a:ext cx="2922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11689" extrusionOk="0">
                      <a:moveTo>
                        <a:pt x="10334" y="3119"/>
                      </a:moveTo>
                      <a:cubicBezTo>
                        <a:pt x="10712" y="3119"/>
                        <a:pt x="11028" y="3403"/>
                        <a:pt x="11028" y="3781"/>
                      </a:cubicBezTo>
                      <a:cubicBezTo>
                        <a:pt x="11028" y="4190"/>
                        <a:pt x="10712" y="4442"/>
                        <a:pt x="10334" y="4442"/>
                      </a:cubicBezTo>
                      <a:cubicBezTo>
                        <a:pt x="9956" y="4442"/>
                        <a:pt x="9673" y="4127"/>
                        <a:pt x="9673" y="3781"/>
                      </a:cubicBezTo>
                      <a:cubicBezTo>
                        <a:pt x="9673" y="3403"/>
                        <a:pt x="9988" y="3119"/>
                        <a:pt x="10334" y="3119"/>
                      </a:cubicBezTo>
                      <a:close/>
                      <a:moveTo>
                        <a:pt x="4443" y="7593"/>
                      </a:moveTo>
                      <a:cubicBezTo>
                        <a:pt x="4853" y="7593"/>
                        <a:pt x="5105" y="7908"/>
                        <a:pt x="5105" y="8255"/>
                      </a:cubicBezTo>
                      <a:cubicBezTo>
                        <a:pt x="5105" y="8664"/>
                        <a:pt x="4790" y="8948"/>
                        <a:pt x="4443" y="8948"/>
                      </a:cubicBezTo>
                      <a:cubicBezTo>
                        <a:pt x="4065" y="8948"/>
                        <a:pt x="3781" y="8633"/>
                        <a:pt x="3781" y="8255"/>
                      </a:cubicBezTo>
                      <a:cubicBezTo>
                        <a:pt x="3781" y="7876"/>
                        <a:pt x="4096" y="7593"/>
                        <a:pt x="4443" y="7593"/>
                      </a:cubicBezTo>
                      <a:close/>
                      <a:moveTo>
                        <a:pt x="5829" y="725"/>
                      </a:moveTo>
                      <a:cubicBezTo>
                        <a:pt x="7341" y="725"/>
                        <a:pt x="8822" y="1386"/>
                        <a:pt x="9799" y="2521"/>
                      </a:cubicBezTo>
                      <a:cubicBezTo>
                        <a:pt x="9326" y="2710"/>
                        <a:pt x="8980" y="3245"/>
                        <a:pt x="8980" y="3781"/>
                      </a:cubicBezTo>
                      <a:cubicBezTo>
                        <a:pt x="8980" y="3718"/>
                        <a:pt x="8917" y="3623"/>
                        <a:pt x="8885" y="3560"/>
                      </a:cubicBezTo>
                      <a:lnTo>
                        <a:pt x="8854" y="3497"/>
                      </a:lnTo>
                      <a:lnTo>
                        <a:pt x="8192" y="2836"/>
                      </a:lnTo>
                      <a:cubicBezTo>
                        <a:pt x="8129" y="2773"/>
                        <a:pt x="8035" y="2741"/>
                        <a:pt x="7944" y="2741"/>
                      </a:cubicBezTo>
                      <a:cubicBezTo>
                        <a:pt x="7853" y="2741"/>
                        <a:pt x="7767" y="2773"/>
                        <a:pt x="7719" y="2836"/>
                      </a:cubicBezTo>
                      <a:cubicBezTo>
                        <a:pt x="7593" y="2962"/>
                        <a:pt x="7593" y="3182"/>
                        <a:pt x="7719" y="3308"/>
                      </a:cubicBezTo>
                      <a:lnTo>
                        <a:pt x="7814" y="3434"/>
                      </a:lnTo>
                      <a:cubicBezTo>
                        <a:pt x="6869" y="3466"/>
                        <a:pt x="5987" y="3875"/>
                        <a:pt x="5262" y="4568"/>
                      </a:cubicBezTo>
                      <a:cubicBezTo>
                        <a:pt x="4600" y="5230"/>
                        <a:pt x="4254" y="6081"/>
                        <a:pt x="4159" y="6963"/>
                      </a:cubicBezTo>
                      <a:cubicBezTo>
                        <a:pt x="3561" y="7120"/>
                        <a:pt x="3151" y="7656"/>
                        <a:pt x="3151" y="8318"/>
                      </a:cubicBezTo>
                      <a:cubicBezTo>
                        <a:pt x="3151" y="9074"/>
                        <a:pt x="3781" y="9704"/>
                        <a:pt x="4506" y="9704"/>
                      </a:cubicBezTo>
                      <a:cubicBezTo>
                        <a:pt x="5262" y="9704"/>
                        <a:pt x="5892" y="9074"/>
                        <a:pt x="5892" y="8318"/>
                      </a:cubicBezTo>
                      <a:cubicBezTo>
                        <a:pt x="5892" y="7687"/>
                        <a:pt x="5451" y="7120"/>
                        <a:pt x="4884" y="6963"/>
                      </a:cubicBezTo>
                      <a:cubicBezTo>
                        <a:pt x="5042" y="5482"/>
                        <a:pt x="6302" y="4222"/>
                        <a:pt x="7814" y="4127"/>
                      </a:cubicBezTo>
                      <a:lnTo>
                        <a:pt x="7814" y="4127"/>
                      </a:lnTo>
                      <a:lnTo>
                        <a:pt x="7751" y="4222"/>
                      </a:lnTo>
                      <a:cubicBezTo>
                        <a:pt x="7625" y="4348"/>
                        <a:pt x="7625" y="4568"/>
                        <a:pt x="7751" y="4694"/>
                      </a:cubicBezTo>
                      <a:cubicBezTo>
                        <a:pt x="7814" y="4757"/>
                        <a:pt x="7901" y="4789"/>
                        <a:pt x="7987" y="4789"/>
                      </a:cubicBezTo>
                      <a:cubicBezTo>
                        <a:pt x="8074" y="4789"/>
                        <a:pt x="8161" y="4757"/>
                        <a:pt x="8224" y="4694"/>
                      </a:cubicBezTo>
                      <a:lnTo>
                        <a:pt x="8885" y="4033"/>
                      </a:lnTo>
                      <a:cubicBezTo>
                        <a:pt x="8980" y="3938"/>
                        <a:pt x="9011" y="3875"/>
                        <a:pt x="9011" y="3781"/>
                      </a:cubicBezTo>
                      <a:cubicBezTo>
                        <a:pt x="9011" y="4537"/>
                        <a:pt x="9641" y="5167"/>
                        <a:pt x="10397" y="5167"/>
                      </a:cubicBezTo>
                      <a:cubicBezTo>
                        <a:pt x="10618" y="5167"/>
                        <a:pt x="10807" y="5136"/>
                        <a:pt x="11028" y="5010"/>
                      </a:cubicBezTo>
                      <a:cubicBezTo>
                        <a:pt x="11059" y="5293"/>
                        <a:pt x="11091" y="5545"/>
                        <a:pt x="11091" y="5829"/>
                      </a:cubicBezTo>
                      <a:cubicBezTo>
                        <a:pt x="11028" y="8696"/>
                        <a:pt x="8696" y="11027"/>
                        <a:pt x="5829" y="11027"/>
                      </a:cubicBezTo>
                      <a:cubicBezTo>
                        <a:pt x="2994" y="11027"/>
                        <a:pt x="694" y="8696"/>
                        <a:pt x="694" y="5829"/>
                      </a:cubicBezTo>
                      <a:cubicBezTo>
                        <a:pt x="694" y="2993"/>
                        <a:pt x="2994" y="725"/>
                        <a:pt x="5829" y="725"/>
                      </a:cubicBezTo>
                      <a:close/>
                      <a:moveTo>
                        <a:pt x="5829" y="0"/>
                      </a:moveTo>
                      <a:cubicBezTo>
                        <a:pt x="2584" y="0"/>
                        <a:pt x="1" y="2615"/>
                        <a:pt x="1" y="5829"/>
                      </a:cubicBezTo>
                      <a:cubicBezTo>
                        <a:pt x="1" y="7404"/>
                        <a:pt x="599" y="8853"/>
                        <a:pt x="1702" y="9956"/>
                      </a:cubicBezTo>
                      <a:cubicBezTo>
                        <a:pt x="2773" y="11058"/>
                        <a:pt x="4254" y="11689"/>
                        <a:pt x="5829" y="11689"/>
                      </a:cubicBezTo>
                      <a:cubicBezTo>
                        <a:pt x="6617" y="11689"/>
                        <a:pt x="7341" y="11531"/>
                        <a:pt x="8098" y="11216"/>
                      </a:cubicBezTo>
                      <a:cubicBezTo>
                        <a:pt x="8822" y="10901"/>
                        <a:pt x="9452" y="10523"/>
                        <a:pt x="9956" y="9956"/>
                      </a:cubicBezTo>
                      <a:cubicBezTo>
                        <a:pt x="10492" y="9420"/>
                        <a:pt x="10901" y="8790"/>
                        <a:pt x="11217" y="8128"/>
                      </a:cubicBezTo>
                      <a:cubicBezTo>
                        <a:pt x="11532" y="7404"/>
                        <a:pt x="11689" y="6616"/>
                        <a:pt x="11689" y="5829"/>
                      </a:cubicBezTo>
                      <a:cubicBezTo>
                        <a:pt x="11689" y="5356"/>
                        <a:pt x="11658" y="4884"/>
                        <a:pt x="11532" y="4442"/>
                      </a:cubicBezTo>
                      <a:cubicBezTo>
                        <a:pt x="11595" y="4253"/>
                        <a:pt x="11689" y="4033"/>
                        <a:pt x="11689" y="3781"/>
                      </a:cubicBezTo>
                      <a:cubicBezTo>
                        <a:pt x="11689" y="3119"/>
                        <a:pt x="11217" y="2552"/>
                        <a:pt x="10586" y="2458"/>
                      </a:cubicBezTo>
                      <a:cubicBezTo>
                        <a:pt x="9484" y="945"/>
                        <a:pt x="7719" y="0"/>
                        <a:pt x="58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58" name="Google Shape;12567;p89">
                <a:extLst>
                  <a:ext uri="{FF2B5EF4-FFF2-40B4-BE49-F238E27FC236}">
                    <a16:creationId xmlns:a16="http://schemas.microsoft.com/office/drawing/2014/main" id="{44F24367-BC31-CDB1-0465-9AB2050B61E5}"/>
                  </a:ext>
                </a:extLst>
              </p:cNvPr>
              <p:cNvGrpSpPr/>
              <p:nvPr/>
            </p:nvGrpSpPr>
            <p:grpSpPr>
              <a:xfrm>
                <a:off x="7915085" y="1885975"/>
                <a:ext cx="493975" cy="641288"/>
                <a:chOff x="-3462150" y="2046625"/>
                <a:chExt cx="224500" cy="291450"/>
              </a:xfrm>
              <a:grpFill/>
            </p:grpSpPr>
            <p:sp>
              <p:nvSpPr>
                <p:cNvPr id="162" name="Google Shape;12568;p89">
                  <a:extLst>
                    <a:ext uri="{FF2B5EF4-FFF2-40B4-BE49-F238E27FC236}">
                      <a16:creationId xmlns:a16="http://schemas.microsoft.com/office/drawing/2014/main" id="{D31CC2C8-7D61-B515-9A7A-FBF85D70566E}"/>
                    </a:ext>
                  </a:extLst>
                </p:cNvPr>
                <p:cNvSpPr/>
                <p:nvPr/>
              </p:nvSpPr>
              <p:spPr>
                <a:xfrm>
                  <a:off x="-3425125" y="2253000"/>
                  <a:ext cx="51225" cy="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17" extrusionOk="0">
                      <a:moveTo>
                        <a:pt x="1009" y="662"/>
                      </a:moveTo>
                      <a:cubicBezTo>
                        <a:pt x="1198" y="662"/>
                        <a:pt x="1355" y="819"/>
                        <a:pt x="1355" y="1008"/>
                      </a:cubicBezTo>
                      <a:cubicBezTo>
                        <a:pt x="1355" y="1197"/>
                        <a:pt x="1166" y="1355"/>
                        <a:pt x="1009" y="1355"/>
                      </a:cubicBezTo>
                      <a:cubicBezTo>
                        <a:pt x="820" y="1355"/>
                        <a:pt x="662" y="1197"/>
                        <a:pt x="662" y="1008"/>
                      </a:cubicBezTo>
                      <a:cubicBezTo>
                        <a:pt x="662" y="819"/>
                        <a:pt x="820" y="662"/>
                        <a:pt x="1009" y="662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0" y="441"/>
                        <a:pt x="0" y="1008"/>
                      </a:cubicBezTo>
                      <a:cubicBezTo>
                        <a:pt x="0" y="1575"/>
                        <a:pt x="473" y="2016"/>
                        <a:pt x="1009" y="2016"/>
                      </a:cubicBezTo>
                      <a:cubicBezTo>
                        <a:pt x="1576" y="2016"/>
                        <a:pt x="2048" y="1575"/>
                        <a:pt x="2048" y="1008"/>
                      </a:cubicBezTo>
                      <a:cubicBezTo>
                        <a:pt x="2048" y="441"/>
                        <a:pt x="1576" y="0"/>
                        <a:pt x="10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3" name="Google Shape;12569;p89">
                  <a:extLst>
                    <a:ext uri="{FF2B5EF4-FFF2-40B4-BE49-F238E27FC236}">
                      <a16:creationId xmlns:a16="http://schemas.microsoft.com/office/drawing/2014/main" id="{95F7BFF8-FADC-0613-E6DB-54A06BC2ECF0}"/>
                    </a:ext>
                  </a:extLst>
                </p:cNvPr>
                <p:cNvSpPr/>
                <p:nvPr/>
              </p:nvSpPr>
              <p:spPr>
                <a:xfrm>
                  <a:off x="-3425125" y="2116725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43" y="1"/>
                      </a:moveTo>
                      <a:cubicBezTo>
                        <a:pt x="252" y="1"/>
                        <a:pt x="158" y="32"/>
                        <a:pt x="95" y="95"/>
                      </a:cubicBezTo>
                      <a:cubicBezTo>
                        <a:pt x="0" y="190"/>
                        <a:pt x="0" y="442"/>
                        <a:pt x="95" y="536"/>
                      </a:cubicBezTo>
                      <a:lnTo>
                        <a:pt x="536" y="977"/>
                      </a:lnTo>
                      <a:lnTo>
                        <a:pt x="95" y="1418"/>
                      </a:lnTo>
                      <a:cubicBezTo>
                        <a:pt x="0" y="1544"/>
                        <a:pt x="0" y="1765"/>
                        <a:pt x="95" y="1891"/>
                      </a:cubicBezTo>
                      <a:cubicBezTo>
                        <a:pt x="158" y="1954"/>
                        <a:pt x="252" y="1986"/>
                        <a:pt x="343" y="1986"/>
                      </a:cubicBezTo>
                      <a:cubicBezTo>
                        <a:pt x="434" y="1986"/>
                        <a:pt x="520" y="1954"/>
                        <a:pt x="568" y="1891"/>
                      </a:cubicBezTo>
                      <a:lnTo>
                        <a:pt x="1009" y="1450"/>
                      </a:lnTo>
                      <a:lnTo>
                        <a:pt x="1450" y="1891"/>
                      </a:lnTo>
                      <a:cubicBezTo>
                        <a:pt x="1513" y="1954"/>
                        <a:pt x="1599" y="1986"/>
                        <a:pt x="1686" y="1986"/>
                      </a:cubicBezTo>
                      <a:cubicBezTo>
                        <a:pt x="1773" y="1986"/>
                        <a:pt x="1859" y="1954"/>
                        <a:pt x="1922" y="1891"/>
                      </a:cubicBezTo>
                      <a:cubicBezTo>
                        <a:pt x="2048" y="1765"/>
                        <a:pt x="2048" y="1544"/>
                        <a:pt x="1922" y="1418"/>
                      </a:cubicBezTo>
                      <a:lnTo>
                        <a:pt x="1481" y="977"/>
                      </a:lnTo>
                      <a:lnTo>
                        <a:pt x="1922" y="536"/>
                      </a:lnTo>
                      <a:cubicBezTo>
                        <a:pt x="2048" y="442"/>
                        <a:pt x="2048" y="190"/>
                        <a:pt x="1922" y="95"/>
                      </a:cubicBezTo>
                      <a:cubicBezTo>
                        <a:pt x="1859" y="32"/>
                        <a:pt x="1773" y="1"/>
                        <a:pt x="1686" y="1"/>
                      </a:cubicBezTo>
                      <a:cubicBezTo>
                        <a:pt x="1599" y="1"/>
                        <a:pt x="1513" y="32"/>
                        <a:pt x="1450" y="95"/>
                      </a:cubicBezTo>
                      <a:lnTo>
                        <a:pt x="1009" y="505"/>
                      </a:lnTo>
                      <a:lnTo>
                        <a:pt x="568" y="95"/>
                      </a:lnTo>
                      <a:cubicBezTo>
                        <a:pt x="520" y="32"/>
                        <a:pt x="434" y="1"/>
                        <a:pt x="3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4" name="Google Shape;12570;p89">
                  <a:extLst>
                    <a:ext uri="{FF2B5EF4-FFF2-40B4-BE49-F238E27FC236}">
                      <a16:creationId xmlns:a16="http://schemas.microsoft.com/office/drawing/2014/main" id="{3953D8D5-C2FE-3964-C7AF-F8BCE1AA2CD2}"/>
                    </a:ext>
                  </a:extLst>
                </p:cNvPr>
                <p:cNvSpPr/>
                <p:nvPr/>
              </p:nvSpPr>
              <p:spPr>
                <a:xfrm>
                  <a:off x="-3425125" y="2185250"/>
                  <a:ext cx="51225" cy="4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986" extrusionOk="0">
                      <a:moveTo>
                        <a:pt x="343" y="1"/>
                      </a:moveTo>
                      <a:cubicBezTo>
                        <a:pt x="252" y="1"/>
                        <a:pt x="158" y="32"/>
                        <a:pt x="95" y="95"/>
                      </a:cubicBezTo>
                      <a:cubicBezTo>
                        <a:pt x="0" y="221"/>
                        <a:pt x="0" y="442"/>
                        <a:pt x="95" y="568"/>
                      </a:cubicBezTo>
                      <a:lnTo>
                        <a:pt x="536" y="1009"/>
                      </a:lnTo>
                      <a:lnTo>
                        <a:pt x="95" y="1418"/>
                      </a:lnTo>
                      <a:cubicBezTo>
                        <a:pt x="0" y="1544"/>
                        <a:pt x="0" y="1796"/>
                        <a:pt x="95" y="1891"/>
                      </a:cubicBezTo>
                      <a:cubicBezTo>
                        <a:pt x="158" y="1954"/>
                        <a:pt x="252" y="1985"/>
                        <a:pt x="343" y="1985"/>
                      </a:cubicBezTo>
                      <a:cubicBezTo>
                        <a:pt x="434" y="1985"/>
                        <a:pt x="520" y="1954"/>
                        <a:pt x="568" y="1891"/>
                      </a:cubicBezTo>
                      <a:lnTo>
                        <a:pt x="1009" y="1481"/>
                      </a:lnTo>
                      <a:lnTo>
                        <a:pt x="1450" y="1891"/>
                      </a:lnTo>
                      <a:cubicBezTo>
                        <a:pt x="1513" y="1954"/>
                        <a:pt x="1599" y="1985"/>
                        <a:pt x="1686" y="1985"/>
                      </a:cubicBezTo>
                      <a:cubicBezTo>
                        <a:pt x="1773" y="1985"/>
                        <a:pt x="1859" y="1954"/>
                        <a:pt x="1922" y="1891"/>
                      </a:cubicBezTo>
                      <a:cubicBezTo>
                        <a:pt x="2048" y="1796"/>
                        <a:pt x="2048" y="1544"/>
                        <a:pt x="1922" y="1418"/>
                      </a:cubicBezTo>
                      <a:lnTo>
                        <a:pt x="1481" y="1009"/>
                      </a:lnTo>
                      <a:lnTo>
                        <a:pt x="1922" y="568"/>
                      </a:lnTo>
                      <a:cubicBezTo>
                        <a:pt x="2048" y="410"/>
                        <a:pt x="2048" y="221"/>
                        <a:pt x="1922" y="95"/>
                      </a:cubicBezTo>
                      <a:cubicBezTo>
                        <a:pt x="1859" y="32"/>
                        <a:pt x="1773" y="1"/>
                        <a:pt x="1686" y="1"/>
                      </a:cubicBezTo>
                      <a:cubicBezTo>
                        <a:pt x="1599" y="1"/>
                        <a:pt x="1513" y="32"/>
                        <a:pt x="1450" y="95"/>
                      </a:cubicBezTo>
                      <a:lnTo>
                        <a:pt x="1009" y="536"/>
                      </a:lnTo>
                      <a:lnTo>
                        <a:pt x="568" y="95"/>
                      </a:lnTo>
                      <a:cubicBezTo>
                        <a:pt x="520" y="32"/>
                        <a:pt x="434" y="1"/>
                        <a:pt x="3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5" name="Google Shape;12571;p89">
                  <a:extLst>
                    <a:ext uri="{FF2B5EF4-FFF2-40B4-BE49-F238E27FC236}">
                      <a16:creationId xmlns:a16="http://schemas.microsoft.com/office/drawing/2014/main" id="{BD0637D0-D42D-84CD-C367-243902D39720}"/>
                    </a:ext>
                  </a:extLst>
                </p:cNvPr>
                <p:cNvSpPr/>
                <p:nvPr/>
              </p:nvSpPr>
              <p:spPr>
                <a:xfrm>
                  <a:off x="-3462150" y="2046625"/>
                  <a:ext cx="224500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11658" extrusionOk="0">
                      <a:moveTo>
                        <a:pt x="5924" y="694"/>
                      </a:moveTo>
                      <a:cubicBezTo>
                        <a:pt x="6113" y="694"/>
                        <a:pt x="6270" y="851"/>
                        <a:pt x="6270" y="1040"/>
                      </a:cubicBezTo>
                      <a:cubicBezTo>
                        <a:pt x="6270" y="1229"/>
                        <a:pt x="6113" y="1387"/>
                        <a:pt x="5924" y="1387"/>
                      </a:cubicBezTo>
                      <a:lnTo>
                        <a:pt x="3151" y="1387"/>
                      </a:lnTo>
                      <a:cubicBezTo>
                        <a:pt x="2962" y="1387"/>
                        <a:pt x="2805" y="1229"/>
                        <a:pt x="2805" y="1040"/>
                      </a:cubicBezTo>
                      <a:cubicBezTo>
                        <a:pt x="2805" y="851"/>
                        <a:pt x="2962" y="694"/>
                        <a:pt x="3151" y="694"/>
                      </a:cubicBezTo>
                      <a:close/>
                      <a:moveTo>
                        <a:pt x="8034" y="1356"/>
                      </a:moveTo>
                      <a:cubicBezTo>
                        <a:pt x="8255" y="1356"/>
                        <a:pt x="8413" y="1513"/>
                        <a:pt x="8413" y="1702"/>
                      </a:cubicBezTo>
                      <a:lnTo>
                        <a:pt x="8413" y="10649"/>
                      </a:lnTo>
                      <a:lnTo>
                        <a:pt x="8287" y="10649"/>
                      </a:lnTo>
                      <a:cubicBezTo>
                        <a:pt x="8287" y="10838"/>
                        <a:pt x="8129" y="10996"/>
                        <a:pt x="7940" y="10996"/>
                      </a:cubicBezTo>
                      <a:lnTo>
                        <a:pt x="1103" y="10996"/>
                      </a:lnTo>
                      <a:cubicBezTo>
                        <a:pt x="914" y="10996"/>
                        <a:pt x="757" y="10838"/>
                        <a:pt x="757" y="10649"/>
                      </a:cubicBezTo>
                      <a:lnTo>
                        <a:pt x="757" y="1702"/>
                      </a:lnTo>
                      <a:cubicBezTo>
                        <a:pt x="757" y="1513"/>
                        <a:pt x="914" y="1356"/>
                        <a:pt x="1103" y="1356"/>
                      </a:cubicBezTo>
                      <a:lnTo>
                        <a:pt x="2206" y="1356"/>
                      </a:lnTo>
                      <a:cubicBezTo>
                        <a:pt x="2364" y="1734"/>
                        <a:pt x="2742" y="2017"/>
                        <a:pt x="3214" y="2017"/>
                      </a:cubicBezTo>
                      <a:lnTo>
                        <a:pt x="5955" y="2017"/>
                      </a:lnTo>
                      <a:cubicBezTo>
                        <a:pt x="6396" y="2017"/>
                        <a:pt x="6774" y="1734"/>
                        <a:pt x="6932" y="1356"/>
                      </a:cubicBezTo>
                      <a:close/>
                      <a:moveTo>
                        <a:pt x="3120" y="1"/>
                      </a:moveTo>
                      <a:cubicBezTo>
                        <a:pt x="2679" y="1"/>
                        <a:pt x="2301" y="284"/>
                        <a:pt x="2143" y="694"/>
                      </a:cubicBezTo>
                      <a:lnTo>
                        <a:pt x="1040" y="694"/>
                      </a:lnTo>
                      <a:cubicBezTo>
                        <a:pt x="473" y="694"/>
                        <a:pt x="1" y="1166"/>
                        <a:pt x="1" y="1702"/>
                      </a:cubicBezTo>
                      <a:lnTo>
                        <a:pt x="1" y="10649"/>
                      </a:lnTo>
                      <a:cubicBezTo>
                        <a:pt x="1" y="11185"/>
                        <a:pt x="473" y="11658"/>
                        <a:pt x="1040" y="11658"/>
                      </a:cubicBezTo>
                      <a:lnTo>
                        <a:pt x="7877" y="11658"/>
                      </a:lnTo>
                      <a:cubicBezTo>
                        <a:pt x="8444" y="11658"/>
                        <a:pt x="8917" y="11185"/>
                        <a:pt x="8917" y="10649"/>
                      </a:cubicBezTo>
                      <a:lnTo>
                        <a:pt x="8917" y="1702"/>
                      </a:lnTo>
                      <a:cubicBezTo>
                        <a:pt x="8980" y="1166"/>
                        <a:pt x="8507" y="694"/>
                        <a:pt x="7971" y="694"/>
                      </a:cubicBezTo>
                      <a:lnTo>
                        <a:pt x="6869" y="694"/>
                      </a:lnTo>
                      <a:cubicBezTo>
                        <a:pt x="6711" y="284"/>
                        <a:pt x="6365" y="1"/>
                        <a:pt x="58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6" name="Google Shape;12572;p89">
                  <a:extLst>
                    <a:ext uri="{FF2B5EF4-FFF2-40B4-BE49-F238E27FC236}">
                      <a16:creationId xmlns:a16="http://schemas.microsoft.com/office/drawing/2014/main" id="{92575C35-244A-5621-FC08-0EC1A943852B}"/>
                    </a:ext>
                  </a:extLst>
                </p:cNvPr>
                <p:cNvSpPr/>
                <p:nvPr/>
              </p:nvSpPr>
              <p:spPr>
                <a:xfrm>
                  <a:off x="-3358175" y="2133275"/>
                  <a:ext cx="866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78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3088" y="725"/>
                      </a:lnTo>
                      <a:cubicBezTo>
                        <a:pt x="3308" y="725"/>
                        <a:pt x="3466" y="567"/>
                        <a:pt x="3466" y="378"/>
                      </a:cubicBezTo>
                      <a:cubicBezTo>
                        <a:pt x="3466" y="158"/>
                        <a:pt x="3308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7" name="Google Shape;12573;p89">
                  <a:extLst>
                    <a:ext uri="{FF2B5EF4-FFF2-40B4-BE49-F238E27FC236}">
                      <a16:creationId xmlns:a16="http://schemas.microsoft.com/office/drawing/2014/main" id="{821E7976-BCD3-97A3-6A24-473B111939B6}"/>
                    </a:ext>
                  </a:extLst>
                </p:cNvPr>
                <p:cNvSpPr/>
                <p:nvPr/>
              </p:nvSpPr>
              <p:spPr>
                <a:xfrm>
                  <a:off x="-3358175" y="2201800"/>
                  <a:ext cx="866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088" y="693"/>
                      </a:lnTo>
                      <a:cubicBezTo>
                        <a:pt x="3308" y="693"/>
                        <a:pt x="3466" y="536"/>
                        <a:pt x="3466" y="347"/>
                      </a:cubicBezTo>
                      <a:cubicBezTo>
                        <a:pt x="3466" y="158"/>
                        <a:pt x="3308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8" name="Google Shape;12574;p89">
                  <a:extLst>
                    <a:ext uri="{FF2B5EF4-FFF2-40B4-BE49-F238E27FC236}">
                      <a16:creationId xmlns:a16="http://schemas.microsoft.com/office/drawing/2014/main" id="{DABD5ECF-AB9B-146B-285B-627351B84E9D}"/>
                    </a:ext>
                  </a:extLst>
                </p:cNvPr>
                <p:cNvSpPr/>
                <p:nvPr/>
              </p:nvSpPr>
              <p:spPr>
                <a:xfrm>
                  <a:off x="-3358175" y="2270325"/>
                  <a:ext cx="866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725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67"/>
                        <a:pt x="158" y="725"/>
                        <a:pt x="347" y="725"/>
                      </a:cubicBezTo>
                      <a:lnTo>
                        <a:pt x="3088" y="725"/>
                      </a:lnTo>
                      <a:cubicBezTo>
                        <a:pt x="3308" y="725"/>
                        <a:pt x="3466" y="567"/>
                        <a:pt x="3466" y="347"/>
                      </a:cubicBezTo>
                      <a:cubicBezTo>
                        <a:pt x="3466" y="158"/>
                        <a:pt x="3308" y="0"/>
                        <a:pt x="30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59" name="Google Shape;12602;p89">
                <a:extLst>
                  <a:ext uri="{FF2B5EF4-FFF2-40B4-BE49-F238E27FC236}">
                    <a16:creationId xmlns:a16="http://schemas.microsoft.com/office/drawing/2014/main" id="{24CDF4E6-1CB5-1886-7CFF-6E2613FD5B66}"/>
                  </a:ext>
                </a:extLst>
              </p:cNvPr>
              <p:cNvGrpSpPr/>
              <p:nvPr/>
            </p:nvGrpSpPr>
            <p:grpSpPr>
              <a:xfrm>
                <a:off x="2063594" y="1908370"/>
                <a:ext cx="624120" cy="625775"/>
                <a:chOff x="6679825" y="2693700"/>
                <a:chExt cx="257875" cy="258575"/>
              </a:xfrm>
              <a:grpFill/>
            </p:grpSpPr>
            <p:sp>
              <p:nvSpPr>
                <p:cNvPr id="160" name="Google Shape;12603;p89">
                  <a:extLst>
                    <a:ext uri="{FF2B5EF4-FFF2-40B4-BE49-F238E27FC236}">
                      <a16:creationId xmlns:a16="http://schemas.microsoft.com/office/drawing/2014/main" id="{36C17CAD-F063-51E4-3A26-68E3E5B869C2}"/>
                    </a:ext>
                  </a:extLst>
                </p:cNvPr>
                <p:cNvSpPr/>
                <p:nvPr/>
              </p:nvSpPr>
              <p:spPr>
                <a:xfrm>
                  <a:off x="6679825" y="2693700"/>
                  <a:ext cx="257875" cy="2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5" h="10343" extrusionOk="0">
                      <a:moveTo>
                        <a:pt x="5102" y="670"/>
                      </a:moveTo>
                      <a:cubicBezTo>
                        <a:pt x="5604" y="670"/>
                        <a:pt x="6022" y="1088"/>
                        <a:pt x="6022" y="1562"/>
                      </a:cubicBezTo>
                      <a:cubicBezTo>
                        <a:pt x="6022" y="2063"/>
                        <a:pt x="5604" y="2481"/>
                        <a:pt x="5102" y="2481"/>
                      </a:cubicBezTo>
                      <a:cubicBezTo>
                        <a:pt x="4600" y="2481"/>
                        <a:pt x="4182" y="2063"/>
                        <a:pt x="4182" y="1562"/>
                      </a:cubicBezTo>
                      <a:cubicBezTo>
                        <a:pt x="4182" y="1088"/>
                        <a:pt x="4600" y="670"/>
                        <a:pt x="5102" y="670"/>
                      </a:cubicBezTo>
                      <a:close/>
                      <a:moveTo>
                        <a:pt x="1757" y="1896"/>
                      </a:moveTo>
                      <a:cubicBezTo>
                        <a:pt x="2063" y="1896"/>
                        <a:pt x="2342" y="2175"/>
                        <a:pt x="2342" y="2481"/>
                      </a:cubicBezTo>
                      <a:cubicBezTo>
                        <a:pt x="2342" y="2788"/>
                        <a:pt x="2063" y="3067"/>
                        <a:pt x="1757" y="3067"/>
                      </a:cubicBezTo>
                      <a:cubicBezTo>
                        <a:pt x="1422" y="3067"/>
                        <a:pt x="1143" y="2788"/>
                        <a:pt x="1143" y="2481"/>
                      </a:cubicBezTo>
                      <a:cubicBezTo>
                        <a:pt x="1143" y="2119"/>
                        <a:pt x="1422" y="1896"/>
                        <a:pt x="1757" y="1896"/>
                      </a:cubicBezTo>
                      <a:close/>
                      <a:moveTo>
                        <a:pt x="8447" y="1896"/>
                      </a:moveTo>
                      <a:cubicBezTo>
                        <a:pt x="8781" y="1896"/>
                        <a:pt x="9032" y="2175"/>
                        <a:pt x="9032" y="2481"/>
                      </a:cubicBezTo>
                      <a:cubicBezTo>
                        <a:pt x="9032" y="2788"/>
                        <a:pt x="8753" y="3067"/>
                        <a:pt x="8447" y="3067"/>
                      </a:cubicBezTo>
                      <a:cubicBezTo>
                        <a:pt x="8112" y="3067"/>
                        <a:pt x="7834" y="2788"/>
                        <a:pt x="7834" y="2481"/>
                      </a:cubicBezTo>
                      <a:cubicBezTo>
                        <a:pt x="7834" y="2119"/>
                        <a:pt x="8112" y="1896"/>
                        <a:pt x="8447" y="1896"/>
                      </a:cubicBezTo>
                      <a:close/>
                      <a:moveTo>
                        <a:pt x="1701" y="3624"/>
                      </a:moveTo>
                      <a:cubicBezTo>
                        <a:pt x="2370" y="3624"/>
                        <a:pt x="2927" y="4182"/>
                        <a:pt x="2927" y="4851"/>
                      </a:cubicBezTo>
                      <a:lnTo>
                        <a:pt x="2927" y="6412"/>
                      </a:lnTo>
                      <a:cubicBezTo>
                        <a:pt x="2955" y="6635"/>
                        <a:pt x="2816" y="6719"/>
                        <a:pt x="2649" y="6719"/>
                      </a:cubicBezTo>
                      <a:cubicBezTo>
                        <a:pt x="2481" y="6719"/>
                        <a:pt x="2342" y="6858"/>
                        <a:pt x="2342" y="7053"/>
                      </a:cubicBezTo>
                      <a:lnTo>
                        <a:pt x="2342" y="8865"/>
                      </a:lnTo>
                      <a:cubicBezTo>
                        <a:pt x="2342" y="9032"/>
                        <a:pt x="2203" y="9172"/>
                        <a:pt x="2035" y="9172"/>
                      </a:cubicBezTo>
                      <a:lnTo>
                        <a:pt x="1422" y="9172"/>
                      </a:lnTo>
                      <a:cubicBezTo>
                        <a:pt x="1255" y="9172"/>
                        <a:pt x="1116" y="9032"/>
                        <a:pt x="1116" y="8865"/>
                      </a:cubicBezTo>
                      <a:lnTo>
                        <a:pt x="1116" y="7053"/>
                      </a:lnTo>
                      <a:cubicBezTo>
                        <a:pt x="1116" y="6858"/>
                        <a:pt x="976" y="6719"/>
                        <a:pt x="809" y="6719"/>
                      </a:cubicBezTo>
                      <a:cubicBezTo>
                        <a:pt x="642" y="6719"/>
                        <a:pt x="502" y="6579"/>
                        <a:pt x="502" y="6412"/>
                      </a:cubicBezTo>
                      <a:lnTo>
                        <a:pt x="502" y="4851"/>
                      </a:lnTo>
                      <a:cubicBezTo>
                        <a:pt x="502" y="4182"/>
                        <a:pt x="1060" y="3624"/>
                        <a:pt x="1701" y="3624"/>
                      </a:cubicBezTo>
                      <a:close/>
                      <a:moveTo>
                        <a:pt x="8391" y="3624"/>
                      </a:moveTo>
                      <a:cubicBezTo>
                        <a:pt x="9060" y="3624"/>
                        <a:pt x="9618" y="4182"/>
                        <a:pt x="9618" y="4851"/>
                      </a:cubicBezTo>
                      <a:lnTo>
                        <a:pt x="9618" y="6440"/>
                      </a:lnTo>
                      <a:lnTo>
                        <a:pt x="9645" y="6440"/>
                      </a:lnTo>
                      <a:cubicBezTo>
                        <a:pt x="9645" y="6635"/>
                        <a:pt x="9506" y="6774"/>
                        <a:pt x="9339" y="6774"/>
                      </a:cubicBezTo>
                      <a:cubicBezTo>
                        <a:pt x="9172" y="6774"/>
                        <a:pt x="9032" y="6914"/>
                        <a:pt x="9032" y="7081"/>
                      </a:cubicBezTo>
                      <a:lnTo>
                        <a:pt x="9032" y="8893"/>
                      </a:lnTo>
                      <a:cubicBezTo>
                        <a:pt x="9032" y="9060"/>
                        <a:pt x="8893" y="9199"/>
                        <a:pt x="8726" y="9199"/>
                      </a:cubicBezTo>
                      <a:lnTo>
                        <a:pt x="8112" y="9199"/>
                      </a:lnTo>
                      <a:cubicBezTo>
                        <a:pt x="7945" y="9199"/>
                        <a:pt x="7806" y="9060"/>
                        <a:pt x="7806" y="8893"/>
                      </a:cubicBezTo>
                      <a:lnTo>
                        <a:pt x="7806" y="7053"/>
                      </a:lnTo>
                      <a:cubicBezTo>
                        <a:pt x="7806" y="6858"/>
                        <a:pt x="7666" y="6719"/>
                        <a:pt x="7499" y="6719"/>
                      </a:cubicBezTo>
                      <a:cubicBezTo>
                        <a:pt x="7332" y="6719"/>
                        <a:pt x="7192" y="6579"/>
                        <a:pt x="7192" y="6412"/>
                      </a:cubicBezTo>
                      <a:lnTo>
                        <a:pt x="7192" y="4851"/>
                      </a:lnTo>
                      <a:cubicBezTo>
                        <a:pt x="7192" y="4182"/>
                        <a:pt x="7750" y="3624"/>
                        <a:pt x="8391" y="3624"/>
                      </a:cubicBezTo>
                      <a:close/>
                      <a:moveTo>
                        <a:pt x="5381" y="3095"/>
                      </a:moveTo>
                      <a:cubicBezTo>
                        <a:pt x="6077" y="3234"/>
                        <a:pt x="6635" y="3875"/>
                        <a:pt x="6635" y="4600"/>
                      </a:cubicBezTo>
                      <a:lnTo>
                        <a:pt x="6635" y="6440"/>
                      </a:lnTo>
                      <a:cubicBezTo>
                        <a:pt x="6663" y="6635"/>
                        <a:pt x="6523" y="6719"/>
                        <a:pt x="6356" y="6719"/>
                      </a:cubicBezTo>
                      <a:cubicBezTo>
                        <a:pt x="6161" y="6719"/>
                        <a:pt x="6022" y="6858"/>
                        <a:pt x="6022" y="7053"/>
                      </a:cubicBezTo>
                      <a:lnTo>
                        <a:pt x="6022" y="9478"/>
                      </a:lnTo>
                      <a:cubicBezTo>
                        <a:pt x="6022" y="9645"/>
                        <a:pt x="5882" y="9785"/>
                        <a:pt x="5715" y="9785"/>
                      </a:cubicBezTo>
                      <a:lnTo>
                        <a:pt x="4461" y="9785"/>
                      </a:lnTo>
                      <a:cubicBezTo>
                        <a:pt x="4293" y="9785"/>
                        <a:pt x="4154" y="9645"/>
                        <a:pt x="4154" y="9478"/>
                      </a:cubicBezTo>
                      <a:lnTo>
                        <a:pt x="4154" y="7053"/>
                      </a:lnTo>
                      <a:cubicBezTo>
                        <a:pt x="4154" y="6858"/>
                        <a:pt x="4015" y="6719"/>
                        <a:pt x="3847" y="6719"/>
                      </a:cubicBezTo>
                      <a:cubicBezTo>
                        <a:pt x="3652" y="6719"/>
                        <a:pt x="3513" y="6579"/>
                        <a:pt x="3513" y="6412"/>
                      </a:cubicBezTo>
                      <a:lnTo>
                        <a:pt x="3513" y="4851"/>
                      </a:lnTo>
                      <a:lnTo>
                        <a:pt x="3513" y="4600"/>
                      </a:lnTo>
                      <a:cubicBezTo>
                        <a:pt x="3513" y="3875"/>
                        <a:pt x="4043" y="3234"/>
                        <a:pt x="4739" y="3095"/>
                      </a:cubicBezTo>
                      <a:lnTo>
                        <a:pt x="4739" y="5185"/>
                      </a:lnTo>
                      <a:cubicBezTo>
                        <a:pt x="4739" y="5381"/>
                        <a:pt x="4879" y="5520"/>
                        <a:pt x="5046" y="5520"/>
                      </a:cubicBezTo>
                      <a:cubicBezTo>
                        <a:pt x="5241" y="5520"/>
                        <a:pt x="5381" y="5381"/>
                        <a:pt x="5381" y="5185"/>
                      </a:cubicBezTo>
                      <a:lnTo>
                        <a:pt x="5381" y="3095"/>
                      </a:lnTo>
                      <a:close/>
                      <a:moveTo>
                        <a:pt x="5130" y="1"/>
                      </a:moveTo>
                      <a:cubicBezTo>
                        <a:pt x="4293" y="1"/>
                        <a:pt x="3624" y="670"/>
                        <a:pt x="3624" y="1506"/>
                      </a:cubicBezTo>
                      <a:cubicBezTo>
                        <a:pt x="3624" y="1952"/>
                        <a:pt x="3847" y="2370"/>
                        <a:pt x="4154" y="2649"/>
                      </a:cubicBezTo>
                      <a:cubicBezTo>
                        <a:pt x="3736" y="2872"/>
                        <a:pt x="3373" y="3234"/>
                        <a:pt x="3206" y="3652"/>
                      </a:cubicBezTo>
                      <a:cubicBezTo>
                        <a:pt x="3067" y="3485"/>
                        <a:pt x="2900" y="3346"/>
                        <a:pt x="2677" y="3234"/>
                      </a:cubicBezTo>
                      <a:cubicBezTo>
                        <a:pt x="2900" y="3039"/>
                        <a:pt x="3039" y="2732"/>
                        <a:pt x="3039" y="2398"/>
                      </a:cubicBezTo>
                      <a:cubicBezTo>
                        <a:pt x="3039" y="1757"/>
                        <a:pt x="2481" y="1199"/>
                        <a:pt x="1812" y="1199"/>
                      </a:cubicBezTo>
                      <a:cubicBezTo>
                        <a:pt x="1143" y="1199"/>
                        <a:pt x="586" y="1757"/>
                        <a:pt x="586" y="2398"/>
                      </a:cubicBezTo>
                      <a:cubicBezTo>
                        <a:pt x="586" y="2732"/>
                        <a:pt x="725" y="3039"/>
                        <a:pt x="948" y="3234"/>
                      </a:cubicBezTo>
                      <a:cubicBezTo>
                        <a:pt x="391" y="3569"/>
                        <a:pt x="1" y="4154"/>
                        <a:pt x="1" y="4851"/>
                      </a:cubicBezTo>
                      <a:lnTo>
                        <a:pt x="1" y="6412"/>
                      </a:lnTo>
                      <a:cubicBezTo>
                        <a:pt x="1" y="6802"/>
                        <a:pt x="251" y="7137"/>
                        <a:pt x="586" y="7276"/>
                      </a:cubicBezTo>
                      <a:lnTo>
                        <a:pt x="586" y="8865"/>
                      </a:lnTo>
                      <a:cubicBezTo>
                        <a:pt x="586" y="9339"/>
                        <a:pt x="1004" y="9757"/>
                        <a:pt x="1506" y="9757"/>
                      </a:cubicBezTo>
                      <a:lnTo>
                        <a:pt x="2091" y="9757"/>
                      </a:lnTo>
                      <a:cubicBezTo>
                        <a:pt x="2593" y="9757"/>
                        <a:pt x="3011" y="9339"/>
                        <a:pt x="3011" y="8865"/>
                      </a:cubicBezTo>
                      <a:lnTo>
                        <a:pt x="3011" y="7276"/>
                      </a:lnTo>
                      <a:cubicBezTo>
                        <a:pt x="3095" y="7248"/>
                        <a:pt x="3206" y="7192"/>
                        <a:pt x="3318" y="7109"/>
                      </a:cubicBezTo>
                      <a:cubicBezTo>
                        <a:pt x="3429" y="7192"/>
                        <a:pt x="3485" y="7248"/>
                        <a:pt x="3624" y="7276"/>
                      </a:cubicBezTo>
                      <a:lnTo>
                        <a:pt x="3624" y="9450"/>
                      </a:lnTo>
                      <a:cubicBezTo>
                        <a:pt x="3624" y="9924"/>
                        <a:pt x="4043" y="10342"/>
                        <a:pt x="4544" y="10342"/>
                      </a:cubicBezTo>
                      <a:lnTo>
                        <a:pt x="5799" y="10342"/>
                      </a:lnTo>
                      <a:cubicBezTo>
                        <a:pt x="6273" y="10342"/>
                        <a:pt x="6691" y="9924"/>
                        <a:pt x="6691" y="9450"/>
                      </a:cubicBezTo>
                      <a:lnTo>
                        <a:pt x="6691" y="7276"/>
                      </a:lnTo>
                      <a:cubicBezTo>
                        <a:pt x="6802" y="7248"/>
                        <a:pt x="6914" y="7192"/>
                        <a:pt x="6997" y="7109"/>
                      </a:cubicBezTo>
                      <a:cubicBezTo>
                        <a:pt x="7109" y="7192"/>
                        <a:pt x="7192" y="7248"/>
                        <a:pt x="7332" y="7276"/>
                      </a:cubicBezTo>
                      <a:lnTo>
                        <a:pt x="7332" y="8865"/>
                      </a:lnTo>
                      <a:cubicBezTo>
                        <a:pt x="7332" y="9339"/>
                        <a:pt x="7750" y="9757"/>
                        <a:pt x="8224" y="9757"/>
                      </a:cubicBezTo>
                      <a:lnTo>
                        <a:pt x="8809" y="9757"/>
                      </a:lnTo>
                      <a:cubicBezTo>
                        <a:pt x="9311" y="9757"/>
                        <a:pt x="9729" y="9339"/>
                        <a:pt x="9729" y="8865"/>
                      </a:cubicBezTo>
                      <a:lnTo>
                        <a:pt x="9729" y="7276"/>
                      </a:lnTo>
                      <a:cubicBezTo>
                        <a:pt x="10064" y="7137"/>
                        <a:pt x="10314" y="6830"/>
                        <a:pt x="10314" y="6412"/>
                      </a:cubicBezTo>
                      <a:lnTo>
                        <a:pt x="10314" y="4851"/>
                      </a:lnTo>
                      <a:cubicBezTo>
                        <a:pt x="10287" y="4210"/>
                        <a:pt x="9896" y="3596"/>
                        <a:pt x="9339" y="3318"/>
                      </a:cubicBezTo>
                      <a:cubicBezTo>
                        <a:pt x="9562" y="3095"/>
                        <a:pt x="9701" y="2788"/>
                        <a:pt x="9701" y="2481"/>
                      </a:cubicBezTo>
                      <a:cubicBezTo>
                        <a:pt x="9701" y="1812"/>
                        <a:pt x="9144" y="1255"/>
                        <a:pt x="8475" y="1255"/>
                      </a:cubicBezTo>
                      <a:cubicBezTo>
                        <a:pt x="7806" y="1255"/>
                        <a:pt x="7248" y="1812"/>
                        <a:pt x="7248" y="2481"/>
                      </a:cubicBezTo>
                      <a:cubicBezTo>
                        <a:pt x="7248" y="2788"/>
                        <a:pt x="7388" y="3095"/>
                        <a:pt x="7611" y="3318"/>
                      </a:cubicBezTo>
                      <a:cubicBezTo>
                        <a:pt x="7388" y="3429"/>
                        <a:pt x="7220" y="3569"/>
                        <a:pt x="7081" y="3736"/>
                      </a:cubicBezTo>
                      <a:cubicBezTo>
                        <a:pt x="6969" y="3485"/>
                        <a:pt x="6802" y="3290"/>
                        <a:pt x="6635" y="3067"/>
                      </a:cubicBezTo>
                      <a:cubicBezTo>
                        <a:pt x="6496" y="2927"/>
                        <a:pt x="6300" y="2788"/>
                        <a:pt x="6105" y="2677"/>
                      </a:cubicBezTo>
                      <a:cubicBezTo>
                        <a:pt x="6440" y="2370"/>
                        <a:pt x="6663" y="1952"/>
                        <a:pt x="6663" y="1534"/>
                      </a:cubicBezTo>
                      <a:cubicBezTo>
                        <a:pt x="6663" y="1116"/>
                        <a:pt x="6496" y="725"/>
                        <a:pt x="6217" y="447"/>
                      </a:cubicBezTo>
                      <a:cubicBezTo>
                        <a:pt x="5938" y="168"/>
                        <a:pt x="5520" y="1"/>
                        <a:pt x="5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61" name="Google Shape;12604;p89">
                  <a:extLst>
                    <a:ext uri="{FF2B5EF4-FFF2-40B4-BE49-F238E27FC236}">
                      <a16:creationId xmlns:a16="http://schemas.microsoft.com/office/drawing/2014/main" id="{B940EA3F-41CC-C3A4-848C-63B17AF31B9B}"/>
                    </a:ext>
                  </a:extLst>
                </p:cNvPr>
                <p:cNvSpPr/>
                <p:nvPr/>
              </p:nvSpPr>
              <p:spPr>
                <a:xfrm flipH="1">
                  <a:off x="6679825" y="2693700"/>
                  <a:ext cx="257875" cy="2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5" h="10343" extrusionOk="0">
                      <a:moveTo>
                        <a:pt x="5102" y="670"/>
                      </a:moveTo>
                      <a:cubicBezTo>
                        <a:pt x="5604" y="670"/>
                        <a:pt x="6022" y="1088"/>
                        <a:pt x="6022" y="1562"/>
                      </a:cubicBezTo>
                      <a:cubicBezTo>
                        <a:pt x="6022" y="2063"/>
                        <a:pt x="5604" y="2481"/>
                        <a:pt x="5102" y="2481"/>
                      </a:cubicBezTo>
                      <a:cubicBezTo>
                        <a:pt x="4600" y="2481"/>
                        <a:pt x="4182" y="2063"/>
                        <a:pt x="4182" y="1562"/>
                      </a:cubicBezTo>
                      <a:cubicBezTo>
                        <a:pt x="4182" y="1088"/>
                        <a:pt x="4600" y="670"/>
                        <a:pt x="5102" y="670"/>
                      </a:cubicBezTo>
                      <a:close/>
                      <a:moveTo>
                        <a:pt x="1757" y="1896"/>
                      </a:moveTo>
                      <a:cubicBezTo>
                        <a:pt x="2063" y="1896"/>
                        <a:pt x="2342" y="2175"/>
                        <a:pt x="2342" y="2481"/>
                      </a:cubicBezTo>
                      <a:cubicBezTo>
                        <a:pt x="2342" y="2788"/>
                        <a:pt x="2063" y="3067"/>
                        <a:pt x="1757" y="3067"/>
                      </a:cubicBezTo>
                      <a:cubicBezTo>
                        <a:pt x="1422" y="3067"/>
                        <a:pt x="1143" y="2788"/>
                        <a:pt x="1143" y="2481"/>
                      </a:cubicBezTo>
                      <a:cubicBezTo>
                        <a:pt x="1143" y="2119"/>
                        <a:pt x="1422" y="1896"/>
                        <a:pt x="1757" y="1896"/>
                      </a:cubicBezTo>
                      <a:close/>
                      <a:moveTo>
                        <a:pt x="8447" y="1896"/>
                      </a:moveTo>
                      <a:cubicBezTo>
                        <a:pt x="8781" y="1896"/>
                        <a:pt x="9032" y="2175"/>
                        <a:pt x="9032" y="2481"/>
                      </a:cubicBezTo>
                      <a:cubicBezTo>
                        <a:pt x="9032" y="2788"/>
                        <a:pt x="8753" y="3067"/>
                        <a:pt x="8447" y="3067"/>
                      </a:cubicBezTo>
                      <a:cubicBezTo>
                        <a:pt x="8112" y="3067"/>
                        <a:pt x="7834" y="2788"/>
                        <a:pt x="7834" y="2481"/>
                      </a:cubicBezTo>
                      <a:cubicBezTo>
                        <a:pt x="7834" y="2119"/>
                        <a:pt x="8112" y="1896"/>
                        <a:pt x="8447" y="1896"/>
                      </a:cubicBezTo>
                      <a:close/>
                      <a:moveTo>
                        <a:pt x="1701" y="3624"/>
                      </a:moveTo>
                      <a:cubicBezTo>
                        <a:pt x="2370" y="3624"/>
                        <a:pt x="2927" y="4182"/>
                        <a:pt x="2927" y="4851"/>
                      </a:cubicBezTo>
                      <a:lnTo>
                        <a:pt x="2927" y="6412"/>
                      </a:lnTo>
                      <a:cubicBezTo>
                        <a:pt x="2955" y="6635"/>
                        <a:pt x="2816" y="6719"/>
                        <a:pt x="2649" y="6719"/>
                      </a:cubicBezTo>
                      <a:cubicBezTo>
                        <a:pt x="2481" y="6719"/>
                        <a:pt x="2342" y="6858"/>
                        <a:pt x="2342" y="7053"/>
                      </a:cubicBezTo>
                      <a:lnTo>
                        <a:pt x="2342" y="8865"/>
                      </a:lnTo>
                      <a:cubicBezTo>
                        <a:pt x="2342" y="9032"/>
                        <a:pt x="2203" y="9172"/>
                        <a:pt x="2035" y="9172"/>
                      </a:cubicBezTo>
                      <a:lnTo>
                        <a:pt x="1422" y="9172"/>
                      </a:lnTo>
                      <a:cubicBezTo>
                        <a:pt x="1255" y="9172"/>
                        <a:pt x="1116" y="9032"/>
                        <a:pt x="1116" y="8865"/>
                      </a:cubicBezTo>
                      <a:lnTo>
                        <a:pt x="1116" y="7053"/>
                      </a:lnTo>
                      <a:cubicBezTo>
                        <a:pt x="1116" y="6858"/>
                        <a:pt x="976" y="6719"/>
                        <a:pt x="809" y="6719"/>
                      </a:cubicBezTo>
                      <a:cubicBezTo>
                        <a:pt x="642" y="6719"/>
                        <a:pt x="502" y="6579"/>
                        <a:pt x="502" y="6412"/>
                      </a:cubicBezTo>
                      <a:lnTo>
                        <a:pt x="502" y="4851"/>
                      </a:lnTo>
                      <a:cubicBezTo>
                        <a:pt x="502" y="4182"/>
                        <a:pt x="1060" y="3624"/>
                        <a:pt x="1701" y="3624"/>
                      </a:cubicBezTo>
                      <a:close/>
                      <a:moveTo>
                        <a:pt x="8391" y="3624"/>
                      </a:moveTo>
                      <a:cubicBezTo>
                        <a:pt x="9060" y="3624"/>
                        <a:pt x="9618" y="4182"/>
                        <a:pt x="9618" y="4851"/>
                      </a:cubicBezTo>
                      <a:lnTo>
                        <a:pt x="9618" y="6440"/>
                      </a:lnTo>
                      <a:lnTo>
                        <a:pt x="9645" y="6440"/>
                      </a:lnTo>
                      <a:cubicBezTo>
                        <a:pt x="9645" y="6635"/>
                        <a:pt x="9506" y="6774"/>
                        <a:pt x="9339" y="6774"/>
                      </a:cubicBezTo>
                      <a:cubicBezTo>
                        <a:pt x="9172" y="6774"/>
                        <a:pt x="9032" y="6914"/>
                        <a:pt x="9032" y="7081"/>
                      </a:cubicBezTo>
                      <a:lnTo>
                        <a:pt x="9032" y="8893"/>
                      </a:lnTo>
                      <a:cubicBezTo>
                        <a:pt x="9032" y="9060"/>
                        <a:pt x="8893" y="9199"/>
                        <a:pt x="8726" y="9199"/>
                      </a:cubicBezTo>
                      <a:lnTo>
                        <a:pt x="8112" y="9199"/>
                      </a:lnTo>
                      <a:cubicBezTo>
                        <a:pt x="7945" y="9199"/>
                        <a:pt x="7806" y="9060"/>
                        <a:pt x="7806" y="8893"/>
                      </a:cubicBezTo>
                      <a:lnTo>
                        <a:pt x="7806" y="7053"/>
                      </a:lnTo>
                      <a:cubicBezTo>
                        <a:pt x="7806" y="6858"/>
                        <a:pt x="7666" y="6719"/>
                        <a:pt x="7499" y="6719"/>
                      </a:cubicBezTo>
                      <a:cubicBezTo>
                        <a:pt x="7332" y="6719"/>
                        <a:pt x="7192" y="6579"/>
                        <a:pt x="7192" y="6412"/>
                      </a:cubicBezTo>
                      <a:lnTo>
                        <a:pt x="7192" y="4851"/>
                      </a:lnTo>
                      <a:cubicBezTo>
                        <a:pt x="7192" y="4182"/>
                        <a:pt x="7750" y="3624"/>
                        <a:pt x="8391" y="3624"/>
                      </a:cubicBezTo>
                      <a:close/>
                      <a:moveTo>
                        <a:pt x="5381" y="3095"/>
                      </a:moveTo>
                      <a:cubicBezTo>
                        <a:pt x="6077" y="3234"/>
                        <a:pt x="6635" y="3875"/>
                        <a:pt x="6635" y="4600"/>
                      </a:cubicBezTo>
                      <a:lnTo>
                        <a:pt x="6635" y="6440"/>
                      </a:lnTo>
                      <a:cubicBezTo>
                        <a:pt x="6663" y="6635"/>
                        <a:pt x="6523" y="6719"/>
                        <a:pt x="6356" y="6719"/>
                      </a:cubicBezTo>
                      <a:cubicBezTo>
                        <a:pt x="6161" y="6719"/>
                        <a:pt x="6022" y="6858"/>
                        <a:pt x="6022" y="7053"/>
                      </a:cubicBezTo>
                      <a:lnTo>
                        <a:pt x="6022" y="9478"/>
                      </a:lnTo>
                      <a:cubicBezTo>
                        <a:pt x="6022" y="9645"/>
                        <a:pt x="5882" y="9785"/>
                        <a:pt x="5715" y="9785"/>
                      </a:cubicBezTo>
                      <a:lnTo>
                        <a:pt x="4461" y="9785"/>
                      </a:lnTo>
                      <a:cubicBezTo>
                        <a:pt x="4293" y="9785"/>
                        <a:pt x="4154" y="9645"/>
                        <a:pt x="4154" y="9478"/>
                      </a:cubicBezTo>
                      <a:lnTo>
                        <a:pt x="4154" y="7053"/>
                      </a:lnTo>
                      <a:cubicBezTo>
                        <a:pt x="4154" y="6858"/>
                        <a:pt x="4015" y="6719"/>
                        <a:pt x="3847" y="6719"/>
                      </a:cubicBezTo>
                      <a:cubicBezTo>
                        <a:pt x="3652" y="6719"/>
                        <a:pt x="3513" y="6579"/>
                        <a:pt x="3513" y="6412"/>
                      </a:cubicBezTo>
                      <a:lnTo>
                        <a:pt x="3513" y="4851"/>
                      </a:lnTo>
                      <a:lnTo>
                        <a:pt x="3513" y="4600"/>
                      </a:lnTo>
                      <a:cubicBezTo>
                        <a:pt x="3513" y="3875"/>
                        <a:pt x="4043" y="3234"/>
                        <a:pt x="4739" y="3095"/>
                      </a:cubicBezTo>
                      <a:lnTo>
                        <a:pt x="4739" y="5185"/>
                      </a:lnTo>
                      <a:cubicBezTo>
                        <a:pt x="4739" y="5381"/>
                        <a:pt x="4879" y="5520"/>
                        <a:pt x="5046" y="5520"/>
                      </a:cubicBezTo>
                      <a:cubicBezTo>
                        <a:pt x="5241" y="5520"/>
                        <a:pt x="5381" y="5381"/>
                        <a:pt x="5381" y="5185"/>
                      </a:cubicBezTo>
                      <a:lnTo>
                        <a:pt x="5381" y="3095"/>
                      </a:lnTo>
                      <a:close/>
                      <a:moveTo>
                        <a:pt x="5130" y="1"/>
                      </a:moveTo>
                      <a:cubicBezTo>
                        <a:pt x="4293" y="1"/>
                        <a:pt x="3624" y="670"/>
                        <a:pt x="3624" y="1506"/>
                      </a:cubicBezTo>
                      <a:cubicBezTo>
                        <a:pt x="3624" y="1952"/>
                        <a:pt x="3847" y="2370"/>
                        <a:pt x="4154" y="2649"/>
                      </a:cubicBezTo>
                      <a:cubicBezTo>
                        <a:pt x="3736" y="2872"/>
                        <a:pt x="3373" y="3234"/>
                        <a:pt x="3206" y="3652"/>
                      </a:cubicBezTo>
                      <a:cubicBezTo>
                        <a:pt x="3067" y="3485"/>
                        <a:pt x="2900" y="3346"/>
                        <a:pt x="2677" y="3234"/>
                      </a:cubicBezTo>
                      <a:cubicBezTo>
                        <a:pt x="2900" y="3039"/>
                        <a:pt x="3039" y="2732"/>
                        <a:pt x="3039" y="2398"/>
                      </a:cubicBezTo>
                      <a:cubicBezTo>
                        <a:pt x="3039" y="1757"/>
                        <a:pt x="2481" y="1199"/>
                        <a:pt x="1812" y="1199"/>
                      </a:cubicBezTo>
                      <a:cubicBezTo>
                        <a:pt x="1143" y="1199"/>
                        <a:pt x="586" y="1757"/>
                        <a:pt x="586" y="2398"/>
                      </a:cubicBezTo>
                      <a:cubicBezTo>
                        <a:pt x="586" y="2732"/>
                        <a:pt x="725" y="3039"/>
                        <a:pt x="948" y="3234"/>
                      </a:cubicBezTo>
                      <a:cubicBezTo>
                        <a:pt x="391" y="3569"/>
                        <a:pt x="1" y="4154"/>
                        <a:pt x="1" y="4851"/>
                      </a:cubicBezTo>
                      <a:lnTo>
                        <a:pt x="1" y="6412"/>
                      </a:lnTo>
                      <a:cubicBezTo>
                        <a:pt x="1" y="6802"/>
                        <a:pt x="251" y="7137"/>
                        <a:pt x="586" y="7276"/>
                      </a:cubicBezTo>
                      <a:lnTo>
                        <a:pt x="586" y="8865"/>
                      </a:lnTo>
                      <a:cubicBezTo>
                        <a:pt x="586" y="9339"/>
                        <a:pt x="1004" y="9757"/>
                        <a:pt x="1506" y="9757"/>
                      </a:cubicBezTo>
                      <a:lnTo>
                        <a:pt x="2091" y="9757"/>
                      </a:lnTo>
                      <a:cubicBezTo>
                        <a:pt x="2593" y="9757"/>
                        <a:pt x="3011" y="9339"/>
                        <a:pt x="3011" y="8865"/>
                      </a:cubicBezTo>
                      <a:lnTo>
                        <a:pt x="3011" y="7276"/>
                      </a:lnTo>
                      <a:cubicBezTo>
                        <a:pt x="3095" y="7248"/>
                        <a:pt x="3206" y="7192"/>
                        <a:pt x="3318" y="7109"/>
                      </a:cubicBezTo>
                      <a:cubicBezTo>
                        <a:pt x="3429" y="7192"/>
                        <a:pt x="3485" y="7248"/>
                        <a:pt x="3624" y="7276"/>
                      </a:cubicBezTo>
                      <a:lnTo>
                        <a:pt x="3624" y="9450"/>
                      </a:lnTo>
                      <a:cubicBezTo>
                        <a:pt x="3624" y="9924"/>
                        <a:pt x="4043" y="10342"/>
                        <a:pt x="4544" y="10342"/>
                      </a:cubicBezTo>
                      <a:lnTo>
                        <a:pt x="5799" y="10342"/>
                      </a:lnTo>
                      <a:cubicBezTo>
                        <a:pt x="6273" y="10342"/>
                        <a:pt x="6691" y="9924"/>
                        <a:pt x="6691" y="9450"/>
                      </a:cubicBezTo>
                      <a:lnTo>
                        <a:pt x="6691" y="7276"/>
                      </a:lnTo>
                      <a:cubicBezTo>
                        <a:pt x="6802" y="7248"/>
                        <a:pt x="6914" y="7192"/>
                        <a:pt x="6997" y="7109"/>
                      </a:cubicBezTo>
                      <a:cubicBezTo>
                        <a:pt x="7109" y="7192"/>
                        <a:pt x="7192" y="7248"/>
                        <a:pt x="7332" y="7276"/>
                      </a:cubicBezTo>
                      <a:lnTo>
                        <a:pt x="7332" y="8865"/>
                      </a:lnTo>
                      <a:cubicBezTo>
                        <a:pt x="7332" y="9339"/>
                        <a:pt x="7750" y="9757"/>
                        <a:pt x="8224" y="9757"/>
                      </a:cubicBezTo>
                      <a:lnTo>
                        <a:pt x="8809" y="9757"/>
                      </a:lnTo>
                      <a:cubicBezTo>
                        <a:pt x="9311" y="9757"/>
                        <a:pt x="9729" y="9339"/>
                        <a:pt x="9729" y="8865"/>
                      </a:cubicBezTo>
                      <a:lnTo>
                        <a:pt x="9729" y="7276"/>
                      </a:lnTo>
                      <a:cubicBezTo>
                        <a:pt x="10064" y="7137"/>
                        <a:pt x="10314" y="6830"/>
                        <a:pt x="10314" y="6412"/>
                      </a:cubicBezTo>
                      <a:lnTo>
                        <a:pt x="10314" y="4851"/>
                      </a:lnTo>
                      <a:cubicBezTo>
                        <a:pt x="10287" y="4210"/>
                        <a:pt x="9896" y="3596"/>
                        <a:pt x="9339" y="3318"/>
                      </a:cubicBezTo>
                      <a:cubicBezTo>
                        <a:pt x="9562" y="3095"/>
                        <a:pt x="9701" y="2788"/>
                        <a:pt x="9701" y="2481"/>
                      </a:cubicBezTo>
                      <a:cubicBezTo>
                        <a:pt x="9701" y="1812"/>
                        <a:pt x="9144" y="1255"/>
                        <a:pt x="8475" y="1255"/>
                      </a:cubicBezTo>
                      <a:cubicBezTo>
                        <a:pt x="7806" y="1255"/>
                        <a:pt x="7248" y="1812"/>
                        <a:pt x="7248" y="2481"/>
                      </a:cubicBezTo>
                      <a:cubicBezTo>
                        <a:pt x="7248" y="2788"/>
                        <a:pt x="7388" y="3095"/>
                        <a:pt x="7611" y="3318"/>
                      </a:cubicBezTo>
                      <a:cubicBezTo>
                        <a:pt x="7388" y="3429"/>
                        <a:pt x="7220" y="3569"/>
                        <a:pt x="7081" y="3736"/>
                      </a:cubicBezTo>
                      <a:cubicBezTo>
                        <a:pt x="6969" y="3485"/>
                        <a:pt x="6802" y="3290"/>
                        <a:pt x="6635" y="3067"/>
                      </a:cubicBezTo>
                      <a:cubicBezTo>
                        <a:pt x="6496" y="2927"/>
                        <a:pt x="6300" y="2788"/>
                        <a:pt x="6105" y="2677"/>
                      </a:cubicBezTo>
                      <a:cubicBezTo>
                        <a:pt x="6440" y="2370"/>
                        <a:pt x="6663" y="1952"/>
                        <a:pt x="6663" y="1534"/>
                      </a:cubicBezTo>
                      <a:cubicBezTo>
                        <a:pt x="6663" y="1116"/>
                        <a:pt x="6496" y="725"/>
                        <a:pt x="6217" y="447"/>
                      </a:cubicBezTo>
                      <a:cubicBezTo>
                        <a:pt x="5938" y="168"/>
                        <a:pt x="5520" y="1"/>
                        <a:pt x="51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4E6877-0B15-20EA-D7EC-9BB2759FF25C}"/>
                </a:ext>
              </a:extLst>
            </p:cNvPr>
            <p:cNvGrpSpPr/>
            <p:nvPr/>
          </p:nvGrpSpPr>
          <p:grpSpPr>
            <a:xfrm>
              <a:off x="401737" y="2551020"/>
              <a:ext cx="11393071" cy="646514"/>
              <a:chOff x="401737" y="2659314"/>
              <a:chExt cx="11393071" cy="646514"/>
            </a:xfrm>
            <a:grpFill/>
          </p:grpSpPr>
          <p:grpSp>
            <p:nvGrpSpPr>
              <p:cNvPr id="94" name="Google Shape;12423;p89">
                <a:extLst>
                  <a:ext uri="{FF2B5EF4-FFF2-40B4-BE49-F238E27FC236}">
                    <a16:creationId xmlns:a16="http://schemas.microsoft.com/office/drawing/2014/main" id="{CB56A393-0A7F-964F-52FF-3DC91E916FBE}"/>
                  </a:ext>
                </a:extLst>
              </p:cNvPr>
              <p:cNvGrpSpPr/>
              <p:nvPr/>
            </p:nvGrpSpPr>
            <p:grpSpPr>
              <a:xfrm>
                <a:off x="401737" y="2661924"/>
                <a:ext cx="649923" cy="641288"/>
                <a:chOff x="-6713450" y="2397900"/>
                <a:chExt cx="295375" cy="291450"/>
              </a:xfrm>
              <a:grpFill/>
            </p:grpSpPr>
            <p:sp>
              <p:nvSpPr>
                <p:cNvPr id="144" name="Google Shape;12424;p89">
                  <a:extLst>
                    <a:ext uri="{FF2B5EF4-FFF2-40B4-BE49-F238E27FC236}">
                      <a16:creationId xmlns:a16="http://schemas.microsoft.com/office/drawing/2014/main" id="{04684C7C-5C35-4077-1FFF-2830169C8C3B}"/>
                    </a:ext>
                  </a:extLst>
                </p:cNvPr>
                <p:cNvSpPr/>
                <p:nvPr/>
              </p:nvSpPr>
              <p:spPr>
                <a:xfrm>
                  <a:off x="-6628400" y="2465650"/>
                  <a:ext cx="69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694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79" y="693"/>
                      </a:cubicBezTo>
                      <a:lnTo>
                        <a:pt x="2427" y="693"/>
                      </a:lnTo>
                      <a:cubicBezTo>
                        <a:pt x="2616" y="693"/>
                        <a:pt x="2773" y="536"/>
                        <a:pt x="2773" y="347"/>
                      </a:cubicBezTo>
                      <a:cubicBezTo>
                        <a:pt x="2773" y="158"/>
                        <a:pt x="2616" y="0"/>
                        <a:pt x="24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5" name="Google Shape;12425;p89">
                  <a:extLst>
                    <a:ext uri="{FF2B5EF4-FFF2-40B4-BE49-F238E27FC236}">
                      <a16:creationId xmlns:a16="http://schemas.microsoft.com/office/drawing/2014/main" id="{A53BCADF-6A66-A648-F0FD-87E301ABDE6F}"/>
                    </a:ext>
                  </a:extLst>
                </p:cNvPr>
                <p:cNvSpPr/>
                <p:nvPr/>
              </p:nvSpPr>
              <p:spPr>
                <a:xfrm>
                  <a:off x="-6713450" y="2397900"/>
                  <a:ext cx="295375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5" h="11658" extrusionOk="0">
                      <a:moveTo>
                        <a:pt x="2048" y="1167"/>
                      </a:moveTo>
                      <a:lnTo>
                        <a:pt x="2048" y="2017"/>
                      </a:lnTo>
                      <a:lnTo>
                        <a:pt x="1166" y="2017"/>
                      </a:lnTo>
                      <a:lnTo>
                        <a:pt x="2048" y="1167"/>
                      </a:lnTo>
                      <a:close/>
                      <a:moveTo>
                        <a:pt x="10330" y="2773"/>
                      </a:moveTo>
                      <a:cubicBezTo>
                        <a:pt x="10507" y="2773"/>
                        <a:pt x="10680" y="2836"/>
                        <a:pt x="10806" y="2962"/>
                      </a:cubicBezTo>
                      <a:cubicBezTo>
                        <a:pt x="11058" y="3246"/>
                        <a:pt x="11058" y="3687"/>
                        <a:pt x="10775" y="3908"/>
                      </a:cubicBezTo>
                      <a:lnTo>
                        <a:pt x="10176" y="4506"/>
                      </a:lnTo>
                      <a:lnTo>
                        <a:pt x="9231" y="3561"/>
                      </a:lnTo>
                      <a:lnTo>
                        <a:pt x="9830" y="2962"/>
                      </a:lnTo>
                      <a:cubicBezTo>
                        <a:pt x="9972" y="2836"/>
                        <a:pt x="10153" y="2773"/>
                        <a:pt x="10330" y="2773"/>
                      </a:cubicBezTo>
                      <a:close/>
                      <a:moveTo>
                        <a:pt x="8727" y="4034"/>
                      </a:moveTo>
                      <a:lnTo>
                        <a:pt x="9672" y="4979"/>
                      </a:lnTo>
                      <a:cubicBezTo>
                        <a:pt x="8538" y="6207"/>
                        <a:pt x="7026" y="7688"/>
                        <a:pt x="5892" y="8854"/>
                      </a:cubicBezTo>
                      <a:lnTo>
                        <a:pt x="4915" y="7846"/>
                      </a:lnTo>
                      <a:lnTo>
                        <a:pt x="8727" y="4034"/>
                      </a:lnTo>
                      <a:close/>
                      <a:moveTo>
                        <a:pt x="4600" y="8539"/>
                      </a:moveTo>
                      <a:lnTo>
                        <a:pt x="5230" y="9169"/>
                      </a:lnTo>
                      <a:lnTo>
                        <a:pt x="4285" y="9421"/>
                      </a:lnTo>
                      <a:cubicBezTo>
                        <a:pt x="4348" y="9232"/>
                        <a:pt x="4505" y="8728"/>
                        <a:pt x="4600" y="8539"/>
                      </a:cubicBezTo>
                      <a:close/>
                      <a:moveTo>
                        <a:pt x="7908" y="694"/>
                      </a:moveTo>
                      <a:cubicBezTo>
                        <a:pt x="8097" y="694"/>
                        <a:pt x="8255" y="852"/>
                        <a:pt x="8255" y="1041"/>
                      </a:cubicBezTo>
                      <a:lnTo>
                        <a:pt x="8255" y="3592"/>
                      </a:lnTo>
                      <a:lnTo>
                        <a:pt x="7467" y="4380"/>
                      </a:lnTo>
                      <a:cubicBezTo>
                        <a:pt x="7435" y="4286"/>
                        <a:pt x="7309" y="4160"/>
                        <a:pt x="7152" y="4160"/>
                      </a:cubicBezTo>
                      <a:lnTo>
                        <a:pt x="1733" y="4160"/>
                      </a:lnTo>
                      <a:cubicBezTo>
                        <a:pt x="1512" y="4160"/>
                        <a:pt x="1386" y="4317"/>
                        <a:pt x="1386" y="4506"/>
                      </a:cubicBezTo>
                      <a:cubicBezTo>
                        <a:pt x="1386" y="4695"/>
                        <a:pt x="1512" y="4853"/>
                        <a:pt x="1733" y="4853"/>
                      </a:cubicBezTo>
                      <a:lnTo>
                        <a:pt x="6994" y="4853"/>
                      </a:lnTo>
                      <a:lnTo>
                        <a:pt x="6333" y="5546"/>
                      </a:lnTo>
                      <a:lnTo>
                        <a:pt x="1733" y="5546"/>
                      </a:lnTo>
                      <a:cubicBezTo>
                        <a:pt x="1512" y="5546"/>
                        <a:pt x="1355" y="5703"/>
                        <a:pt x="1355" y="5892"/>
                      </a:cubicBezTo>
                      <a:cubicBezTo>
                        <a:pt x="1355" y="6081"/>
                        <a:pt x="1512" y="6239"/>
                        <a:pt x="1733" y="6239"/>
                      </a:cubicBezTo>
                      <a:lnTo>
                        <a:pt x="5608" y="6239"/>
                      </a:lnTo>
                      <a:lnTo>
                        <a:pt x="4947" y="6901"/>
                      </a:lnTo>
                      <a:lnTo>
                        <a:pt x="1733" y="6901"/>
                      </a:lnTo>
                      <a:cubicBezTo>
                        <a:pt x="1512" y="6901"/>
                        <a:pt x="1355" y="7058"/>
                        <a:pt x="1355" y="7279"/>
                      </a:cubicBezTo>
                      <a:cubicBezTo>
                        <a:pt x="1355" y="7468"/>
                        <a:pt x="1512" y="7625"/>
                        <a:pt x="1733" y="7625"/>
                      </a:cubicBezTo>
                      <a:lnTo>
                        <a:pt x="4285" y="7625"/>
                      </a:lnTo>
                      <a:cubicBezTo>
                        <a:pt x="4190" y="7688"/>
                        <a:pt x="4159" y="7751"/>
                        <a:pt x="4127" y="7814"/>
                      </a:cubicBezTo>
                      <a:lnTo>
                        <a:pt x="3970" y="8287"/>
                      </a:lnTo>
                      <a:lnTo>
                        <a:pt x="1733" y="8287"/>
                      </a:lnTo>
                      <a:cubicBezTo>
                        <a:pt x="1512" y="8287"/>
                        <a:pt x="1355" y="8444"/>
                        <a:pt x="1355" y="8633"/>
                      </a:cubicBezTo>
                      <a:cubicBezTo>
                        <a:pt x="1355" y="8854"/>
                        <a:pt x="1512" y="9011"/>
                        <a:pt x="1733" y="9011"/>
                      </a:cubicBezTo>
                      <a:lnTo>
                        <a:pt x="3718" y="9011"/>
                      </a:lnTo>
                      <a:lnTo>
                        <a:pt x="3466" y="9893"/>
                      </a:lnTo>
                      <a:cubicBezTo>
                        <a:pt x="3385" y="10136"/>
                        <a:pt x="3557" y="10355"/>
                        <a:pt x="3766" y="10355"/>
                      </a:cubicBezTo>
                      <a:cubicBezTo>
                        <a:pt x="3802" y="10355"/>
                        <a:pt x="3839" y="10348"/>
                        <a:pt x="3875" y="10335"/>
                      </a:cubicBezTo>
                      <a:lnTo>
                        <a:pt x="6018" y="9704"/>
                      </a:lnTo>
                      <a:cubicBezTo>
                        <a:pt x="6049" y="9704"/>
                        <a:pt x="6144" y="9673"/>
                        <a:pt x="6175" y="9641"/>
                      </a:cubicBezTo>
                      <a:lnTo>
                        <a:pt x="8286" y="7499"/>
                      </a:lnTo>
                      <a:lnTo>
                        <a:pt x="8286" y="10681"/>
                      </a:lnTo>
                      <a:cubicBezTo>
                        <a:pt x="8255" y="10839"/>
                        <a:pt x="8097" y="10996"/>
                        <a:pt x="7908" y="10996"/>
                      </a:cubicBezTo>
                      <a:lnTo>
                        <a:pt x="1040" y="10996"/>
                      </a:lnTo>
                      <a:cubicBezTo>
                        <a:pt x="851" y="10996"/>
                        <a:pt x="693" y="10839"/>
                        <a:pt x="693" y="10650"/>
                      </a:cubicBezTo>
                      <a:lnTo>
                        <a:pt x="693" y="2742"/>
                      </a:lnTo>
                      <a:lnTo>
                        <a:pt x="2395" y="2742"/>
                      </a:lnTo>
                      <a:cubicBezTo>
                        <a:pt x="2584" y="2742"/>
                        <a:pt x="2741" y="2584"/>
                        <a:pt x="2741" y="2395"/>
                      </a:cubicBezTo>
                      <a:lnTo>
                        <a:pt x="2741" y="694"/>
                      </a:lnTo>
                      <a:close/>
                      <a:moveTo>
                        <a:pt x="2363" y="1"/>
                      </a:moveTo>
                      <a:cubicBezTo>
                        <a:pt x="2237" y="1"/>
                        <a:pt x="2143" y="64"/>
                        <a:pt x="2111" y="127"/>
                      </a:cubicBezTo>
                      <a:lnTo>
                        <a:pt x="158" y="2112"/>
                      </a:lnTo>
                      <a:cubicBezTo>
                        <a:pt x="63" y="2175"/>
                        <a:pt x="0" y="2269"/>
                        <a:pt x="0" y="2364"/>
                      </a:cubicBezTo>
                      <a:lnTo>
                        <a:pt x="0" y="10650"/>
                      </a:lnTo>
                      <a:cubicBezTo>
                        <a:pt x="0" y="11217"/>
                        <a:pt x="473" y="11658"/>
                        <a:pt x="1008" y="11658"/>
                      </a:cubicBezTo>
                      <a:lnTo>
                        <a:pt x="7908" y="11658"/>
                      </a:lnTo>
                      <a:cubicBezTo>
                        <a:pt x="8444" y="11658"/>
                        <a:pt x="8916" y="11217"/>
                        <a:pt x="8916" y="10650"/>
                      </a:cubicBezTo>
                      <a:lnTo>
                        <a:pt x="8916" y="6774"/>
                      </a:lnTo>
                      <a:lnTo>
                        <a:pt x="11279" y="4412"/>
                      </a:lnTo>
                      <a:cubicBezTo>
                        <a:pt x="11815" y="3876"/>
                        <a:pt x="11815" y="3025"/>
                        <a:pt x="11279" y="2490"/>
                      </a:cubicBezTo>
                      <a:cubicBezTo>
                        <a:pt x="11011" y="2222"/>
                        <a:pt x="10657" y="2088"/>
                        <a:pt x="10306" y="2088"/>
                      </a:cubicBezTo>
                      <a:cubicBezTo>
                        <a:pt x="9956" y="2088"/>
                        <a:pt x="9609" y="2222"/>
                        <a:pt x="9357" y="2490"/>
                      </a:cubicBezTo>
                      <a:lnTo>
                        <a:pt x="8916" y="2931"/>
                      </a:lnTo>
                      <a:lnTo>
                        <a:pt x="8916" y="1041"/>
                      </a:lnTo>
                      <a:cubicBezTo>
                        <a:pt x="8916" y="474"/>
                        <a:pt x="8444" y="1"/>
                        <a:pt x="79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95" name="Google Shape;12430;p89">
                <a:extLst>
                  <a:ext uri="{FF2B5EF4-FFF2-40B4-BE49-F238E27FC236}">
                    <a16:creationId xmlns:a16="http://schemas.microsoft.com/office/drawing/2014/main" id="{C4564756-D5CF-45ED-94EE-C4DC793EA6EC}"/>
                  </a:ext>
                </a:extLst>
              </p:cNvPr>
              <p:cNvSpPr/>
              <p:nvPr/>
            </p:nvSpPr>
            <p:spPr>
              <a:xfrm>
                <a:off x="4525976" y="2662556"/>
                <a:ext cx="641288" cy="639583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27" extrusionOk="0">
                    <a:moveTo>
                      <a:pt x="6806" y="2017"/>
                    </a:moveTo>
                    <a:lnTo>
                      <a:pt x="6806" y="2773"/>
                    </a:lnTo>
                    <a:lnTo>
                      <a:pt x="4758" y="2773"/>
                    </a:lnTo>
                    <a:lnTo>
                      <a:pt x="4758" y="2017"/>
                    </a:lnTo>
                    <a:close/>
                    <a:moveTo>
                      <a:pt x="7152" y="694"/>
                    </a:moveTo>
                    <a:cubicBezTo>
                      <a:pt x="7688" y="694"/>
                      <a:pt x="8192" y="1167"/>
                      <a:pt x="8192" y="1702"/>
                    </a:cubicBezTo>
                    <a:lnTo>
                      <a:pt x="8192" y="2773"/>
                    </a:lnTo>
                    <a:lnTo>
                      <a:pt x="7499" y="2773"/>
                    </a:lnTo>
                    <a:lnTo>
                      <a:pt x="7499" y="1702"/>
                    </a:lnTo>
                    <a:cubicBezTo>
                      <a:pt x="7499" y="1513"/>
                      <a:pt x="7341" y="1356"/>
                      <a:pt x="7152" y="1356"/>
                    </a:cubicBezTo>
                    <a:lnTo>
                      <a:pt x="4411" y="1356"/>
                    </a:lnTo>
                    <a:cubicBezTo>
                      <a:pt x="4191" y="1356"/>
                      <a:pt x="4033" y="1513"/>
                      <a:pt x="4033" y="1702"/>
                    </a:cubicBezTo>
                    <a:lnTo>
                      <a:pt x="4033" y="2773"/>
                    </a:lnTo>
                    <a:lnTo>
                      <a:pt x="3371" y="2773"/>
                    </a:lnTo>
                    <a:lnTo>
                      <a:pt x="3371" y="1702"/>
                    </a:lnTo>
                    <a:cubicBezTo>
                      <a:pt x="3371" y="1167"/>
                      <a:pt x="3844" y="694"/>
                      <a:pt x="4411" y="694"/>
                    </a:cubicBezTo>
                    <a:close/>
                    <a:moveTo>
                      <a:pt x="10618" y="3498"/>
                    </a:moveTo>
                    <a:cubicBezTo>
                      <a:pt x="10807" y="3498"/>
                      <a:pt x="10964" y="3656"/>
                      <a:pt x="10964" y="3845"/>
                    </a:cubicBezTo>
                    <a:lnTo>
                      <a:pt x="10964" y="5010"/>
                    </a:lnTo>
                    <a:cubicBezTo>
                      <a:pt x="9546" y="6239"/>
                      <a:pt x="7688" y="6901"/>
                      <a:pt x="5766" y="6901"/>
                    </a:cubicBezTo>
                    <a:cubicBezTo>
                      <a:pt x="3876" y="6901"/>
                      <a:pt x="2080" y="6239"/>
                      <a:pt x="662" y="5010"/>
                    </a:cubicBezTo>
                    <a:lnTo>
                      <a:pt x="662" y="3971"/>
                    </a:lnTo>
                    <a:cubicBezTo>
                      <a:pt x="662" y="3687"/>
                      <a:pt x="851" y="3498"/>
                      <a:pt x="1135" y="3498"/>
                    </a:cubicBezTo>
                    <a:close/>
                    <a:moveTo>
                      <a:pt x="6806" y="7531"/>
                    </a:moveTo>
                    <a:lnTo>
                      <a:pt x="6806" y="7940"/>
                    </a:lnTo>
                    <a:cubicBezTo>
                      <a:pt x="6806" y="8129"/>
                      <a:pt x="6648" y="8287"/>
                      <a:pt x="6459" y="8287"/>
                    </a:cubicBezTo>
                    <a:lnTo>
                      <a:pt x="5073" y="8287"/>
                    </a:lnTo>
                    <a:cubicBezTo>
                      <a:pt x="4884" y="8287"/>
                      <a:pt x="4726" y="8129"/>
                      <a:pt x="4726" y="7940"/>
                    </a:cubicBezTo>
                    <a:lnTo>
                      <a:pt x="4726" y="7531"/>
                    </a:lnTo>
                    <a:lnTo>
                      <a:pt x="4758" y="7531"/>
                    </a:lnTo>
                    <a:cubicBezTo>
                      <a:pt x="5104" y="7594"/>
                      <a:pt x="5419" y="7625"/>
                      <a:pt x="5766" y="7625"/>
                    </a:cubicBezTo>
                    <a:cubicBezTo>
                      <a:pt x="6112" y="7625"/>
                      <a:pt x="6427" y="7594"/>
                      <a:pt x="6806" y="7531"/>
                    </a:cubicBezTo>
                    <a:close/>
                    <a:moveTo>
                      <a:pt x="10964" y="5892"/>
                    </a:moveTo>
                    <a:lnTo>
                      <a:pt x="10964" y="9988"/>
                    </a:lnTo>
                    <a:cubicBezTo>
                      <a:pt x="10964" y="10524"/>
                      <a:pt x="10492" y="10996"/>
                      <a:pt x="9956" y="10996"/>
                    </a:cubicBezTo>
                    <a:lnTo>
                      <a:pt x="1670" y="10996"/>
                    </a:lnTo>
                    <a:cubicBezTo>
                      <a:pt x="1135" y="10996"/>
                      <a:pt x="662" y="10524"/>
                      <a:pt x="662" y="9988"/>
                    </a:cubicBezTo>
                    <a:lnTo>
                      <a:pt x="662" y="5892"/>
                    </a:lnTo>
                    <a:cubicBezTo>
                      <a:pt x="1670" y="6649"/>
                      <a:pt x="2804" y="7184"/>
                      <a:pt x="4065" y="7436"/>
                    </a:cubicBezTo>
                    <a:lnTo>
                      <a:pt x="4065" y="7940"/>
                    </a:lnTo>
                    <a:cubicBezTo>
                      <a:pt x="4065" y="8476"/>
                      <a:pt x="4537" y="8948"/>
                      <a:pt x="5104" y="8948"/>
                    </a:cubicBezTo>
                    <a:lnTo>
                      <a:pt x="6490" y="8948"/>
                    </a:lnTo>
                    <a:cubicBezTo>
                      <a:pt x="7026" y="8948"/>
                      <a:pt x="7499" y="8476"/>
                      <a:pt x="7499" y="7940"/>
                    </a:cubicBezTo>
                    <a:lnTo>
                      <a:pt x="7499" y="7436"/>
                    </a:lnTo>
                    <a:cubicBezTo>
                      <a:pt x="7971" y="7342"/>
                      <a:pt x="8444" y="7184"/>
                      <a:pt x="8916" y="7027"/>
                    </a:cubicBezTo>
                    <a:cubicBezTo>
                      <a:pt x="9672" y="6743"/>
                      <a:pt x="10334" y="6365"/>
                      <a:pt x="10964" y="5892"/>
                    </a:cubicBezTo>
                    <a:close/>
                    <a:moveTo>
                      <a:pt x="4411" y="1"/>
                    </a:moveTo>
                    <a:cubicBezTo>
                      <a:pt x="3466" y="1"/>
                      <a:pt x="2710" y="757"/>
                      <a:pt x="2710" y="1702"/>
                    </a:cubicBezTo>
                    <a:lnTo>
                      <a:pt x="2710" y="2773"/>
                    </a:lnTo>
                    <a:lnTo>
                      <a:pt x="1135" y="2773"/>
                    </a:lnTo>
                    <a:cubicBezTo>
                      <a:pt x="505" y="2773"/>
                      <a:pt x="0" y="3277"/>
                      <a:pt x="0" y="3908"/>
                    </a:cubicBezTo>
                    <a:lnTo>
                      <a:pt x="0" y="9957"/>
                    </a:lnTo>
                    <a:cubicBezTo>
                      <a:pt x="0" y="10902"/>
                      <a:pt x="725" y="11626"/>
                      <a:pt x="1670" y="11626"/>
                    </a:cubicBezTo>
                    <a:lnTo>
                      <a:pt x="9956" y="11626"/>
                    </a:lnTo>
                    <a:cubicBezTo>
                      <a:pt x="10901" y="11626"/>
                      <a:pt x="11657" y="10902"/>
                      <a:pt x="11657" y="9957"/>
                    </a:cubicBezTo>
                    <a:lnTo>
                      <a:pt x="11657" y="3813"/>
                    </a:lnTo>
                    <a:cubicBezTo>
                      <a:pt x="11626" y="3246"/>
                      <a:pt x="11153" y="2773"/>
                      <a:pt x="10618" y="2773"/>
                    </a:cubicBezTo>
                    <a:lnTo>
                      <a:pt x="8853" y="2773"/>
                    </a:lnTo>
                    <a:lnTo>
                      <a:pt x="8853" y="1702"/>
                    </a:lnTo>
                    <a:cubicBezTo>
                      <a:pt x="8853" y="757"/>
                      <a:pt x="8097" y="1"/>
                      <a:pt x="71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96" name="Google Shape;12438;p89">
                <a:extLst>
                  <a:ext uri="{FF2B5EF4-FFF2-40B4-BE49-F238E27FC236}">
                    <a16:creationId xmlns:a16="http://schemas.microsoft.com/office/drawing/2014/main" id="{6D7A6E40-7BAD-07DC-02B6-5B87670F1362}"/>
                  </a:ext>
                </a:extLst>
              </p:cNvPr>
              <p:cNvGrpSpPr/>
              <p:nvPr/>
            </p:nvGrpSpPr>
            <p:grpSpPr>
              <a:xfrm>
                <a:off x="8665202" y="2661183"/>
                <a:ext cx="641288" cy="642773"/>
                <a:chOff x="-3137650" y="2408950"/>
                <a:chExt cx="291450" cy="292125"/>
              </a:xfrm>
              <a:grpFill/>
            </p:grpSpPr>
            <p:sp>
              <p:nvSpPr>
                <p:cNvPr id="139" name="Google Shape;12439;p89">
                  <a:extLst>
                    <a:ext uri="{FF2B5EF4-FFF2-40B4-BE49-F238E27FC236}">
                      <a16:creationId xmlns:a16="http://schemas.microsoft.com/office/drawing/2014/main" id="{9F119EA4-987E-4062-5D55-17A9BA20BCDF}"/>
                    </a:ext>
                  </a:extLst>
                </p:cNvPr>
                <p:cNvSpPr/>
                <p:nvPr/>
              </p:nvSpPr>
              <p:spPr>
                <a:xfrm>
                  <a:off x="-3137650" y="2408950"/>
                  <a:ext cx="291450" cy="29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5" extrusionOk="0">
                      <a:moveTo>
                        <a:pt x="10618" y="662"/>
                      </a:moveTo>
                      <a:cubicBezTo>
                        <a:pt x="10807" y="662"/>
                        <a:pt x="10964" y="851"/>
                        <a:pt x="10964" y="1040"/>
                      </a:cubicBezTo>
                      <a:lnTo>
                        <a:pt x="10964" y="2741"/>
                      </a:lnTo>
                      <a:lnTo>
                        <a:pt x="662" y="2741"/>
                      </a:lnTo>
                      <a:lnTo>
                        <a:pt x="662" y="1040"/>
                      </a:lnTo>
                      <a:cubicBezTo>
                        <a:pt x="662" y="851"/>
                        <a:pt x="820" y="662"/>
                        <a:pt x="1009" y="662"/>
                      </a:cubicBezTo>
                      <a:close/>
                      <a:moveTo>
                        <a:pt x="10964" y="3403"/>
                      </a:moveTo>
                      <a:lnTo>
                        <a:pt x="10964" y="8601"/>
                      </a:lnTo>
                      <a:cubicBezTo>
                        <a:pt x="10964" y="8790"/>
                        <a:pt x="10838" y="8947"/>
                        <a:pt x="10618" y="8947"/>
                      </a:cubicBezTo>
                      <a:lnTo>
                        <a:pt x="10145" y="8947"/>
                      </a:lnTo>
                      <a:cubicBezTo>
                        <a:pt x="10208" y="8727"/>
                        <a:pt x="10240" y="8443"/>
                        <a:pt x="10240" y="8160"/>
                      </a:cubicBezTo>
                      <a:lnTo>
                        <a:pt x="10240" y="5860"/>
                      </a:lnTo>
                      <a:cubicBezTo>
                        <a:pt x="10240" y="5673"/>
                        <a:pt x="10058" y="5531"/>
                        <a:pt x="9868" y="5531"/>
                      </a:cubicBezTo>
                      <a:cubicBezTo>
                        <a:pt x="9835" y="5531"/>
                        <a:pt x="9801" y="5535"/>
                        <a:pt x="9767" y="5545"/>
                      </a:cubicBezTo>
                      <a:cubicBezTo>
                        <a:pt x="9545" y="5641"/>
                        <a:pt x="9341" y="5691"/>
                        <a:pt x="9142" y="5691"/>
                      </a:cubicBezTo>
                      <a:cubicBezTo>
                        <a:pt x="8693" y="5691"/>
                        <a:pt x="8275" y="5439"/>
                        <a:pt x="7751" y="4915"/>
                      </a:cubicBezTo>
                      <a:cubicBezTo>
                        <a:pt x="7688" y="4868"/>
                        <a:pt x="7601" y="4844"/>
                        <a:pt x="7515" y="4844"/>
                      </a:cubicBezTo>
                      <a:cubicBezTo>
                        <a:pt x="7428" y="4844"/>
                        <a:pt x="7341" y="4868"/>
                        <a:pt x="7278" y="4915"/>
                      </a:cubicBezTo>
                      <a:cubicBezTo>
                        <a:pt x="6753" y="5440"/>
                        <a:pt x="6334" y="5677"/>
                        <a:pt x="5884" y="5677"/>
                      </a:cubicBezTo>
                      <a:cubicBezTo>
                        <a:pt x="5686" y="5677"/>
                        <a:pt x="5483" y="5631"/>
                        <a:pt x="5262" y="5545"/>
                      </a:cubicBezTo>
                      <a:cubicBezTo>
                        <a:pt x="5229" y="5535"/>
                        <a:pt x="5195" y="5531"/>
                        <a:pt x="5161" y="5531"/>
                      </a:cubicBezTo>
                      <a:cubicBezTo>
                        <a:pt x="4971" y="5531"/>
                        <a:pt x="4789" y="5673"/>
                        <a:pt x="4789" y="5860"/>
                      </a:cubicBezTo>
                      <a:lnTo>
                        <a:pt x="4789" y="8160"/>
                      </a:lnTo>
                      <a:cubicBezTo>
                        <a:pt x="4789" y="8443"/>
                        <a:pt x="4821" y="8664"/>
                        <a:pt x="4884" y="8947"/>
                      </a:cubicBezTo>
                      <a:lnTo>
                        <a:pt x="1009" y="8947"/>
                      </a:lnTo>
                      <a:cubicBezTo>
                        <a:pt x="820" y="8947"/>
                        <a:pt x="662" y="8790"/>
                        <a:pt x="662" y="8601"/>
                      </a:cubicBezTo>
                      <a:lnTo>
                        <a:pt x="662" y="3403"/>
                      </a:lnTo>
                      <a:close/>
                      <a:moveTo>
                        <a:pt x="7152" y="5923"/>
                      </a:moveTo>
                      <a:lnTo>
                        <a:pt x="7152" y="10838"/>
                      </a:lnTo>
                      <a:cubicBezTo>
                        <a:pt x="6144" y="10365"/>
                        <a:pt x="5451" y="9357"/>
                        <a:pt x="5451" y="8160"/>
                      </a:cubicBezTo>
                      <a:lnTo>
                        <a:pt x="5451" y="6301"/>
                      </a:lnTo>
                      <a:cubicBezTo>
                        <a:pt x="5604" y="6330"/>
                        <a:pt x="5750" y="6344"/>
                        <a:pt x="5891" y="6344"/>
                      </a:cubicBezTo>
                      <a:cubicBezTo>
                        <a:pt x="6359" y="6344"/>
                        <a:pt x="6765" y="6189"/>
                        <a:pt x="7152" y="5923"/>
                      </a:cubicBezTo>
                      <a:close/>
                      <a:moveTo>
                        <a:pt x="7877" y="5923"/>
                      </a:moveTo>
                      <a:cubicBezTo>
                        <a:pt x="8242" y="6166"/>
                        <a:pt x="8644" y="6353"/>
                        <a:pt x="9128" y="6353"/>
                      </a:cubicBezTo>
                      <a:cubicBezTo>
                        <a:pt x="9271" y="6353"/>
                        <a:pt x="9420" y="6337"/>
                        <a:pt x="9578" y="6301"/>
                      </a:cubicBezTo>
                      <a:lnTo>
                        <a:pt x="9578" y="8160"/>
                      </a:lnTo>
                      <a:cubicBezTo>
                        <a:pt x="9547" y="9357"/>
                        <a:pt x="8885" y="10365"/>
                        <a:pt x="7877" y="10838"/>
                      </a:cubicBezTo>
                      <a:lnTo>
                        <a:pt x="7877" y="5923"/>
                      </a:ln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40"/>
                      </a:cubicBezTo>
                      <a:lnTo>
                        <a:pt x="1" y="8601"/>
                      </a:lnTo>
                      <a:cubicBezTo>
                        <a:pt x="1" y="9136"/>
                        <a:pt x="473" y="9609"/>
                        <a:pt x="1009" y="9609"/>
                      </a:cubicBezTo>
                      <a:lnTo>
                        <a:pt x="5073" y="9609"/>
                      </a:lnTo>
                      <a:cubicBezTo>
                        <a:pt x="5199" y="9893"/>
                        <a:pt x="5357" y="10145"/>
                        <a:pt x="5514" y="10365"/>
                      </a:cubicBezTo>
                      <a:cubicBezTo>
                        <a:pt x="5987" y="10995"/>
                        <a:pt x="6617" y="11436"/>
                        <a:pt x="7404" y="11657"/>
                      </a:cubicBezTo>
                      <a:cubicBezTo>
                        <a:pt x="7446" y="11657"/>
                        <a:pt x="7488" y="11685"/>
                        <a:pt x="7530" y="11685"/>
                      </a:cubicBezTo>
                      <a:cubicBezTo>
                        <a:pt x="7551" y="11685"/>
                        <a:pt x="7572" y="11678"/>
                        <a:pt x="7593" y="11657"/>
                      </a:cubicBezTo>
                      <a:cubicBezTo>
                        <a:pt x="8350" y="11436"/>
                        <a:pt x="9011" y="10995"/>
                        <a:pt x="9484" y="10365"/>
                      </a:cubicBezTo>
                      <a:cubicBezTo>
                        <a:pt x="9641" y="10145"/>
                        <a:pt x="9799" y="9893"/>
                        <a:pt x="9925" y="9609"/>
                      </a:cubicBezTo>
                      <a:lnTo>
                        <a:pt x="10618" y="9609"/>
                      </a:lnTo>
                      <a:cubicBezTo>
                        <a:pt x="11185" y="9609"/>
                        <a:pt x="11658" y="9136"/>
                        <a:pt x="11658" y="8601"/>
                      </a:cubicBezTo>
                      <a:lnTo>
                        <a:pt x="11658" y="1040"/>
                      </a:lnTo>
                      <a:cubicBezTo>
                        <a:pt x="11658" y="473"/>
                        <a:pt x="11217" y="0"/>
                        <a:pt x="10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0" name="Google Shape;12440;p89">
                  <a:extLst>
                    <a:ext uri="{FF2B5EF4-FFF2-40B4-BE49-F238E27FC236}">
                      <a16:creationId xmlns:a16="http://schemas.microsoft.com/office/drawing/2014/main" id="{DC3D7CFB-CAF5-41EF-DB45-5C8A88F4CF67}"/>
                    </a:ext>
                  </a:extLst>
                </p:cNvPr>
                <p:cNvSpPr/>
                <p:nvPr/>
              </p:nvSpPr>
              <p:spPr>
                <a:xfrm>
                  <a:off x="-3104575" y="2442800"/>
                  <a:ext cx="181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694" extrusionOk="0">
                      <a:moveTo>
                        <a:pt x="348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8" y="694"/>
                      </a:cubicBezTo>
                      <a:cubicBezTo>
                        <a:pt x="568" y="694"/>
                        <a:pt x="726" y="536"/>
                        <a:pt x="726" y="347"/>
                      </a:cubicBezTo>
                      <a:cubicBezTo>
                        <a:pt x="726" y="158"/>
                        <a:pt x="568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1" name="Google Shape;12441;p89">
                  <a:extLst>
                    <a:ext uri="{FF2B5EF4-FFF2-40B4-BE49-F238E27FC236}">
                      <a16:creationId xmlns:a16="http://schemas.microsoft.com/office/drawing/2014/main" id="{E0A92964-B5D6-2A9A-3F72-A3E496DFD38C}"/>
                    </a:ext>
                  </a:extLst>
                </p:cNvPr>
                <p:cNvSpPr/>
                <p:nvPr/>
              </p:nvSpPr>
              <p:spPr>
                <a:xfrm>
                  <a:off x="-3069900" y="24428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cubicBezTo>
                        <a:pt x="536" y="694"/>
                        <a:pt x="693" y="536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2" name="Google Shape;12442;p89">
                  <a:extLst>
                    <a:ext uri="{FF2B5EF4-FFF2-40B4-BE49-F238E27FC236}">
                      <a16:creationId xmlns:a16="http://schemas.microsoft.com/office/drawing/2014/main" id="{A644AD11-34D4-F32D-24C9-6B1A4EC1C02E}"/>
                    </a:ext>
                  </a:extLst>
                </p:cNvPr>
                <p:cNvSpPr/>
                <p:nvPr/>
              </p:nvSpPr>
              <p:spPr>
                <a:xfrm>
                  <a:off x="-3035250" y="24428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cubicBezTo>
                        <a:pt x="536" y="694"/>
                        <a:pt x="693" y="536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43" name="Google Shape;12443;p89">
                  <a:extLst>
                    <a:ext uri="{FF2B5EF4-FFF2-40B4-BE49-F238E27FC236}">
                      <a16:creationId xmlns:a16="http://schemas.microsoft.com/office/drawing/2014/main" id="{8E9209F3-F763-855F-115F-797DB4895E44}"/>
                    </a:ext>
                  </a:extLst>
                </p:cNvPr>
                <p:cNvSpPr/>
                <p:nvPr/>
              </p:nvSpPr>
              <p:spPr>
                <a:xfrm>
                  <a:off x="-3002175" y="2442800"/>
                  <a:ext cx="1205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32" y="536"/>
                        <a:pt x="190" y="694"/>
                        <a:pt x="347" y="694"/>
                      </a:cubicBezTo>
                      <a:lnTo>
                        <a:pt x="4443" y="694"/>
                      </a:lnTo>
                      <a:cubicBezTo>
                        <a:pt x="4663" y="694"/>
                        <a:pt x="4821" y="536"/>
                        <a:pt x="4821" y="347"/>
                      </a:cubicBezTo>
                      <a:cubicBezTo>
                        <a:pt x="4821" y="158"/>
                        <a:pt x="4663" y="1"/>
                        <a:pt x="44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97" name="Google Shape;12455;p89">
                <a:extLst>
                  <a:ext uri="{FF2B5EF4-FFF2-40B4-BE49-F238E27FC236}">
                    <a16:creationId xmlns:a16="http://schemas.microsoft.com/office/drawing/2014/main" id="{2A602C04-58A4-8DD5-53AD-F81273418894}"/>
                  </a:ext>
                </a:extLst>
              </p:cNvPr>
              <p:cNvSpPr/>
              <p:nvPr/>
            </p:nvSpPr>
            <p:spPr>
              <a:xfrm>
                <a:off x="1223364" y="2660190"/>
                <a:ext cx="648218" cy="644314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13" extrusionOk="0">
                    <a:moveTo>
                      <a:pt x="5136" y="4128"/>
                    </a:moveTo>
                    <a:cubicBezTo>
                      <a:pt x="5671" y="4128"/>
                      <a:pt x="6112" y="4569"/>
                      <a:pt x="6144" y="5136"/>
                    </a:cubicBezTo>
                    <a:lnTo>
                      <a:pt x="5230" y="4853"/>
                    </a:lnTo>
                    <a:cubicBezTo>
                      <a:pt x="5198" y="4839"/>
                      <a:pt x="5165" y="4832"/>
                      <a:pt x="5131" y="4832"/>
                    </a:cubicBezTo>
                    <a:cubicBezTo>
                      <a:pt x="4934" y="4832"/>
                      <a:pt x="4735" y="5052"/>
                      <a:pt x="4789" y="5294"/>
                    </a:cubicBezTo>
                    <a:lnTo>
                      <a:pt x="5073" y="6239"/>
                    </a:lnTo>
                    <a:cubicBezTo>
                      <a:pt x="4537" y="6176"/>
                      <a:pt x="4096" y="5703"/>
                      <a:pt x="4096" y="5168"/>
                    </a:cubicBezTo>
                    <a:cubicBezTo>
                      <a:pt x="4096" y="4601"/>
                      <a:pt x="4569" y="4128"/>
                      <a:pt x="5136" y="4128"/>
                    </a:cubicBezTo>
                    <a:close/>
                    <a:moveTo>
                      <a:pt x="5199" y="2364"/>
                    </a:moveTo>
                    <a:cubicBezTo>
                      <a:pt x="6680" y="2364"/>
                      <a:pt x="7940" y="3592"/>
                      <a:pt x="7940" y="5136"/>
                    </a:cubicBezTo>
                    <a:cubicBezTo>
                      <a:pt x="7940" y="5294"/>
                      <a:pt x="7940" y="5388"/>
                      <a:pt x="7908" y="5546"/>
                    </a:cubicBezTo>
                    <a:lnTo>
                      <a:pt x="6932" y="5294"/>
                    </a:lnTo>
                    <a:lnTo>
                      <a:pt x="6932" y="5136"/>
                    </a:lnTo>
                    <a:cubicBezTo>
                      <a:pt x="6806" y="4223"/>
                      <a:pt x="6049" y="3466"/>
                      <a:pt x="5104" y="3466"/>
                    </a:cubicBezTo>
                    <a:cubicBezTo>
                      <a:pt x="4159" y="3466"/>
                      <a:pt x="3435" y="4223"/>
                      <a:pt x="3435" y="5168"/>
                    </a:cubicBezTo>
                    <a:cubicBezTo>
                      <a:pt x="3435" y="5609"/>
                      <a:pt x="3624" y="6081"/>
                      <a:pt x="3939" y="6396"/>
                    </a:cubicBezTo>
                    <a:cubicBezTo>
                      <a:pt x="4254" y="6743"/>
                      <a:pt x="4695" y="6900"/>
                      <a:pt x="5167" y="6900"/>
                    </a:cubicBezTo>
                    <a:lnTo>
                      <a:pt x="5325" y="6900"/>
                    </a:lnTo>
                    <a:lnTo>
                      <a:pt x="5577" y="7877"/>
                    </a:lnTo>
                    <a:cubicBezTo>
                      <a:pt x="5482" y="7909"/>
                      <a:pt x="5325" y="7909"/>
                      <a:pt x="5199" y="7909"/>
                    </a:cubicBezTo>
                    <a:cubicBezTo>
                      <a:pt x="3687" y="7909"/>
                      <a:pt x="2426" y="6648"/>
                      <a:pt x="2426" y="5136"/>
                    </a:cubicBezTo>
                    <a:cubicBezTo>
                      <a:pt x="2426" y="3624"/>
                      <a:pt x="3655" y="2364"/>
                      <a:pt x="5199" y="2364"/>
                    </a:cubicBezTo>
                    <a:close/>
                    <a:moveTo>
                      <a:pt x="5167" y="726"/>
                    </a:moveTo>
                    <a:cubicBezTo>
                      <a:pt x="7940" y="726"/>
                      <a:pt x="10051" y="3277"/>
                      <a:pt x="9515" y="6018"/>
                    </a:cubicBezTo>
                    <a:lnTo>
                      <a:pt x="8507" y="5766"/>
                    </a:lnTo>
                    <a:cubicBezTo>
                      <a:pt x="8538" y="5546"/>
                      <a:pt x="8538" y="5357"/>
                      <a:pt x="8538" y="5136"/>
                    </a:cubicBezTo>
                    <a:cubicBezTo>
                      <a:pt x="8538" y="3246"/>
                      <a:pt x="7026" y="1702"/>
                      <a:pt x="5104" y="1702"/>
                    </a:cubicBezTo>
                    <a:cubicBezTo>
                      <a:pt x="3214" y="1702"/>
                      <a:pt x="1702" y="3246"/>
                      <a:pt x="1702" y="5136"/>
                    </a:cubicBezTo>
                    <a:cubicBezTo>
                      <a:pt x="1702" y="7027"/>
                      <a:pt x="3214" y="8602"/>
                      <a:pt x="5104" y="8602"/>
                    </a:cubicBezTo>
                    <a:cubicBezTo>
                      <a:pt x="5325" y="8602"/>
                      <a:pt x="5514" y="8602"/>
                      <a:pt x="5703" y="8539"/>
                    </a:cubicBezTo>
                    <a:lnTo>
                      <a:pt x="5986" y="9578"/>
                    </a:lnTo>
                    <a:cubicBezTo>
                      <a:pt x="5695" y="9636"/>
                      <a:pt x="5405" y="9664"/>
                      <a:pt x="5119" y="9664"/>
                    </a:cubicBezTo>
                    <a:cubicBezTo>
                      <a:pt x="2751" y="9664"/>
                      <a:pt x="694" y="7758"/>
                      <a:pt x="694" y="5199"/>
                    </a:cubicBezTo>
                    <a:cubicBezTo>
                      <a:pt x="694" y="2679"/>
                      <a:pt x="2773" y="726"/>
                      <a:pt x="5167" y="726"/>
                    </a:cubicBezTo>
                    <a:close/>
                    <a:moveTo>
                      <a:pt x="5671" y="5672"/>
                    </a:moveTo>
                    <a:lnTo>
                      <a:pt x="5671" y="5672"/>
                    </a:lnTo>
                    <a:cubicBezTo>
                      <a:pt x="10240" y="6964"/>
                      <a:pt x="9578" y="6774"/>
                      <a:pt x="9704" y="6806"/>
                    </a:cubicBezTo>
                    <a:lnTo>
                      <a:pt x="8853" y="7373"/>
                    </a:lnTo>
                    <a:cubicBezTo>
                      <a:pt x="8664" y="7499"/>
                      <a:pt x="8664" y="7751"/>
                      <a:pt x="8822" y="7877"/>
                    </a:cubicBezTo>
                    <a:lnTo>
                      <a:pt x="10964" y="9956"/>
                    </a:lnTo>
                    <a:cubicBezTo>
                      <a:pt x="11027" y="10114"/>
                      <a:pt x="11027" y="10335"/>
                      <a:pt x="10901" y="10492"/>
                    </a:cubicBezTo>
                    <a:lnTo>
                      <a:pt x="10429" y="10965"/>
                    </a:lnTo>
                    <a:cubicBezTo>
                      <a:pt x="10366" y="11012"/>
                      <a:pt x="10279" y="11035"/>
                      <a:pt x="10192" y="11035"/>
                    </a:cubicBezTo>
                    <a:cubicBezTo>
                      <a:pt x="10106" y="11035"/>
                      <a:pt x="10019" y="11012"/>
                      <a:pt x="9956" y="10965"/>
                    </a:cubicBezTo>
                    <a:lnTo>
                      <a:pt x="7845" y="8854"/>
                    </a:lnTo>
                    <a:cubicBezTo>
                      <a:pt x="7777" y="8786"/>
                      <a:pt x="7691" y="8753"/>
                      <a:pt x="7606" y="8753"/>
                    </a:cubicBezTo>
                    <a:cubicBezTo>
                      <a:pt x="7493" y="8753"/>
                      <a:pt x="7381" y="8809"/>
                      <a:pt x="7310" y="8917"/>
                    </a:cubicBezTo>
                    <a:cubicBezTo>
                      <a:pt x="7247" y="8980"/>
                      <a:pt x="6806" y="9641"/>
                      <a:pt x="6774" y="9736"/>
                    </a:cubicBezTo>
                    <a:cubicBezTo>
                      <a:pt x="6680" y="9484"/>
                      <a:pt x="5703" y="5861"/>
                      <a:pt x="5671" y="5672"/>
                    </a:cubicBezTo>
                    <a:close/>
                    <a:moveTo>
                      <a:pt x="5104" y="1"/>
                    </a:moveTo>
                    <a:cubicBezTo>
                      <a:pt x="2363" y="1"/>
                      <a:pt x="0" y="2238"/>
                      <a:pt x="0" y="5168"/>
                    </a:cubicBezTo>
                    <a:cubicBezTo>
                      <a:pt x="0" y="8066"/>
                      <a:pt x="2332" y="10303"/>
                      <a:pt x="5104" y="10303"/>
                    </a:cubicBezTo>
                    <a:cubicBezTo>
                      <a:pt x="5482" y="10303"/>
                      <a:pt x="5797" y="10272"/>
                      <a:pt x="6144" y="10208"/>
                    </a:cubicBezTo>
                    <a:lnTo>
                      <a:pt x="6270" y="10587"/>
                    </a:lnTo>
                    <a:cubicBezTo>
                      <a:pt x="6307" y="10755"/>
                      <a:pt x="6444" y="10845"/>
                      <a:pt x="6596" y="10845"/>
                    </a:cubicBezTo>
                    <a:cubicBezTo>
                      <a:pt x="6700" y="10845"/>
                      <a:pt x="6810" y="10802"/>
                      <a:pt x="6900" y="10713"/>
                    </a:cubicBezTo>
                    <a:lnTo>
                      <a:pt x="7625" y="9610"/>
                    </a:lnTo>
                    <a:lnTo>
                      <a:pt x="9483" y="11406"/>
                    </a:lnTo>
                    <a:cubicBezTo>
                      <a:pt x="9688" y="11610"/>
                      <a:pt x="9956" y="11713"/>
                      <a:pt x="10220" y="11713"/>
                    </a:cubicBezTo>
                    <a:cubicBezTo>
                      <a:pt x="10484" y="11713"/>
                      <a:pt x="10744" y="11610"/>
                      <a:pt x="10933" y="11406"/>
                    </a:cubicBezTo>
                    <a:lnTo>
                      <a:pt x="11405" y="10933"/>
                    </a:lnTo>
                    <a:cubicBezTo>
                      <a:pt x="11783" y="10555"/>
                      <a:pt x="11783" y="9893"/>
                      <a:pt x="11374" y="9484"/>
                    </a:cubicBezTo>
                    <a:lnTo>
                      <a:pt x="9515" y="7720"/>
                    </a:lnTo>
                    <a:lnTo>
                      <a:pt x="10618" y="6964"/>
                    </a:lnTo>
                    <a:cubicBezTo>
                      <a:pt x="10870" y="6806"/>
                      <a:pt x="10838" y="6428"/>
                      <a:pt x="10555" y="6333"/>
                    </a:cubicBezTo>
                    <a:lnTo>
                      <a:pt x="10145" y="6239"/>
                    </a:lnTo>
                    <a:cubicBezTo>
                      <a:pt x="10303" y="5483"/>
                      <a:pt x="10271" y="4695"/>
                      <a:pt x="10082" y="3908"/>
                    </a:cubicBezTo>
                    <a:cubicBezTo>
                      <a:pt x="9483" y="1576"/>
                      <a:pt x="7436" y="1"/>
                      <a:pt x="51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98" name="Google Shape;12464;p89">
                <a:extLst>
                  <a:ext uri="{FF2B5EF4-FFF2-40B4-BE49-F238E27FC236}">
                    <a16:creationId xmlns:a16="http://schemas.microsoft.com/office/drawing/2014/main" id="{56730F15-30ED-F525-5650-2E3DCE73000B}"/>
                  </a:ext>
                </a:extLst>
              </p:cNvPr>
              <p:cNvGrpSpPr/>
              <p:nvPr/>
            </p:nvGrpSpPr>
            <p:grpSpPr>
              <a:xfrm>
                <a:off x="5348293" y="2659314"/>
                <a:ext cx="648218" cy="646514"/>
                <a:chOff x="-4570325" y="2405775"/>
                <a:chExt cx="294600" cy="293825"/>
              </a:xfrm>
              <a:grpFill/>
            </p:grpSpPr>
            <p:sp>
              <p:nvSpPr>
                <p:cNvPr id="137" name="Google Shape;12465;p89">
                  <a:extLst>
                    <a:ext uri="{FF2B5EF4-FFF2-40B4-BE49-F238E27FC236}">
                      <a16:creationId xmlns:a16="http://schemas.microsoft.com/office/drawing/2014/main" id="{C97D21D6-E573-D16B-E238-4828C5AE83E1}"/>
                    </a:ext>
                  </a:extLst>
                </p:cNvPr>
                <p:cNvSpPr/>
                <p:nvPr/>
              </p:nvSpPr>
              <p:spPr>
                <a:xfrm>
                  <a:off x="-4570325" y="2405775"/>
                  <a:ext cx="294600" cy="29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753" extrusionOk="0">
                      <a:moveTo>
                        <a:pt x="5734" y="694"/>
                      </a:moveTo>
                      <a:cubicBezTo>
                        <a:pt x="7624" y="694"/>
                        <a:pt x="9168" y="2238"/>
                        <a:pt x="9168" y="4128"/>
                      </a:cubicBezTo>
                      <a:cubicBezTo>
                        <a:pt x="9168" y="6050"/>
                        <a:pt x="7624" y="7594"/>
                        <a:pt x="5734" y="7594"/>
                      </a:cubicBezTo>
                      <a:cubicBezTo>
                        <a:pt x="3844" y="7594"/>
                        <a:pt x="2332" y="6018"/>
                        <a:pt x="2332" y="4128"/>
                      </a:cubicBezTo>
                      <a:cubicBezTo>
                        <a:pt x="2332" y="2238"/>
                        <a:pt x="3844" y="694"/>
                        <a:pt x="5734" y="694"/>
                      </a:cubicBezTo>
                      <a:close/>
                      <a:moveTo>
                        <a:pt x="977" y="7531"/>
                      </a:moveTo>
                      <a:cubicBezTo>
                        <a:pt x="1166" y="7531"/>
                        <a:pt x="1323" y="7688"/>
                        <a:pt x="1323" y="7909"/>
                      </a:cubicBezTo>
                      <a:cubicBezTo>
                        <a:pt x="1292" y="8129"/>
                        <a:pt x="1134" y="8255"/>
                        <a:pt x="977" y="8255"/>
                      </a:cubicBezTo>
                      <a:cubicBezTo>
                        <a:pt x="788" y="8255"/>
                        <a:pt x="630" y="8098"/>
                        <a:pt x="630" y="7909"/>
                      </a:cubicBezTo>
                      <a:cubicBezTo>
                        <a:pt x="630" y="7688"/>
                        <a:pt x="788" y="7531"/>
                        <a:pt x="977" y="7531"/>
                      </a:cubicBezTo>
                      <a:close/>
                      <a:moveTo>
                        <a:pt x="10586" y="7531"/>
                      </a:moveTo>
                      <a:cubicBezTo>
                        <a:pt x="10775" y="7531"/>
                        <a:pt x="10932" y="7688"/>
                        <a:pt x="10932" y="7909"/>
                      </a:cubicBezTo>
                      <a:cubicBezTo>
                        <a:pt x="10932" y="8129"/>
                        <a:pt x="10775" y="8255"/>
                        <a:pt x="10586" y="8255"/>
                      </a:cubicBezTo>
                      <a:cubicBezTo>
                        <a:pt x="10397" y="8255"/>
                        <a:pt x="10239" y="8098"/>
                        <a:pt x="10239" y="7909"/>
                      </a:cubicBezTo>
                      <a:cubicBezTo>
                        <a:pt x="10239" y="7688"/>
                        <a:pt x="10397" y="7531"/>
                        <a:pt x="10586" y="7531"/>
                      </a:cubicBezTo>
                      <a:close/>
                      <a:moveTo>
                        <a:pt x="3025" y="9641"/>
                      </a:moveTo>
                      <a:cubicBezTo>
                        <a:pt x="3214" y="9641"/>
                        <a:pt x="3371" y="9799"/>
                        <a:pt x="3371" y="9988"/>
                      </a:cubicBezTo>
                      <a:cubicBezTo>
                        <a:pt x="3340" y="10177"/>
                        <a:pt x="3214" y="10335"/>
                        <a:pt x="3025" y="10335"/>
                      </a:cubicBezTo>
                      <a:cubicBezTo>
                        <a:pt x="2836" y="10335"/>
                        <a:pt x="2678" y="10177"/>
                        <a:pt x="2678" y="9988"/>
                      </a:cubicBezTo>
                      <a:cubicBezTo>
                        <a:pt x="2678" y="9799"/>
                        <a:pt x="2836" y="9641"/>
                        <a:pt x="3025" y="9641"/>
                      </a:cubicBezTo>
                      <a:close/>
                      <a:moveTo>
                        <a:pt x="8475" y="9641"/>
                      </a:moveTo>
                      <a:cubicBezTo>
                        <a:pt x="8696" y="9641"/>
                        <a:pt x="8822" y="9799"/>
                        <a:pt x="8822" y="9988"/>
                      </a:cubicBezTo>
                      <a:cubicBezTo>
                        <a:pt x="8822" y="10177"/>
                        <a:pt x="8664" y="10335"/>
                        <a:pt x="8475" y="10335"/>
                      </a:cubicBezTo>
                      <a:cubicBezTo>
                        <a:pt x="8255" y="10335"/>
                        <a:pt x="8128" y="10177"/>
                        <a:pt x="8128" y="9988"/>
                      </a:cubicBezTo>
                      <a:cubicBezTo>
                        <a:pt x="8128" y="9799"/>
                        <a:pt x="8255" y="9641"/>
                        <a:pt x="8475" y="9641"/>
                      </a:cubicBezTo>
                      <a:close/>
                      <a:moveTo>
                        <a:pt x="5734" y="10303"/>
                      </a:moveTo>
                      <a:cubicBezTo>
                        <a:pt x="5955" y="10303"/>
                        <a:pt x="6112" y="10461"/>
                        <a:pt x="6112" y="10650"/>
                      </a:cubicBezTo>
                      <a:cubicBezTo>
                        <a:pt x="6112" y="10839"/>
                        <a:pt x="5955" y="10996"/>
                        <a:pt x="5734" y="10996"/>
                      </a:cubicBezTo>
                      <a:cubicBezTo>
                        <a:pt x="5545" y="10996"/>
                        <a:pt x="5388" y="10839"/>
                        <a:pt x="5388" y="10650"/>
                      </a:cubicBezTo>
                      <a:cubicBezTo>
                        <a:pt x="5388" y="10461"/>
                        <a:pt x="5545" y="10303"/>
                        <a:pt x="5734" y="10303"/>
                      </a:cubicBezTo>
                      <a:close/>
                      <a:moveTo>
                        <a:pt x="5797" y="1"/>
                      </a:moveTo>
                      <a:cubicBezTo>
                        <a:pt x="3497" y="1"/>
                        <a:pt x="1701" y="1860"/>
                        <a:pt x="1701" y="4097"/>
                      </a:cubicBezTo>
                      <a:cubicBezTo>
                        <a:pt x="1701" y="5010"/>
                        <a:pt x="2017" y="5924"/>
                        <a:pt x="2552" y="6617"/>
                      </a:cubicBezTo>
                      <a:lnTo>
                        <a:pt x="1701" y="7153"/>
                      </a:lnTo>
                      <a:cubicBezTo>
                        <a:pt x="1481" y="6995"/>
                        <a:pt x="1260" y="6901"/>
                        <a:pt x="1040" y="6901"/>
                      </a:cubicBezTo>
                      <a:cubicBezTo>
                        <a:pt x="473" y="6901"/>
                        <a:pt x="0" y="7373"/>
                        <a:pt x="0" y="7940"/>
                      </a:cubicBezTo>
                      <a:cubicBezTo>
                        <a:pt x="0" y="8476"/>
                        <a:pt x="473" y="8948"/>
                        <a:pt x="1040" y="8948"/>
                      </a:cubicBezTo>
                      <a:cubicBezTo>
                        <a:pt x="1575" y="8948"/>
                        <a:pt x="2048" y="8476"/>
                        <a:pt x="2048" y="7940"/>
                      </a:cubicBezTo>
                      <a:lnTo>
                        <a:pt x="2048" y="7751"/>
                      </a:lnTo>
                      <a:lnTo>
                        <a:pt x="3088" y="7153"/>
                      </a:lnTo>
                      <a:cubicBezTo>
                        <a:pt x="3340" y="7373"/>
                        <a:pt x="3623" y="7625"/>
                        <a:pt x="3970" y="7783"/>
                      </a:cubicBezTo>
                      <a:lnTo>
                        <a:pt x="3308" y="8948"/>
                      </a:lnTo>
                      <a:lnTo>
                        <a:pt x="3119" y="8948"/>
                      </a:lnTo>
                      <a:cubicBezTo>
                        <a:pt x="2552" y="8948"/>
                        <a:pt x="2080" y="9421"/>
                        <a:pt x="2080" y="9988"/>
                      </a:cubicBezTo>
                      <a:cubicBezTo>
                        <a:pt x="2080" y="10524"/>
                        <a:pt x="2552" y="10996"/>
                        <a:pt x="3119" y="10996"/>
                      </a:cubicBezTo>
                      <a:cubicBezTo>
                        <a:pt x="3655" y="10996"/>
                        <a:pt x="4127" y="10524"/>
                        <a:pt x="4127" y="9988"/>
                      </a:cubicBezTo>
                      <a:cubicBezTo>
                        <a:pt x="4127" y="9736"/>
                        <a:pt x="4064" y="9515"/>
                        <a:pt x="3907" y="9326"/>
                      </a:cubicBezTo>
                      <a:lnTo>
                        <a:pt x="4600" y="8098"/>
                      </a:lnTo>
                      <a:cubicBezTo>
                        <a:pt x="4883" y="8161"/>
                        <a:pt x="5199" y="8255"/>
                        <a:pt x="5514" y="8287"/>
                      </a:cubicBezTo>
                      <a:lnTo>
                        <a:pt x="5514" y="9736"/>
                      </a:lnTo>
                      <a:cubicBezTo>
                        <a:pt x="5136" y="9894"/>
                        <a:pt x="4852" y="10272"/>
                        <a:pt x="4852" y="10713"/>
                      </a:cubicBezTo>
                      <a:cubicBezTo>
                        <a:pt x="4852" y="11280"/>
                        <a:pt x="5325" y="11752"/>
                        <a:pt x="5860" y="11752"/>
                      </a:cubicBezTo>
                      <a:cubicBezTo>
                        <a:pt x="6427" y="11752"/>
                        <a:pt x="6900" y="11280"/>
                        <a:pt x="6900" y="10713"/>
                      </a:cubicBezTo>
                      <a:cubicBezTo>
                        <a:pt x="6900" y="10303"/>
                        <a:pt x="6616" y="9894"/>
                        <a:pt x="6238" y="9736"/>
                      </a:cubicBezTo>
                      <a:lnTo>
                        <a:pt x="6238" y="8287"/>
                      </a:lnTo>
                      <a:cubicBezTo>
                        <a:pt x="6553" y="8255"/>
                        <a:pt x="6868" y="8224"/>
                        <a:pt x="7120" y="8098"/>
                      </a:cubicBezTo>
                      <a:lnTo>
                        <a:pt x="7845" y="9326"/>
                      </a:lnTo>
                      <a:cubicBezTo>
                        <a:pt x="7687" y="9515"/>
                        <a:pt x="7593" y="9736"/>
                        <a:pt x="7593" y="9988"/>
                      </a:cubicBezTo>
                      <a:cubicBezTo>
                        <a:pt x="7593" y="10524"/>
                        <a:pt x="8065" y="10996"/>
                        <a:pt x="8633" y="10996"/>
                      </a:cubicBezTo>
                      <a:cubicBezTo>
                        <a:pt x="9168" y="10996"/>
                        <a:pt x="9641" y="10524"/>
                        <a:pt x="9641" y="9988"/>
                      </a:cubicBezTo>
                      <a:cubicBezTo>
                        <a:pt x="9641" y="9421"/>
                        <a:pt x="9168" y="8948"/>
                        <a:pt x="8633" y="8948"/>
                      </a:cubicBezTo>
                      <a:lnTo>
                        <a:pt x="8444" y="8948"/>
                      </a:lnTo>
                      <a:lnTo>
                        <a:pt x="7750" y="7783"/>
                      </a:lnTo>
                      <a:cubicBezTo>
                        <a:pt x="8065" y="7625"/>
                        <a:pt x="8381" y="7373"/>
                        <a:pt x="8664" y="7153"/>
                      </a:cubicBezTo>
                      <a:lnTo>
                        <a:pt x="9735" y="7751"/>
                      </a:lnTo>
                      <a:lnTo>
                        <a:pt x="9735" y="7940"/>
                      </a:lnTo>
                      <a:cubicBezTo>
                        <a:pt x="9735" y="8476"/>
                        <a:pt x="10208" y="8948"/>
                        <a:pt x="10743" y="8948"/>
                      </a:cubicBezTo>
                      <a:cubicBezTo>
                        <a:pt x="11310" y="8948"/>
                        <a:pt x="11783" y="8476"/>
                        <a:pt x="11783" y="7940"/>
                      </a:cubicBezTo>
                      <a:cubicBezTo>
                        <a:pt x="11626" y="7342"/>
                        <a:pt x="11153" y="6901"/>
                        <a:pt x="10586" y="6901"/>
                      </a:cubicBezTo>
                      <a:cubicBezTo>
                        <a:pt x="10302" y="6901"/>
                        <a:pt x="10082" y="6995"/>
                        <a:pt x="9924" y="7153"/>
                      </a:cubicBezTo>
                      <a:lnTo>
                        <a:pt x="9011" y="6617"/>
                      </a:lnTo>
                      <a:cubicBezTo>
                        <a:pt x="9578" y="5924"/>
                        <a:pt x="9893" y="5010"/>
                        <a:pt x="9893" y="4097"/>
                      </a:cubicBezTo>
                      <a:cubicBezTo>
                        <a:pt x="9893" y="1828"/>
                        <a:pt x="8034" y="1"/>
                        <a:pt x="57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8" name="Google Shape;12466;p89">
                  <a:extLst>
                    <a:ext uri="{FF2B5EF4-FFF2-40B4-BE49-F238E27FC236}">
                      <a16:creationId xmlns:a16="http://schemas.microsoft.com/office/drawing/2014/main" id="{5A02F969-5315-08D7-0930-F6AB5D6AC2D3}"/>
                    </a:ext>
                  </a:extLst>
                </p:cNvPr>
                <p:cNvSpPr/>
                <p:nvPr/>
              </p:nvSpPr>
              <p:spPr>
                <a:xfrm>
                  <a:off x="-4478175" y="2439650"/>
                  <a:ext cx="103975" cy="12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821" extrusionOk="0">
                      <a:moveTo>
                        <a:pt x="2048" y="725"/>
                      </a:moveTo>
                      <a:cubicBezTo>
                        <a:pt x="2458" y="725"/>
                        <a:pt x="2741" y="1040"/>
                        <a:pt x="2741" y="1387"/>
                      </a:cubicBezTo>
                      <a:cubicBezTo>
                        <a:pt x="2741" y="1765"/>
                        <a:pt x="2426" y="2049"/>
                        <a:pt x="2048" y="2049"/>
                      </a:cubicBezTo>
                      <a:cubicBezTo>
                        <a:pt x="1702" y="2049"/>
                        <a:pt x="1387" y="1733"/>
                        <a:pt x="1387" y="1387"/>
                      </a:cubicBezTo>
                      <a:cubicBezTo>
                        <a:pt x="1387" y="1040"/>
                        <a:pt x="1702" y="725"/>
                        <a:pt x="2048" y="725"/>
                      </a:cubicBezTo>
                      <a:close/>
                      <a:moveTo>
                        <a:pt x="2363" y="2773"/>
                      </a:moveTo>
                      <a:cubicBezTo>
                        <a:pt x="2930" y="2773"/>
                        <a:pt x="3403" y="3246"/>
                        <a:pt x="3403" y="3781"/>
                      </a:cubicBezTo>
                      <a:lnTo>
                        <a:pt x="3403" y="4128"/>
                      </a:lnTo>
                      <a:lnTo>
                        <a:pt x="630" y="4128"/>
                      </a:lnTo>
                      <a:lnTo>
                        <a:pt x="630" y="3781"/>
                      </a:lnTo>
                      <a:lnTo>
                        <a:pt x="693" y="3781"/>
                      </a:lnTo>
                      <a:cubicBezTo>
                        <a:pt x="693" y="3246"/>
                        <a:pt x="1166" y="2773"/>
                        <a:pt x="1702" y="2773"/>
                      </a:cubicBezTo>
                      <a:close/>
                      <a:moveTo>
                        <a:pt x="2111" y="1"/>
                      </a:moveTo>
                      <a:cubicBezTo>
                        <a:pt x="1355" y="1"/>
                        <a:pt x="725" y="631"/>
                        <a:pt x="725" y="1387"/>
                      </a:cubicBezTo>
                      <a:cubicBezTo>
                        <a:pt x="725" y="1702"/>
                        <a:pt x="851" y="2017"/>
                        <a:pt x="1040" y="2238"/>
                      </a:cubicBezTo>
                      <a:cubicBezTo>
                        <a:pt x="441" y="2521"/>
                        <a:pt x="63" y="3120"/>
                        <a:pt x="63" y="3781"/>
                      </a:cubicBezTo>
                      <a:lnTo>
                        <a:pt x="63" y="4443"/>
                      </a:lnTo>
                      <a:cubicBezTo>
                        <a:pt x="0" y="4663"/>
                        <a:pt x="158" y="4821"/>
                        <a:pt x="378" y="4821"/>
                      </a:cubicBezTo>
                      <a:lnTo>
                        <a:pt x="3781" y="4821"/>
                      </a:lnTo>
                      <a:cubicBezTo>
                        <a:pt x="4001" y="4821"/>
                        <a:pt x="4159" y="4663"/>
                        <a:pt x="4159" y="4443"/>
                      </a:cubicBezTo>
                      <a:lnTo>
                        <a:pt x="4159" y="3781"/>
                      </a:lnTo>
                      <a:cubicBezTo>
                        <a:pt x="4159" y="3120"/>
                        <a:pt x="3749" y="2521"/>
                        <a:pt x="3151" y="2238"/>
                      </a:cubicBezTo>
                      <a:cubicBezTo>
                        <a:pt x="3371" y="2017"/>
                        <a:pt x="3466" y="1733"/>
                        <a:pt x="3466" y="1387"/>
                      </a:cubicBezTo>
                      <a:cubicBezTo>
                        <a:pt x="3466" y="631"/>
                        <a:pt x="2836" y="1"/>
                        <a:pt x="21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99" name="Google Shape;12477;p89">
                <a:extLst>
                  <a:ext uri="{FF2B5EF4-FFF2-40B4-BE49-F238E27FC236}">
                    <a16:creationId xmlns:a16="http://schemas.microsoft.com/office/drawing/2014/main" id="{686FE2BF-686D-6B80-81B1-EA0795700A87}"/>
                  </a:ext>
                </a:extLst>
              </p:cNvPr>
              <p:cNvGrpSpPr/>
              <p:nvPr/>
            </p:nvGrpSpPr>
            <p:grpSpPr>
              <a:xfrm>
                <a:off x="9506180" y="2661954"/>
                <a:ext cx="642992" cy="641232"/>
                <a:chOff x="-2571737" y="2403625"/>
                <a:chExt cx="292225" cy="291425"/>
              </a:xfrm>
              <a:grpFill/>
            </p:grpSpPr>
            <p:sp>
              <p:nvSpPr>
                <p:cNvPr id="130" name="Google Shape;12478;p89">
                  <a:extLst>
                    <a:ext uri="{FF2B5EF4-FFF2-40B4-BE49-F238E27FC236}">
                      <a16:creationId xmlns:a16="http://schemas.microsoft.com/office/drawing/2014/main" id="{7EEEF7E7-F46D-774A-623C-AC8BC9B04449}"/>
                    </a:ext>
                  </a:extLst>
                </p:cNvPr>
                <p:cNvSpPr/>
                <p:nvPr/>
              </p:nvSpPr>
              <p:spPr>
                <a:xfrm>
                  <a:off x="-2571737" y="2403625"/>
                  <a:ext cx="292225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11657" extrusionOk="0">
                      <a:moveTo>
                        <a:pt x="9547" y="725"/>
                      </a:moveTo>
                      <a:cubicBezTo>
                        <a:pt x="9704" y="725"/>
                        <a:pt x="9830" y="788"/>
                        <a:pt x="9893" y="914"/>
                      </a:cubicBezTo>
                      <a:lnTo>
                        <a:pt x="10681" y="2772"/>
                      </a:lnTo>
                      <a:lnTo>
                        <a:pt x="1135" y="2772"/>
                      </a:lnTo>
                      <a:lnTo>
                        <a:pt x="1891" y="914"/>
                      </a:lnTo>
                      <a:cubicBezTo>
                        <a:pt x="1922" y="788"/>
                        <a:pt x="2080" y="725"/>
                        <a:pt x="2206" y="725"/>
                      </a:cubicBezTo>
                      <a:close/>
                      <a:moveTo>
                        <a:pt x="10649" y="3403"/>
                      </a:moveTo>
                      <a:cubicBezTo>
                        <a:pt x="10870" y="3403"/>
                        <a:pt x="11027" y="3560"/>
                        <a:pt x="11027" y="3749"/>
                      </a:cubicBezTo>
                      <a:lnTo>
                        <a:pt x="11027" y="5167"/>
                      </a:lnTo>
                      <a:cubicBezTo>
                        <a:pt x="11027" y="5356"/>
                        <a:pt x="10870" y="5513"/>
                        <a:pt x="10649" y="5513"/>
                      </a:cubicBezTo>
                      <a:lnTo>
                        <a:pt x="1040" y="5513"/>
                      </a:lnTo>
                      <a:cubicBezTo>
                        <a:pt x="851" y="5513"/>
                        <a:pt x="694" y="5356"/>
                        <a:pt x="694" y="5167"/>
                      </a:cubicBezTo>
                      <a:lnTo>
                        <a:pt x="694" y="3749"/>
                      </a:lnTo>
                      <a:cubicBezTo>
                        <a:pt x="694" y="3560"/>
                        <a:pt x="851" y="3403"/>
                        <a:pt x="1040" y="3403"/>
                      </a:cubicBezTo>
                      <a:close/>
                      <a:moveTo>
                        <a:pt x="10681" y="6206"/>
                      </a:moveTo>
                      <a:cubicBezTo>
                        <a:pt x="10870" y="6238"/>
                        <a:pt x="11027" y="6364"/>
                        <a:pt x="11027" y="6553"/>
                      </a:cubicBezTo>
                      <a:lnTo>
                        <a:pt x="11027" y="7939"/>
                      </a:lnTo>
                      <a:cubicBezTo>
                        <a:pt x="11027" y="8128"/>
                        <a:pt x="10870" y="8286"/>
                        <a:pt x="10681" y="8286"/>
                      </a:cubicBezTo>
                      <a:lnTo>
                        <a:pt x="1072" y="8286"/>
                      </a:lnTo>
                      <a:cubicBezTo>
                        <a:pt x="851" y="8286"/>
                        <a:pt x="694" y="8128"/>
                        <a:pt x="694" y="7939"/>
                      </a:cubicBezTo>
                      <a:lnTo>
                        <a:pt x="694" y="6553"/>
                      </a:lnTo>
                      <a:cubicBezTo>
                        <a:pt x="694" y="6364"/>
                        <a:pt x="851" y="6206"/>
                        <a:pt x="1072" y="6206"/>
                      </a:cubicBezTo>
                      <a:close/>
                      <a:moveTo>
                        <a:pt x="10681" y="8947"/>
                      </a:moveTo>
                      <a:cubicBezTo>
                        <a:pt x="10870" y="8947"/>
                        <a:pt x="11027" y="9105"/>
                        <a:pt x="11027" y="9294"/>
                      </a:cubicBezTo>
                      <a:lnTo>
                        <a:pt x="11027" y="10680"/>
                      </a:lnTo>
                      <a:cubicBezTo>
                        <a:pt x="11027" y="10869"/>
                        <a:pt x="10870" y="11027"/>
                        <a:pt x="10681" y="11027"/>
                      </a:cubicBezTo>
                      <a:lnTo>
                        <a:pt x="1072" y="11027"/>
                      </a:lnTo>
                      <a:cubicBezTo>
                        <a:pt x="851" y="11027"/>
                        <a:pt x="694" y="10869"/>
                        <a:pt x="694" y="10680"/>
                      </a:cubicBezTo>
                      <a:lnTo>
                        <a:pt x="694" y="9294"/>
                      </a:lnTo>
                      <a:cubicBezTo>
                        <a:pt x="694" y="9105"/>
                        <a:pt x="851" y="8947"/>
                        <a:pt x="1072" y="8947"/>
                      </a:cubicBezTo>
                      <a:close/>
                      <a:moveTo>
                        <a:pt x="2174" y="0"/>
                      </a:moveTo>
                      <a:cubicBezTo>
                        <a:pt x="1733" y="0"/>
                        <a:pt x="1387" y="252"/>
                        <a:pt x="1229" y="630"/>
                      </a:cubicBezTo>
                      <a:lnTo>
                        <a:pt x="64" y="3403"/>
                      </a:lnTo>
                      <a:cubicBezTo>
                        <a:pt x="32" y="3529"/>
                        <a:pt x="0" y="3686"/>
                        <a:pt x="0" y="3781"/>
                      </a:cubicBezTo>
                      <a:lnTo>
                        <a:pt x="0" y="5198"/>
                      </a:lnTo>
                      <a:cubicBezTo>
                        <a:pt x="0" y="5482"/>
                        <a:pt x="127" y="5734"/>
                        <a:pt x="284" y="5860"/>
                      </a:cubicBezTo>
                      <a:cubicBezTo>
                        <a:pt x="127" y="6080"/>
                        <a:pt x="0" y="6301"/>
                        <a:pt x="0" y="6553"/>
                      </a:cubicBezTo>
                      <a:lnTo>
                        <a:pt x="0" y="7908"/>
                      </a:lnTo>
                      <a:cubicBezTo>
                        <a:pt x="0" y="8191"/>
                        <a:pt x="127" y="8443"/>
                        <a:pt x="284" y="8601"/>
                      </a:cubicBezTo>
                      <a:cubicBezTo>
                        <a:pt x="127" y="8790"/>
                        <a:pt x="0" y="9010"/>
                        <a:pt x="0" y="9262"/>
                      </a:cubicBezTo>
                      <a:lnTo>
                        <a:pt x="0" y="10649"/>
                      </a:lnTo>
                      <a:cubicBezTo>
                        <a:pt x="0" y="11184"/>
                        <a:pt x="473" y="11657"/>
                        <a:pt x="1009" y="11657"/>
                      </a:cubicBezTo>
                      <a:lnTo>
                        <a:pt x="10618" y="11657"/>
                      </a:lnTo>
                      <a:cubicBezTo>
                        <a:pt x="11185" y="11657"/>
                        <a:pt x="11657" y="11184"/>
                        <a:pt x="11657" y="10649"/>
                      </a:cubicBezTo>
                      <a:lnTo>
                        <a:pt x="11657" y="9262"/>
                      </a:lnTo>
                      <a:cubicBezTo>
                        <a:pt x="11657" y="8979"/>
                        <a:pt x="11531" y="8758"/>
                        <a:pt x="11374" y="8601"/>
                      </a:cubicBezTo>
                      <a:cubicBezTo>
                        <a:pt x="11531" y="8380"/>
                        <a:pt x="11657" y="8160"/>
                        <a:pt x="11657" y="7908"/>
                      </a:cubicBezTo>
                      <a:lnTo>
                        <a:pt x="11657" y="6553"/>
                      </a:lnTo>
                      <a:cubicBezTo>
                        <a:pt x="11657" y="6269"/>
                        <a:pt x="11531" y="6017"/>
                        <a:pt x="11374" y="5860"/>
                      </a:cubicBezTo>
                      <a:cubicBezTo>
                        <a:pt x="11531" y="5671"/>
                        <a:pt x="11657" y="5450"/>
                        <a:pt x="11657" y="5198"/>
                      </a:cubicBezTo>
                      <a:lnTo>
                        <a:pt x="11657" y="3781"/>
                      </a:lnTo>
                      <a:lnTo>
                        <a:pt x="11689" y="3781"/>
                      </a:lnTo>
                      <a:cubicBezTo>
                        <a:pt x="11689" y="3686"/>
                        <a:pt x="11657" y="3529"/>
                        <a:pt x="11594" y="3403"/>
                      </a:cubicBezTo>
                      <a:lnTo>
                        <a:pt x="10460" y="630"/>
                      </a:lnTo>
                      <a:cubicBezTo>
                        <a:pt x="10303" y="252"/>
                        <a:pt x="9925" y="0"/>
                        <a:pt x="95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1" name="Google Shape;12479;p89">
                  <a:extLst>
                    <a:ext uri="{FF2B5EF4-FFF2-40B4-BE49-F238E27FC236}">
                      <a16:creationId xmlns:a16="http://schemas.microsoft.com/office/drawing/2014/main" id="{5B8DBC41-DF6C-DD69-E109-D5A652AF546B}"/>
                    </a:ext>
                  </a:extLst>
                </p:cNvPr>
                <p:cNvSpPr/>
                <p:nvPr/>
              </p:nvSpPr>
              <p:spPr>
                <a:xfrm>
                  <a:off x="-2485967" y="2649150"/>
                  <a:ext cx="17330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726" extrusionOk="0">
                      <a:moveTo>
                        <a:pt x="378" y="1"/>
                      </a:moveTo>
                      <a:cubicBezTo>
                        <a:pt x="158" y="1"/>
                        <a:pt x="0" y="159"/>
                        <a:pt x="0" y="379"/>
                      </a:cubicBezTo>
                      <a:cubicBezTo>
                        <a:pt x="0" y="568"/>
                        <a:pt x="158" y="726"/>
                        <a:pt x="378" y="726"/>
                      </a:cubicBezTo>
                      <a:lnTo>
                        <a:pt x="6585" y="726"/>
                      </a:lnTo>
                      <a:cubicBezTo>
                        <a:pt x="6774" y="726"/>
                        <a:pt x="6931" y="568"/>
                        <a:pt x="6931" y="379"/>
                      </a:cubicBezTo>
                      <a:cubicBezTo>
                        <a:pt x="6931" y="159"/>
                        <a:pt x="6774" y="1"/>
                        <a:pt x="65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2" name="Google Shape;12480;p89">
                  <a:extLst>
                    <a:ext uri="{FF2B5EF4-FFF2-40B4-BE49-F238E27FC236}">
                      <a16:creationId xmlns:a16="http://schemas.microsoft.com/office/drawing/2014/main" id="{3F8FC415-67C3-AAC4-DCEC-9B20C5B8977D}"/>
                    </a:ext>
                  </a:extLst>
                </p:cNvPr>
                <p:cNvSpPr/>
                <p:nvPr/>
              </p:nvSpPr>
              <p:spPr>
                <a:xfrm>
                  <a:off x="-2485967" y="2511325"/>
                  <a:ext cx="17330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726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78" y="725"/>
                      </a:cubicBezTo>
                      <a:lnTo>
                        <a:pt x="6585" y="725"/>
                      </a:lnTo>
                      <a:cubicBezTo>
                        <a:pt x="6774" y="725"/>
                        <a:pt x="6931" y="568"/>
                        <a:pt x="6931" y="379"/>
                      </a:cubicBezTo>
                      <a:cubicBezTo>
                        <a:pt x="6931" y="158"/>
                        <a:pt x="6774" y="1"/>
                        <a:pt x="65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3" name="Google Shape;12481;p89">
                  <a:extLst>
                    <a:ext uri="{FF2B5EF4-FFF2-40B4-BE49-F238E27FC236}">
                      <a16:creationId xmlns:a16="http://schemas.microsoft.com/office/drawing/2014/main" id="{BDE11EB0-16C9-EB65-7563-04076E348366}"/>
                    </a:ext>
                  </a:extLst>
                </p:cNvPr>
                <p:cNvSpPr/>
                <p:nvPr/>
              </p:nvSpPr>
              <p:spPr>
                <a:xfrm>
                  <a:off x="-2540185" y="2511325"/>
                  <a:ext cx="18125" cy="1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7" extrusionOk="0">
                      <a:moveTo>
                        <a:pt x="378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57"/>
                        <a:pt x="378" y="757"/>
                      </a:cubicBezTo>
                      <a:cubicBezTo>
                        <a:pt x="567" y="757"/>
                        <a:pt x="725" y="568"/>
                        <a:pt x="725" y="379"/>
                      </a:cubicBezTo>
                      <a:cubicBezTo>
                        <a:pt x="725" y="158"/>
                        <a:pt x="567" y="1"/>
                        <a:pt x="37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4" name="Google Shape;12482;p89">
                  <a:extLst>
                    <a:ext uri="{FF2B5EF4-FFF2-40B4-BE49-F238E27FC236}">
                      <a16:creationId xmlns:a16="http://schemas.microsoft.com/office/drawing/2014/main" id="{9DDCF6A7-F01B-38C5-F298-D625915BEF58}"/>
                    </a:ext>
                  </a:extLst>
                </p:cNvPr>
                <p:cNvSpPr/>
                <p:nvPr/>
              </p:nvSpPr>
              <p:spPr>
                <a:xfrm>
                  <a:off x="-2485579" y="2580625"/>
                  <a:ext cx="1725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1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32" y="536"/>
                        <a:pt x="158" y="693"/>
                        <a:pt x="347" y="693"/>
                      </a:cubicBezTo>
                      <a:lnTo>
                        <a:pt x="6554" y="693"/>
                      </a:lnTo>
                      <a:cubicBezTo>
                        <a:pt x="6774" y="693"/>
                        <a:pt x="6900" y="536"/>
                        <a:pt x="6900" y="347"/>
                      </a:cubicBezTo>
                      <a:cubicBezTo>
                        <a:pt x="6900" y="158"/>
                        <a:pt x="6774" y="0"/>
                        <a:pt x="65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5" name="Google Shape;12483;p89">
                  <a:extLst>
                    <a:ext uri="{FF2B5EF4-FFF2-40B4-BE49-F238E27FC236}">
                      <a16:creationId xmlns:a16="http://schemas.microsoft.com/office/drawing/2014/main" id="{603DC829-9672-FB57-61DA-3046212E4353}"/>
                    </a:ext>
                  </a:extLst>
                </p:cNvPr>
                <p:cNvSpPr/>
                <p:nvPr/>
              </p:nvSpPr>
              <p:spPr>
                <a:xfrm>
                  <a:off x="-2540185" y="2580625"/>
                  <a:ext cx="181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694" extrusionOk="0">
                      <a:moveTo>
                        <a:pt x="378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78" y="693"/>
                      </a:cubicBezTo>
                      <a:cubicBezTo>
                        <a:pt x="567" y="693"/>
                        <a:pt x="725" y="536"/>
                        <a:pt x="725" y="347"/>
                      </a:cubicBezTo>
                      <a:cubicBezTo>
                        <a:pt x="725" y="158"/>
                        <a:pt x="567" y="0"/>
                        <a:pt x="3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36" name="Google Shape;12484;p89">
                  <a:extLst>
                    <a:ext uri="{FF2B5EF4-FFF2-40B4-BE49-F238E27FC236}">
                      <a16:creationId xmlns:a16="http://schemas.microsoft.com/office/drawing/2014/main" id="{D343AD96-9F95-B7E6-8F97-E4168DBAC0A0}"/>
                    </a:ext>
                  </a:extLst>
                </p:cNvPr>
                <p:cNvSpPr/>
                <p:nvPr/>
              </p:nvSpPr>
              <p:spPr>
                <a:xfrm>
                  <a:off x="-2540185" y="2649150"/>
                  <a:ext cx="181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26" extrusionOk="0">
                      <a:moveTo>
                        <a:pt x="378" y="1"/>
                      </a:moveTo>
                      <a:cubicBezTo>
                        <a:pt x="158" y="1"/>
                        <a:pt x="0" y="159"/>
                        <a:pt x="0" y="379"/>
                      </a:cubicBezTo>
                      <a:cubicBezTo>
                        <a:pt x="0" y="568"/>
                        <a:pt x="158" y="726"/>
                        <a:pt x="378" y="726"/>
                      </a:cubicBezTo>
                      <a:cubicBezTo>
                        <a:pt x="567" y="726"/>
                        <a:pt x="725" y="568"/>
                        <a:pt x="725" y="379"/>
                      </a:cubicBezTo>
                      <a:cubicBezTo>
                        <a:pt x="725" y="159"/>
                        <a:pt x="567" y="1"/>
                        <a:pt x="37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00" name="Google Shape;12511;p89">
                <a:extLst>
                  <a:ext uri="{FF2B5EF4-FFF2-40B4-BE49-F238E27FC236}">
                    <a16:creationId xmlns:a16="http://schemas.microsoft.com/office/drawing/2014/main" id="{9F901970-F6D4-EDAB-4D7D-1509D495FC37}"/>
                  </a:ext>
                </a:extLst>
              </p:cNvPr>
              <p:cNvGrpSpPr/>
              <p:nvPr/>
            </p:nvGrpSpPr>
            <p:grpSpPr>
              <a:xfrm>
                <a:off x="6249888" y="2659314"/>
                <a:ext cx="490509" cy="646514"/>
                <a:chOff x="-4178875" y="2405775"/>
                <a:chExt cx="222925" cy="293825"/>
              </a:xfrm>
              <a:grpFill/>
            </p:grpSpPr>
            <p:sp>
              <p:nvSpPr>
                <p:cNvPr id="127" name="Google Shape;12512;p89">
                  <a:extLst>
                    <a:ext uri="{FF2B5EF4-FFF2-40B4-BE49-F238E27FC236}">
                      <a16:creationId xmlns:a16="http://schemas.microsoft.com/office/drawing/2014/main" id="{367459E7-DCE8-0A48-0435-53962B358A27}"/>
                    </a:ext>
                  </a:extLst>
                </p:cNvPr>
                <p:cNvSpPr/>
                <p:nvPr/>
              </p:nvSpPr>
              <p:spPr>
                <a:xfrm>
                  <a:off x="-4178875" y="2405775"/>
                  <a:ext cx="222925" cy="29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11753" extrusionOk="0">
                      <a:moveTo>
                        <a:pt x="4474" y="694"/>
                      </a:moveTo>
                      <a:cubicBezTo>
                        <a:pt x="6553" y="694"/>
                        <a:pt x="8254" y="2395"/>
                        <a:pt x="8254" y="4475"/>
                      </a:cubicBezTo>
                      <a:cubicBezTo>
                        <a:pt x="8191" y="5262"/>
                        <a:pt x="7971" y="6018"/>
                        <a:pt x="7530" y="6649"/>
                      </a:cubicBezTo>
                      <a:lnTo>
                        <a:pt x="4474" y="10776"/>
                      </a:lnTo>
                      <a:lnTo>
                        <a:pt x="1418" y="6712"/>
                      </a:lnTo>
                      <a:cubicBezTo>
                        <a:pt x="945" y="6050"/>
                        <a:pt x="693" y="5294"/>
                        <a:pt x="693" y="4475"/>
                      </a:cubicBezTo>
                      <a:cubicBezTo>
                        <a:pt x="693" y="2395"/>
                        <a:pt x="2363" y="694"/>
                        <a:pt x="4474" y="694"/>
                      </a:cubicBezTo>
                      <a:close/>
                      <a:moveTo>
                        <a:pt x="4474" y="1"/>
                      </a:moveTo>
                      <a:cubicBezTo>
                        <a:pt x="2017" y="1"/>
                        <a:pt x="0" y="2017"/>
                        <a:pt x="0" y="4475"/>
                      </a:cubicBezTo>
                      <a:cubicBezTo>
                        <a:pt x="0" y="5451"/>
                        <a:pt x="315" y="6365"/>
                        <a:pt x="882" y="7153"/>
                      </a:cubicBezTo>
                      <a:lnTo>
                        <a:pt x="4190" y="11595"/>
                      </a:lnTo>
                      <a:cubicBezTo>
                        <a:pt x="4253" y="11689"/>
                        <a:pt x="4348" y="11752"/>
                        <a:pt x="4474" y="11752"/>
                      </a:cubicBezTo>
                      <a:cubicBezTo>
                        <a:pt x="4568" y="11752"/>
                        <a:pt x="4663" y="11721"/>
                        <a:pt x="4726" y="11595"/>
                      </a:cubicBezTo>
                      <a:lnTo>
                        <a:pt x="8097" y="7058"/>
                      </a:lnTo>
                      <a:cubicBezTo>
                        <a:pt x="8633" y="6333"/>
                        <a:pt x="8916" y="5420"/>
                        <a:pt x="8916" y="4506"/>
                      </a:cubicBezTo>
                      <a:cubicBezTo>
                        <a:pt x="8916" y="1986"/>
                        <a:pt x="6900" y="1"/>
                        <a:pt x="447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8" name="Google Shape;12513;p89">
                  <a:extLst>
                    <a:ext uri="{FF2B5EF4-FFF2-40B4-BE49-F238E27FC236}">
                      <a16:creationId xmlns:a16="http://schemas.microsoft.com/office/drawing/2014/main" id="{68617429-7AFA-500A-F54B-084FA49ED2FC}"/>
                    </a:ext>
                  </a:extLst>
                </p:cNvPr>
                <p:cNvSpPr/>
                <p:nvPr/>
              </p:nvSpPr>
              <p:spPr>
                <a:xfrm>
                  <a:off x="-4093025" y="2491650"/>
                  <a:ext cx="5122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8" extrusionOk="0">
                      <a:moveTo>
                        <a:pt x="1040" y="630"/>
                      </a:moveTo>
                      <a:cubicBezTo>
                        <a:pt x="1229" y="630"/>
                        <a:pt x="1386" y="788"/>
                        <a:pt x="1386" y="1008"/>
                      </a:cubicBezTo>
                      <a:cubicBezTo>
                        <a:pt x="1386" y="1197"/>
                        <a:pt x="1197" y="1355"/>
                        <a:pt x="1040" y="1355"/>
                      </a:cubicBezTo>
                      <a:cubicBezTo>
                        <a:pt x="819" y="1355"/>
                        <a:pt x="662" y="1197"/>
                        <a:pt x="662" y="1008"/>
                      </a:cubicBezTo>
                      <a:cubicBezTo>
                        <a:pt x="662" y="788"/>
                        <a:pt x="819" y="630"/>
                        <a:pt x="1040" y="630"/>
                      </a:cubicBezTo>
                      <a:close/>
                      <a:moveTo>
                        <a:pt x="1040" y="0"/>
                      </a:moveTo>
                      <a:cubicBezTo>
                        <a:pt x="473" y="0"/>
                        <a:pt x="0" y="473"/>
                        <a:pt x="0" y="1040"/>
                      </a:cubicBezTo>
                      <a:cubicBezTo>
                        <a:pt x="0" y="1575"/>
                        <a:pt x="473" y="2048"/>
                        <a:pt x="1040" y="2048"/>
                      </a:cubicBezTo>
                      <a:cubicBezTo>
                        <a:pt x="1575" y="2048"/>
                        <a:pt x="2048" y="1575"/>
                        <a:pt x="2048" y="1040"/>
                      </a:cubicBezTo>
                      <a:cubicBezTo>
                        <a:pt x="2048" y="441"/>
                        <a:pt x="1575" y="0"/>
                        <a:pt x="10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9" name="Google Shape;12514;p89">
                  <a:extLst>
                    <a:ext uri="{FF2B5EF4-FFF2-40B4-BE49-F238E27FC236}">
                      <a16:creationId xmlns:a16="http://schemas.microsoft.com/office/drawing/2014/main" id="{2A6F944C-536D-BC75-3543-C4EB754E5DC5}"/>
                    </a:ext>
                  </a:extLst>
                </p:cNvPr>
                <p:cNvSpPr/>
                <p:nvPr/>
              </p:nvSpPr>
              <p:spPr>
                <a:xfrm>
                  <a:off x="-4145800" y="2439650"/>
                  <a:ext cx="155975" cy="1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9" h="6208" extrusionOk="0">
                      <a:moveTo>
                        <a:pt x="3403" y="694"/>
                      </a:moveTo>
                      <a:lnTo>
                        <a:pt x="3403" y="1166"/>
                      </a:lnTo>
                      <a:cubicBezTo>
                        <a:pt x="3403" y="1324"/>
                        <a:pt x="3497" y="1450"/>
                        <a:pt x="3655" y="1481"/>
                      </a:cubicBezTo>
                      <a:cubicBezTo>
                        <a:pt x="3844" y="1576"/>
                        <a:pt x="4033" y="1670"/>
                        <a:pt x="4191" y="1828"/>
                      </a:cubicBezTo>
                      <a:cubicBezTo>
                        <a:pt x="4268" y="1867"/>
                        <a:pt x="4358" y="1894"/>
                        <a:pt x="4445" y="1894"/>
                      </a:cubicBezTo>
                      <a:cubicBezTo>
                        <a:pt x="4499" y="1894"/>
                        <a:pt x="4552" y="1884"/>
                        <a:pt x="4600" y="1859"/>
                      </a:cubicBezTo>
                      <a:lnTo>
                        <a:pt x="4978" y="1607"/>
                      </a:lnTo>
                      <a:lnTo>
                        <a:pt x="5356" y="2206"/>
                      </a:lnTo>
                      <a:lnTo>
                        <a:pt x="4947" y="2458"/>
                      </a:lnTo>
                      <a:cubicBezTo>
                        <a:pt x="4821" y="2521"/>
                        <a:pt x="4789" y="2647"/>
                        <a:pt x="4789" y="2805"/>
                      </a:cubicBezTo>
                      <a:cubicBezTo>
                        <a:pt x="4821" y="3025"/>
                        <a:pt x="4821" y="3183"/>
                        <a:pt x="4789" y="3435"/>
                      </a:cubicBezTo>
                      <a:cubicBezTo>
                        <a:pt x="4758" y="3592"/>
                        <a:pt x="4821" y="3687"/>
                        <a:pt x="4947" y="3781"/>
                      </a:cubicBezTo>
                      <a:lnTo>
                        <a:pt x="5356" y="4033"/>
                      </a:lnTo>
                      <a:lnTo>
                        <a:pt x="4978" y="4600"/>
                      </a:lnTo>
                      <a:lnTo>
                        <a:pt x="4600" y="4380"/>
                      </a:lnTo>
                      <a:cubicBezTo>
                        <a:pt x="4554" y="4345"/>
                        <a:pt x="4503" y="4332"/>
                        <a:pt x="4452" y="4332"/>
                      </a:cubicBezTo>
                      <a:cubicBezTo>
                        <a:pt x="4363" y="4332"/>
                        <a:pt x="4270" y="4372"/>
                        <a:pt x="4191" y="4411"/>
                      </a:cubicBezTo>
                      <a:cubicBezTo>
                        <a:pt x="4033" y="4537"/>
                        <a:pt x="3844" y="4632"/>
                        <a:pt x="3655" y="4726"/>
                      </a:cubicBezTo>
                      <a:cubicBezTo>
                        <a:pt x="3529" y="4758"/>
                        <a:pt x="3403" y="4915"/>
                        <a:pt x="3403" y="5041"/>
                      </a:cubicBezTo>
                      <a:lnTo>
                        <a:pt x="3403" y="5514"/>
                      </a:lnTo>
                      <a:lnTo>
                        <a:pt x="2741" y="5514"/>
                      </a:lnTo>
                      <a:lnTo>
                        <a:pt x="2741" y="5041"/>
                      </a:lnTo>
                      <a:cubicBezTo>
                        <a:pt x="2741" y="4884"/>
                        <a:pt x="2678" y="4758"/>
                        <a:pt x="2521" y="4726"/>
                      </a:cubicBezTo>
                      <a:cubicBezTo>
                        <a:pt x="2300" y="4663"/>
                        <a:pt x="2111" y="4569"/>
                        <a:pt x="1954" y="4411"/>
                      </a:cubicBezTo>
                      <a:cubicBezTo>
                        <a:pt x="1874" y="4372"/>
                        <a:pt x="1782" y="4332"/>
                        <a:pt x="1701" y="4332"/>
                      </a:cubicBezTo>
                      <a:cubicBezTo>
                        <a:pt x="1654" y="4332"/>
                        <a:pt x="1610" y="4345"/>
                        <a:pt x="1576" y="4380"/>
                      </a:cubicBezTo>
                      <a:lnTo>
                        <a:pt x="1166" y="4600"/>
                      </a:lnTo>
                      <a:lnTo>
                        <a:pt x="820" y="4033"/>
                      </a:lnTo>
                      <a:lnTo>
                        <a:pt x="1198" y="3781"/>
                      </a:lnTo>
                      <a:cubicBezTo>
                        <a:pt x="1324" y="3718"/>
                        <a:pt x="1418" y="3592"/>
                        <a:pt x="1355" y="3435"/>
                      </a:cubicBezTo>
                      <a:cubicBezTo>
                        <a:pt x="1324" y="3183"/>
                        <a:pt x="1324" y="3025"/>
                        <a:pt x="1355" y="2805"/>
                      </a:cubicBezTo>
                      <a:cubicBezTo>
                        <a:pt x="1418" y="2647"/>
                        <a:pt x="1324" y="2521"/>
                        <a:pt x="1198" y="2458"/>
                      </a:cubicBezTo>
                      <a:lnTo>
                        <a:pt x="820" y="2206"/>
                      </a:lnTo>
                      <a:lnTo>
                        <a:pt x="1166" y="1607"/>
                      </a:lnTo>
                      <a:lnTo>
                        <a:pt x="1576" y="1859"/>
                      </a:lnTo>
                      <a:cubicBezTo>
                        <a:pt x="1612" y="1884"/>
                        <a:pt x="1657" y="1894"/>
                        <a:pt x="1706" y="1894"/>
                      </a:cubicBezTo>
                      <a:cubicBezTo>
                        <a:pt x="1786" y="1894"/>
                        <a:pt x="1876" y="1867"/>
                        <a:pt x="1954" y="1828"/>
                      </a:cubicBezTo>
                      <a:cubicBezTo>
                        <a:pt x="2111" y="1702"/>
                        <a:pt x="2300" y="1576"/>
                        <a:pt x="2521" y="1481"/>
                      </a:cubicBezTo>
                      <a:cubicBezTo>
                        <a:pt x="2615" y="1450"/>
                        <a:pt x="2741" y="1292"/>
                        <a:pt x="2741" y="1166"/>
                      </a:cubicBezTo>
                      <a:lnTo>
                        <a:pt x="2741" y="694"/>
                      </a:lnTo>
                      <a:close/>
                      <a:moveTo>
                        <a:pt x="2426" y="1"/>
                      </a:moveTo>
                      <a:cubicBezTo>
                        <a:pt x="2237" y="1"/>
                        <a:pt x="2080" y="158"/>
                        <a:pt x="2080" y="347"/>
                      </a:cubicBezTo>
                      <a:lnTo>
                        <a:pt x="2080" y="946"/>
                      </a:lnTo>
                      <a:cubicBezTo>
                        <a:pt x="1954" y="977"/>
                        <a:pt x="1828" y="1072"/>
                        <a:pt x="1765" y="1135"/>
                      </a:cubicBezTo>
                      <a:lnTo>
                        <a:pt x="1261" y="851"/>
                      </a:lnTo>
                      <a:cubicBezTo>
                        <a:pt x="1211" y="831"/>
                        <a:pt x="1158" y="821"/>
                        <a:pt x="1104" y="821"/>
                      </a:cubicBezTo>
                      <a:cubicBezTo>
                        <a:pt x="990" y="821"/>
                        <a:pt x="874" y="870"/>
                        <a:pt x="788" y="977"/>
                      </a:cubicBezTo>
                      <a:lnTo>
                        <a:pt x="126" y="2175"/>
                      </a:lnTo>
                      <a:cubicBezTo>
                        <a:pt x="32" y="2332"/>
                        <a:pt x="63" y="2521"/>
                        <a:pt x="221" y="2647"/>
                      </a:cubicBezTo>
                      <a:lnTo>
                        <a:pt x="757" y="2899"/>
                      </a:lnTo>
                      <a:lnTo>
                        <a:pt x="757" y="3120"/>
                      </a:lnTo>
                      <a:lnTo>
                        <a:pt x="757" y="3309"/>
                      </a:lnTo>
                      <a:lnTo>
                        <a:pt x="221" y="3592"/>
                      </a:lnTo>
                      <a:cubicBezTo>
                        <a:pt x="63" y="3655"/>
                        <a:pt x="0" y="3907"/>
                        <a:pt x="126" y="4065"/>
                      </a:cubicBezTo>
                      <a:lnTo>
                        <a:pt x="788" y="5231"/>
                      </a:lnTo>
                      <a:cubicBezTo>
                        <a:pt x="831" y="5337"/>
                        <a:pt x="960" y="5415"/>
                        <a:pt x="1088" y="5415"/>
                      </a:cubicBezTo>
                      <a:cubicBezTo>
                        <a:pt x="1149" y="5415"/>
                        <a:pt x="1210" y="5397"/>
                        <a:pt x="1261" y="5357"/>
                      </a:cubicBezTo>
                      <a:lnTo>
                        <a:pt x="1765" y="5073"/>
                      </a:lnTo>
                      <a:cubicBezTo>
                        <a:pt x="1891" y="5167"/>
                        <a:pt x="1954" y="5199"/>
                        <a:pt x="2080" y="5262"/>
                      </a:cubicBezTo>
                      <a:lnTo>
                        <a:pt x="2080" y="5861"/>
                      </a:lnTo>
                      <a:cubicBezTo>
                        <a:pt x="2080" y="6050"/>
                        <a:pt x="2237" y="6207"/>
                        <a:pt x="2426" y="6207"/>
                      </a:cubicBezTo>
                      <a:lnTo>
                        <a:pt x="3812" y="6207"/>
                      </a:lnTo>
                      <a:cubicBezTo>
                        <a:pt x="4002" y="6207"/>
                        <a:pt x="4159" y="6050"/>
                        <a:pt x="4159" y="5861"/>
                      </a:cubicBezTo>
                      <a:lnTo>
                        <a:pt x="4159" y="5262"/>
                      </a:lnTo>
                      <a:cubicBezTo>
                        <a:pt x="4285" y="5231"/>
                        <a:pt x="4411" y="5167"/>
                        <a:pt x="4474" y="5073"/>
                      </a:cubicBezTo>
                      <a:lnTo>
                        <a:pt x="4978" y="5357"/>
                      </a:lnTo>
                      <a:cubicBezTo>
                        <a:pt x="5028" y="5376"/>
                        <a:pt x="5084" y="5387"/>
                        <a:pt x="5141" y="5387"/>
                      </a:cubicBezTo>
                      <a:cubicBezTo>
                        <a:pt x="5263" y="5387"/>
                        <a:pt x="5386" y="5338"/>
                        <a:pt x="5451" y="5231"/>
                      </a:cubicBezTo>
                      <a:lnTo>
                        <a:pt x="6144" y="4065"/>
                      </a:lnTo>
                      <a:cubicBezTo>
                        <a:pt x="6207" y="3907"/>
                        <a:pt x="6175" y="3687"/>
                        <a:pt x="6018" y="3592"/>
                      </a:cubicBezTo>
                      <a:lnTo>
                        <a:pt x="5514" y="3309"/>
                      </a:lnTo>
                      <a:lnTo>
                        <a:pt x="5514" y="3120"/>
                      </a:lnTo>
                      <a:lnTo>
                        <a:pt x="5514" y="2899"/>
                      </a:lnTo>
                      <a:lnTo>
                        <a:pt x="6018" y="2647"/>
                      </a:lnTo>
                      <a:cubicBezTo>
                        <a:pt x="6175" y="2521"/>
                        <a:pt x="6238" y="2332"/>
                        <a:pt x="6144" y="2175"/>
                      </a:cubicBezTo>
                      <a:lnTo>
                        <a:pt x="5451" y="977"/>
                      </a:lnTo>
                      <a:cubicBezTo>
                        <a:pt x="5408" y="870"/>
                        <a:pt x="5278" y="807"/>
                        <a:pt x="5149" y="807"/>
                      </a:cubicBezTo>
                      <a:cubicBezTo>
                        <a:pt x="5089" y="807"/>
                        <a:pt x="5029" y="821"/>
                        <a:pt x="4978" y="851"/>
                      </a:cubicBezTo>
                      <a:lnTo>
                        <a:pt x="4474" y="1135"/>
                      </a:lnTo>
                      <a:cubicBezTo>
                        <a:pt x="4348" y="1072"/>
                        <a:pt x="4285" y="1009"/>
                        <a:pt x="4159" y="946"/>
                      </a:cubicBezTo>
                      <a:lnTo>
                        <a:pt x="4159" y="347"/>
                      </a:lnTo>
                      <a:cubicBezTo>
                        <a:pt x="4159" y="158"/>
                        <a:pt x="4002" y="1"/>
                        <a:pt x="38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01" name="Google Shape;12520;p89">
                <a:extLst>
                  <a:ext uri="{FF2B5EF4-FFF2-40B4-BE49-F238E27FC236}">
                    <a16:creationId xmlns:a16="http://schemas.microsoft.com/office/drawing/2014/main" id="{6FA34430-E8E6-977D-DEC3-4518AACAB131}"/>
                  </a:ext>
                </a:extLst>
              </p:cNvPr>
              <p:cNvGrpSpPr/>
              <p:nvPr/>
            </p:nvGrpSpPr>
            <p:grpSpPr>
              <a:xfrm>
                <a:off x="10314963" y="2661925"/>
                <a:ext cx="641288" cy="641288"/>
                <a:chOff x="-2419325" y="2408150"/>
                <a:chExt cx="291450" cy="291450"/>
              </a:xfrm>
              <a:grpFill/>
            </p:grpSpPr>
            <p:sp>
              <p:nvSpPr>
                <p:cNvPr id="120" name="Google Shape;12521;p89">
                  <a:extLst>
                    <a:ext uri="{FF2B5EF4-FFF2-40B4-BE49-F238E27FC236}">
                      <a16:creationId xmlns:a16="http://schemas.microsoft.com/office/drawing/2014/main" id="{0F2909E8-73AF-596D-5D49-05D8707E79A0}"/>
                    </a:ext>
                  </a:extLst>
                </p:cNvPr>
                <p:cNvSpPr/>
                <p:nvPr/>
              </p:nvSpPr>
              <p:spPr>
                <a:xfrm>
                  <a:off x="-2419325" y="2408150"/>
                  <a:ext cx="291450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58" extrusionOk="0">
                      <a:moveTo>
                        <a:pt x="8948" y="725"/>
                      </a:moveTo>
                      <a:lnTo>
                        <a:pt x="8948" y="2489"/>
                      </a:lnTo>
                      <a:lnTo>
                        <a:pt x="8948" y="10366"/>
                      </a:lnTo>
                      <a:cubicBezTo>
                        <a:pt x="8948" y="10586"/>
                        <a:pt x="9011" y="10838"/>
                        <a:pt x="9137" y="11027"/>
                      </a:cubicBezTo>
                      <a:lnTo>
                        <a:pt x="1733" y="11027"/>
                      </a:lnTo>
                      <a:cubicBezTo>
                        <a:pt x="1134" y="11027"/>
                        <a:pt x="662" y="10586"/>
                        <a:pt x="662" y="10019"/>
                      </a:cubicBezTo>
                      <a:lnTo>
                        <a:pt x="662" y="725"/>
                      </a:lnTo>
                      <a:close/>
                      <a:moveTo>
                        <a:pt x="11027" y="2836"/>
                      </a:moveTo>
                      <a:lnTo>
                        <a:pt x="11027" y="10366"/>
                      </a:lnTo>
                      <a:lnTo>
                        <a:pt x="10995" y="10366"/>
                      </a:lnTo>
                      <a:cubicBezTo>
                        <a:pt x="10995" y="10744"/>
                        <a:pt x="10680" y="11027"/>
                        <a:pt x="10334" y="11027"/>
                      </a:cubicBezTo>
                      <a:cubicBezTo>
                        <a:pt x="9987" y="11027"/>
                        <a:pt x="9672" y="10712"/>
                        <a:pt x="9672" y="10366"/>
                      </a:cubicBezTo>
                      <a:lnTo>
                        <a:pt x="9672" y="2836"/>
                      </a:lnTo>
                      <a:close/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9956"/>
                      </a:lnTo>
                      <a:cubicBezTo>
                        <a:pt x="0" y="10901"/>
                        <a:pt x="756" y="11657"/>
                        <a:pt x="1702" y="11657"/>
                      </a:cubicBezTo>
                      <a:lnTo>
                        <a:pt x="10302" y="11657"/>
                      </a:lnTo>
                      <a:cubicBezTo>
                        <a:pt x="11027" y="11657"/>
                        <a:pt x="11657" y="11027"/>
                        <a:pt x="11657" y="10271"/>
                      </a:cubicBezTo>
                      <a:lnTo>
                        <a:pt x="11657" y="2395"/>
                      </a:lnTo>
                      <a:cubicBezTo>
                        <a:pt x="11657" y="2300"/>
                        <a:pt x="11500" y="2143"/>
                        <a:pt x="11342" y="2143"/>
                      </a:cubicBezTo>
                      <a:lnTo>
                        <a:pt x="9641" y="2143"/>
                      </a:lnTo>
                      <a:lnTo>
                        <a:pt x="9641" y="347"/>
                      </a:lnTo>
                      <a:cubicBezTo>
                        <a:pt x="9641" y="158"/>
                        <a:pt x="9483" y="1"/>
                        <a:pt x="929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1" name="Google Shape;12522;p89">
                  <a:extLst>
                    <a:ext uri="{FF2B5EF4-FFF2-40B4-BE49-F238E27FC236}">
                      <a16:creationId xmlns:a16="http://schemas.microsoft.com/office/drawing/2014/main" id="{779014EB-614C-0AC0-E8EA-5160598C301E}"/>
                    </a:ext>
                  </a:extLst>
                </p:cNvPr>
                <p:cNvSpPr/>
                <p:nvPr/>
              </p:nvSpPr>
              <p:spPr>
                <a:xfrm>
                  <a:off x="-2385475" y="2444375"/>
                  <a:ext cx="17332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3467" extrusionOk="0">
                      <a:moveTo>
                        <a:pt x="6207" y="694"/>
                      </a:moveTo>
                      <a:lnTo>
                        <a:pt x="6207" y="2742"/>
                      </a:lnTo>
                      <a:lnTo>
                        <a:pt x="694" y="2742"/>
                      </a:lnTo>
                      <a:lnTo>
                        <a:pt x="694" y="694"/>
                      </a:lnTo>
                      <a:close/>
                      <a:moveTo>
                        <a:pt x="348" y="1"/>
                      </a:moveTo>
                      <a:cubicBezTo>
                        <a:pt x="159" y="1"/>
                        <a:pt x="1" y="158"/>
                        <a:pt x="1" y="379"/>
                      </a:cubicBezTo>
                      <a:lnTo>
                        <a:pt x="1" y="3120"/>
                      </a:lnTo>
                      <a:cubicBezTo>
                        <a:pt x="1" y="3309"/>
                        <a:pt x="159" y="3466"/>
                        <a:pt x="348" y="3466"/>
                      </a:cubicBezTo>
                      <a:lnTo>
                        <a:pt x="6554" y="3466"/>
                      </a:lnTo>
                      <a:cubicBezTo>
                        <a:pt x="6775" y="3466"/>
                        <a:pt x="6932" y="3309"/>
                        <a:pt x="6932" y="3120"/>
                      </a:cubicBezTo>
                      <a:lnTo>
                        <a:pt x="6932" y="379"/>
                      </a:lnTo>
                      <a:cubicBezTo>
                        <a:pt x="6869" y="158"/>
                        <a:pt x="6712" y="1"/>
                        <a:pt x="65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2" name="Google Shape;12523;p89">
                  <a:extLst>
                    <a:ext uri="{FF2B5EF4-FFF2-40B4-BE49-F238E27FC236}">
                      <a16:creationId xmlns:a16="http://schemas.microsoft.com/office/drawing/2014/main" id="{040BA598-16E5-5CD1-47C2-2CA149FC04A4}"/>
                    </a:ext>
                  </a:extLst>
                </p:cNvPr>
                <p:cNvSpPr/>
                <p:nvPr/>
              </p:nvSpPr>
              <p:spPr>
                <a:xfrm>
                  <a:off x="-2385475" y="2545975"/>
                  <a:ext cx="86675" cy="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2742" y="757"/>
                      </a:moveTo>
                      <a:lnTo>
                        <a:pt x="2742" y="2805"/>
                      </a:lnTo>
                      <a:lnTo>
                        <a:pt x="694" y="2805"/>
                      </a:lnTo>
                      <a:lnTo>
                        <a:pt x="694" y="757"/>
                      </a:lnTo>
                      <a:close/>
                      <a:moveTo>
                        <a:pt x="348" y="1"/>
                      </a:moveTo>
                      <a:cubicBezTo>
                        <a:pt x="159" y="1"/>
                        <a:pt x="1" y="158"/>
                        <a:pt x="1" y="347"/>
                      </a:cubicBezTo>
                      <a:lnTo>
                        <a:pt x="1" y="3120"/>
                      </a:lnTo>
                      <a:cubicBezTo>
                        <a:pt x="1" y="3309"/>
                        <a:pt x="159" y="3466"/>
                        <a:pt x="348" y="3466"/>
                      </a:cubicBezTo>
                      <a:lnTo>
                        <a:pt x="3088" y="3466"/>
                      </a:lnTo>
                      <a:cubicBezTo>
                        <a:pt x="3309" y="3466"/>
                        <a:pt x="3467" y="3309"/>
                        <a:pt x="3467" y="3120"/>
                      </a:cubicBezTo>
                      <a:lnTo>
                        <a:pt x="3467" y="347"/>
                      </a:lnTo>
                      <a:cubicBezTo>
                        <a:pt x="3467" y="158"/>
                        <a:pt x="3309" y="1"/>
                        <a:pt x="3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3" name="Google Shape;12524;p89">
                  <a:extLst>
                    <a:ext uri="{FF2B5EF4-FFF2-40B4-BE49-F238E27FC236}">
                      <a16:creationId xmlns:a16="http://schemas.microsoft.com/office/drawing/2014/main" id="{56E14C94-18F9-D0D4-8C0F-5F6E59686058}"/>
                    </a:ext>
                  </a:extLst>
                </p:cNvPr>
                <p:cNvSpPr/>
                <p:nvPr/>
              </p:nvSpPr>
              <p:spPr>
                <a:xfrm>
                  <a:off x="-2281500" y="2546775"/>
                  <a:ext cx="69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78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2395" y="725"/>
                      </a:lnTo>
                      <a:cubicBezTo>
                        <a:pt x="2616" y="725"/>
                        <a:pt x="2773" y="567"/>
                        <a:pt x="2773" y="378"/>
                      </a:cubicBezTo>
                      <a:cubicBezTo>
                        <a:pt x="2710" y="158"/>
                        <a:pt x="2553" y="0"/>
                        <a:pt x="23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4" name="Google Shape;12525;p89">
                  <a:extLst>
                    <a:ext uri="{FF2B5EF4-FFF2-40B4-BE49-F238E27FC236}">
                      <a16:creationId xmlns:a16="http://schemas.microsoft.com/office/drawing/2014/main" id="{2CAAC066-7429-250D-5378-3A53E72BBF9A}"/>
                    </a:ext>
                  </a:extLst>
                </p:cNvPr>
                <p:cNvSpPr/>
                <p:nvPr/>
              </p:nvSpPr>
              <p:spPr>
                <a:xfrm>
                  <a:off x="-2281500" y="2581425"/>
                  <a:ext cx="69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2395" y="725"/>
                      </a:lnTo>
                      <a:cubicBezTo>
                        <a:pt x="2616" y="725"/>
                        <a:pt x="2773" y="568"/>
                        <a:pt x="2773" y="347"/>
                      </a:cubicBezTo>
                      <a:cubicBezTo>
                        <a:pt x="2710" y="158"/>
                        <a:pt x="2553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5" name="Google Shape;12526;p89">
                  <a:extLst>
                    <a:ext uri="{FF2B5EF4-FFF2-40B4-BE49-F238E27FC236}">
                      <a16:creationId xmlns:a16="http://schemas.microsoft.com/office/drawing/2014/main" id="{F0DC38AF-2AA1-8599-EE21-3C5831C64FB7}"/>
                    </a:ext>
                  </a:extLst>
                </p:cNvPr>
                <p:cNvSpPr/>
                <p:nvPr/>
              </p:nvSpPr>
              <p:spPr>
                <a:xfrm>
                  <a:off x="-2281500" y="2616075"/>
                  <a:ext cx="69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lnTo>
                        <a:pt x="2395" y="694"/>
                      </a:lnTo>
                      <a:cubicBezTo>
                        <a:pt x="2616" y="694"/>
                        <a:pt x="2773" y="536"/>
                        <a:pt x="2773" y="347"/>
                      </a:cubicBezTo>
                      <a:cubicBezTo>
                        <a:pt x="2710" y="158"/>
                        <a:pt x="2553" y="1"/>
                        <a:pt x="239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26" name="Google Shape;12527;p89">
                  <a:extLst>
                    <a:ext uri="{FF2B5EF4-FFF2-40B4-BE49-F238E27FC236}">
                      <a16:creationId xmlns:a16="http://schemas.microsoft.com/office/drawing/2014/main" id="{5D16BF8D-53D0-EB47-6621-16E640EE9BF1}"/>
                    </a:ext>
                  </a:extLst>
                </p:cNvPr>
                <p:cNvSpPr/>
                <p:nvPr/>
              </p:nvSpPr>
              <p:spPr>
                <a:xfrm>
                  <a:off x="-2385475" y="2649150"/>
                  <a:ext cx="1733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726" extrusionOk="0">
                      <a:moveTo>
                        <a:pt x="348" y="1"/>
                      </a:moveTo>
                      <a:cubicBezTo>
                        <a:pt x="159" y="1"/>
                        <a:pt x="1" y="159"/>
                        <a:pt x="1" y="379"/>
                      </a:cubicBezTo>
                      <a:cubicBezTo>
                        <a:pt x="1" y="568"/>
                        <a:pt x="159" y="726"/>
                        <a:pt x="348" y="726"/>
                      </a:cubicBezTo>
                      <a:lnTo>
                        <a:pt x="6554" y="726"/>
                      </a:lnTo>
                      <a:cubicBezTo>
                        <a:pt x="6775" y="726"/>
                        <a:pt x="6932" y="568"/>
                        <a:pt x="6932" y="379"/>
                      </a:cubicBezTo>
                      <a:cubicBezTo>
                        <a:pt x="6869" y="159"/>
                        <a:pt x="6712" y="1"/>
                        <a:pt x="65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02" name="Google Shape;12535;p89">
                <a:extLst>
                  <a:ext uri="{FF2B5EF4-FFF2-40B4-BE49-F238E27FC236}">
                    <a16:creationId xmlns:a16="http://schemas.microsoft.com/office/drawing/2014/main" id="{9C53D14F-15F6-D090-20A8-06071F20B29E}"/>
                  </a:ext>
                </a:extLst>
              </p:cNvPr>
              <p:cNvGrpSpPr/>
              <p:nvPr/>
            </p:nvGrpSpPr>
            <p:grpSpPr>
              <a:xfrm>
                <a:off x="2872448" y="2661924"/>
                <a:ext cx="649979" cy="641288"/>
                <a:chOff x="-5637575" y="2397900"/>
                <a:chExt cx="295400" cy="291450"/>
              </a:xfrm>
              <a:grpFill/>
            </p:grpSpPr>
            <p:sp>
              <p:nvSpPr>
                <p:cNvPr id="116" name="Google Shape;12536;p89">
                  <a:extLst>
                    <a:ext uri="{FF2B5EF4-FFF2-40B4-BE49-F238E27FC236}">
                      <a16:creationId xmlns:a16="http://schemas.microsoft.com/office/drawing/2014/main" id="{FCA020E8-1712-E0DB-BCE9-768A3240BD31}"/>
                    </a:ext>
                  </a:extLst>
                </p:cNvPr>
                <p:cNvSpPr/>
                <p:nvPr/>
              </p:nvSpPr>
              <p:spPr>
                <a:xfrm>
                  <a:off x="-5575350" y="2547550"/>
                  <a:ext cx="79575" cy="8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3" h="3530" extrusionOk="0">
                      <a:moveTo>
                        <a:pt x="1088" y="1"/>
                      </a:moveTo>
                      <a:cubicBezTo>
                        <a:pt x="1001" y="1"/>
                        <a:pt x="915" y="32"/>
                        <a:pt x="852" y="95"/>
                      </a:cubicBezTo>
                      <a:lnTo>
                        <a:pt x="379" y="568"/>
                      </a:lnTo>
                      <a:cubicBezTo>
                        <a:pt x="1" y="978"/>
                        <a:pt x="1" y="1639"/>
                        <a:pt x="379" y="2017"/>
                      </a:cubicBezTo>
                      <a:cubicBezTo>
                        <a:pt x="584" y="2222"/>
                        <a:pt x="852" y="2324"/>
                        <a:pt x="1115" y="2324"/>
                      </a:cubicBezTo>
                      <a:cubicBezTo>
                        <a:pt x="1379" y="2324"/>
                        <a:pt x="1639" y="2222"/>
                        <a:pt x="1828" y="2017"/>
                      </a:cubicBezTo>
                      <a:cubicBezTo>
                        <a:pt x="1891" y="1970"/>
                        <a:pt x="1986" y="1946"/>
                        <a:pt x="2076" y="1946"/>
                      </a:cubicBezTo>
                      <a:cubicBezTo>
                        <a:pt x="2167" y="1946"/>
                        <a:pt x="2253" y="1970"/>
                        <a:pt x="2301" y="2017"/>
                      </a:cubicBezTo>
                      <a:cubicBezTo>
                        <a:pt x="2427" y="2143"/>
                        <a:pt x="2427" y="2395"/>
                        <a:pt x="2301" y="2490"/>
                      </a:cubicBezTo>
                      <a:lnTo>
                        <a:pt x="1828" y="2962"/>
                      </a:lnTo>
                      <a:cubicBezTo>
                        <a:pt x="1734" y="3088"/>
                        <a:pt x="1734" y="3340"/>
                        <a:pt x="1828" y="3435"/>
                      </a:cubicBezTo>
                      <a:cubicBezTo>
                        <a:pt x="1891" y="3498"/>
                        <a:pt x="1986" y="3529"/>
                        <a:pt x="2076" y="3529"/>
                      </a:cubicBezTo>
                      <a:cubicBezTo>
                        <a:pt x="2167" y="3529"/>
                        <a:pt x="2253" y="3498"/>
                        <a:pt x="2301" y="3435"/>
                      </a:cubicBezTo>
                      <a:lnTo>
                        <a:pt x="2773" y="2962"/>
                      </a:lnTo>
                      <a:cubicBezTo>
                        <a:pt x="3183" y="2584"/>
                        <a:pt x="3183" y="1923"/>
                        <a:pt x="2773" y="1513"/>
                      </a:cubicBezTo>
                      <a:cubicBezTo>
                        <a:pt x="2569" y="1293"/>
                        <a:pt x="2309" y="1182"/>
                        <a:pt x="2049" y="1182"/>
                      </a:cubicBezTo>
                      <a:cubicBezTo>
                        <a:pt x="1789" y="1182"/>
                        <a:pt x="1529" y="1293"/>
                        <a:pt x="1324" y="1513"/>
                      </a:cubicBezTo>
                      <a:cubicBezTo>
                        <a:pt x="1261" y="1576"/>
                        <a:pt x="1174" y="1608"/>
                        <a:pt x="1088" y="1608"/>
                      </a:cubicBezTo>
                      <a:cubicBezTo>
                        <a:pt x="1001" y="1608"/>
                        <a:pt x="915" y="1576"/>
                        <a:pt x="852" y="1513"/>
                      </a:cubicBezTo>
                      <a:cubicBezTo>
                        <a:pt x="726" y="1387"/>
                        <a:pt x="726" y="1167"/>
                        <a:pt x="852" y="1041"/>
                      </a:cubicBezTo>
                      <a:lnTo>
                        <a:pt x="1324" y="568"/>
                      </a:lnTo>
                      <a:cubicBezTo>
                        <a:pt x="1450" y="442"/>
                        <a:pt x="1450" y="221"/>
                        <a:pt x="1324" y="95"/>
                      </a:cubicBezTo>
                      <a:cubicBezTo>
                        <a:pt x="1261" y="32"/>
                        <a:pt x="1174" y="1"/>
                        <a:pt x="1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7" name="Google Shape;12537;p89">
                  <a:extLst>
                    <a:ext uri="{FF2B5EF4-FFF2-40B4-BE49-F238E27FC236}">
                      <a16:creationId xmlns:a16="http://schemas.microsoft.com/office/drawing/2014/main" id="{6D4EA88A-034A-9537-E43A-F6EA21D9C995}"/>
                    </a:ext>
                  </a:extLst>
                </p:cNvPr>
                <p:cNvSpPr/>
                <p:nvPr/>
              </p:nvSpPr>
              <p:spPr>
                <a:xfrm>
                  <a:off x="-5526500" y="2499525"/>
                  <a:ext cx="85075" cy="8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3269" extrusionOk="0">
                      <a:moveTo>
                        <a:pt x="1107" y="0"/>
                      </a:moveTo>
                      <a:cubicBezTo>
                        <a:pt x="1016" y="0"/>
                        <a:pt x="930" y="32"/>
                        <a:pt x="882" y="95"/>
                      </a:cubicBezTo>
                      <a:lnTo>
                        <a:pt x="410" y="567"/>
                      </a:lnTo>
                      <a:cubicBezTo>
                        <a:pt x="0" y="945"/>
                        <a:pt x="0" y="1638"/>
                        <a:pt x="410" y="2016"/>
                      </a:cubicBezTo>
                      <a:lnTo>
                        <a:pt x="882" y="2489"/>
                      </a:lnTo>
                      <a:lnTo>
                        <a:pt x="1355" y="2962"/>
                      </a:lnTo>
                      <a:cubicBezTo>
                        <a:pt x="1544" y="3166"/>
                        <a:pt x="1804" y="3269"/>
                        <a:pt x="2068" y="3269"/>
                      </a:cubicBezTo>
                      <a:cubicBezTo>
                        <a:pt x="2332" y="3269"/>
                        <a:pt x="2599" y="3166"/>
                        <a:pt x="2804" y="2962"/>
                      </a:cubicBezTo>
                      <a:lnTo>
                        <a:pt x="3277" y="2489"/>
                      </a:lnTo>
                      <a:cubicBezTo>
                        <a:pt x="3403" y="2363"/>
                        <a:pt x="3403" y="2142"/>
                        <a:pt x="3277" y="2016"/>
                      </a:cubicBezTo>
                      <a:cubicBezTo>
                        <a:pt x="3178" y="1918"/>
                        <a:pt x="3070" y="1870"/>
                        <a:pt x="2977" y="1870"/>
                      </a:cubicBezTo>
                      <a:cubicBezTo>
                        <a:pt x="2892" y="1870"/>
                        <a:pt x="2818" y="1910"/>
                        <a:pt x="2773" y="1985"/>
                      </a:cubicBezTo>
                      <a:lnTo>
                        <a:pt x="2300" y="2457"/>
                      </a:lnTo>
                      <a:cubicBezTo>
                        <a:pt x="2237" y="2520"/>
                        <a:pt x="2143" y="2552"/>
                        <a:pt x="2052" y="2552"/>
                      </a:cubicBezTo>
                      <a:cubicBezTo>
                        <a:pt x="1961" y="2552"/>
                        <a:pt x="1875" y="2520"/>
                        <a:pt x="1827" y="2457"/>
                      </a:cubicBezTo>
                      <a:lnTo>
                        <a:pt x="1575" y="2205"/>
                      </a:lnTo>
                      <a:lnTo>
                        <a:pt x="2300" y="1512"/>
                      </a:lnTo>
                      <a:cubicBezTo>
                        <a:pt x="2395" y="1386"/>
                        <a:pt x="2395" y="1134"/>
                        <a:pt x="2300" y="1040"/>
                      </a:cubicBezTo>
                      <a:cubicBezTo>
                        <a:pt x="2237" y="977"/>
                        <a:pt x="2143" y="945"/>
                        <a:pt x="2052" y="945"/>
                      </a:cubicBezTo>
                      <a:cubicBezTo>
                        <a:pt x="1961" y="945"/>
                        <a:pt x="1875" y="977"/>
                        <a:pt x="1827" y="1040"/>
                      </a:cubicBezTo>
                      <a:lnTo>
                        <a:pt x="1103" y="1733"/>
                      </a:lnTo>
                      <a:lnTo>
                        <a:pt x="882" y="1512"/>
                      </a:lnTo>
                      <a:cubicBezTo>
                        <a:pt x="756" y="1386"/>
                        <a:pt x="756" y="1166"/>
                        <a:pt x="882" y="1040"/>
                      </a:cubicBezTo>
                      <a:lnTo>
                        <a:pt x="1355" y="567"/>
                      </a:lnTo>
                      <a:cubicBezTo>
                        <a:pt x="1449" y="441"/>
                        <a:pt x="1449" y="221"/>
                        <a:pt x="1355" y="95"/>
                      </a:cubicBezTo>
                      <a:cubicBezTo>
                        <a:pt x="1292" y="32"/>
                        <a:pt x="1197" y="0"/>
                        <a:pt x="110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8" name="Google Shape;12538;p89">
                  <a:extLst>
                    <a:ext uri="{FF2B5EF4-FFF2-40B4-BE49-F238E27FC236}">
                      <a16:creationId xmlns:a16="http://schemas.microsoft.com/office/drawing/2014/main" id="{C040F734-F274-37F6-AC98-C69129639903}"/>
                    </a:ext>
                  </a:extLst>
                </p:cNvPr>
                <p:cNvSpPr/>
                <p:nvPr/>
              </p:nvSpPr>
              <p:spPr>
                <a:xfrm>
                  <a:off x="-5480050" y="2456975"/>
                  <a:ext cx="80375" cy="7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3026" extrusionOk="0">
                      <a:moveTo>
                        <a:pt x="1100" y="686"/>
                      </a:moveTo>
                      <a:cubicBezTo>
                        <a:pt x="1190" y="686"/>
                        <a:pt x="1277" y="710"/>
                        <a:pt x="1324" y="757"/>
                      </a:cubicBezTo>
                      <a:lnTo>
                        <a:pt x="2332" y="1765"/>
                      </a:lnTo>
                      <a:cubicBezTo>
                        <a:pt x="2490" y="1860"/>
                        <a:pt x="2490" y="2112"/>
                        <a:pt x="2332" y="2238"/>
                      </a:cubicBezTo>
                      <a:cubicBezTo>
                        <a:pt x="2269" y="2285"/>
                        <a:pt x="2183" y="2309"/>
                        <a:pt x="2096" y="2309"/>
                      </a:cubicBezTo>
                      <a:cubicBezTo>
                        <a:pt x="2009" y="2309"/>
                        <a:pt x="1923" y="2285"/>
                        <a:pt x="1860" y="2238"/>
                      </a:cubicBezTo>
                      <a:lnTo>
                        <a:pt x="852" y="1229"/>
                      </a:lnTo>
                      <a:cubicBezTo>
                        <a:pt x="757" y="1135"/>
                        <a:pt x="757" y="883"/>
                        <a:pt x="852" y="757"/>
                      </a:cubicBezTo>
                      <a:cubicBezTo>
                        <a:pt x="915" y="710"/>
                        <a:pt x="1009" y="686"/>
                        <a:pt x="1100" y="686"/>
                      </a:cubicBezTo>
                      <a:close/>
                      <a:moveTo>
                        <a:pt x="1119" y="1"/>
                      </a:moveTo>
                      <a:cubicBezTo>
                        <a:pt x="852" y="1"/>
                        <a:pt x="584" y="95"/>
                        <a:pt x="379" y="284"/>
                      </a:cubicBezTo>
                      <a:cubicBezTo>
                        <a:pt x="1" y="694"/>
                        <a:pt x="1" y="1356"/>
                        <a:pt x="379" y="1765"/>
                      </a:cubicBezTo>
                      <a:lnTo>
                        <a:pt x="1387" y="2742"/>
                      </a:lnTo>
                      <a:cubicBezTo>
                        <a:pt x="1576" y="2931"/>
                        <a:pt x="1836" y="3025"/>
                        <a:pt x="2100" y="3025"/>
                      </a:cubicBezTo>
                      <a:cubicBezTo>
                        <a:pt x="2364" y="3025"/>
                        <a:pt x="2632" y="2931"/>
                        <a:pt x="2836" y="2742"/>
                      </a:cubicBezTo>
                      <a:cubicBezTo>
                        <a:pt x="3214" y="2332"/>
                        <a:pt x="3214" y="1671"/>
                        <a:pt x="2836" y="1293"/>
                      </a:cubicBezTo>
                      <a:lnTo>
                        <a:pt x="1860" y="284"/>
                      </a:lnTo>
                      <a:cubicBezTo>
                        <a:pt x="1655" y="95"/>
                        <a:pt x="1387" y="1"/>
                        <a:pt x="111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9" name="Google Shape;12539;p89">
                  <a:extLst>
                    <a:ext uri="{FF2B5EF4-FFF2-40B4-BE49-F238E27FC236}">
                      <a16:creationId xmlns:a16="http://schemas.microsoft.com/office/drawing/2014/main" id="{584CDDFD-8941-AFEE-7C12-128FFFC5C167}"/>
                    </a:ext>
                  </a:extLst>
                </p:cNvPr>
                <p:cNvSpPr/>
                <p:nvPr/>
              </p:nvSpPr>
              <p:spPr>
                <a:xfrm>
                  <a:off x="-5637575" y="2397900"/>
                  <a:ext cx="295400" cy="2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6" h="11658" extrusionOk="0">
                      <a:moveTo>
                        <a:pt x="9185" y="1479"/>
                      </a:moveTo>
                      <a:cubicBezTo>
                        <a:pt x="9245" y="1479"/>
                        <a:pt x="9245" y="1482"/>
                        <a:pt x="9263" y="1482"/>
                      </a:cubicBezTo>
                      <a:cubicBezTo>
                        <a:pt x="9421" y="1482"/>
                        <a:pt x="9579" y="1513"/>
                        <a:pt x="9673" y="1545"/>
                      </a:cubicBezTo>
                      <a:lnTo>
                        <a:pt x="9106" y="2143"/>
                      </a:lnTo>
                      <a:cubicBezTo>
                        <a:pt x="8980" y="2269"/>
                        <a:pt x="8980" y="2490"/>
                        <a:pt x="9106" y="2616"/>
                      </a:cubicBezTo>
                      <a:cubicBezTo>
                        <a:pt x="9153" y="2679"/>
                        <a:pt x="9240" y="2710"/>
                        <a:pt x="9330" y="2710"/>
                      </a:cubicBezTo>
                      <a:cubicBezTo>
                        <a:pt x="9421" y="2710"/>
                        <a:pt x="9515" y="2679"/>
                        <a:pt x="9579" y="2616"/>
                      </a:cubicBezTo>
                      <a:lnTo>
                        <a:pt x="10146" y="2017"/>
                      </a:lnTo>
                      <a:cubicBezTo>
                        <a:pt x="10272" y="2175"/>
                        <a:pt x="10303" y="2332"/>
                        <a:pt x="10303" y="2553"/>
                      </a:cubicBezTo>
                      <a:lnTo>
                        <a:pt x="10146" y="5325"/>
                      </a:lnTo>
                      <a:cubicBezTo>
                        <a:pt x="10114" y="5798"/>
                        <a:pt x="9925" y="6239"/>
                        <a:pt x="9515" y="6554"/>
                      </a:cubicBezTo>
                      <a:lnTo>
                        <a:pt x="9484" y="6585"/>
                      </a:lnTo>
                      <a:lnTo>
                        <a:pt x="8570" y="7499"/>
                      </a:lnTo>
                      <a:cubicBezTo>
                        <a:pt x="5231" y="10902"/>
                        <a:pt x="5829" y="10303"/>
                        <a:pt x="5199" y="10902"/>
                      </a:cubicBezTo>
                      <a:cubicBezTo>
                        <a:pt x="5136" y="10949"/>
                        <a:pt x="5050" y="10972"/>
                        <a:pt x="4963" y="10972"/>
                      </a:cubicBezTo>
                      <a:cubicBezTo>
                        <a:pt x="4876" y="10972"/>
                        <a:pt x="4790" y="10949"/>
                        <a:pt x="4727" y="10902"/>
                      </a:cubicBezTo>
                      <a:lnTo>
                        <a:pt x="820" y="6995"/>
                      </a:lnTo>
                      <a:cubicBezTo>
                        <a:pt x="694" y="6869"/>
                        <a:pt x="694" y="6648"/>
                        <a:pt x="820" y="6522"/>
                      </a:cubicBezTo>
                      <a:lnTo>
                        <a:pt x="5262" y="2112"/>
                      </a:lnTo>
                      <a:cubicBezTo>
                        <a:pt x="5577" y="1797"/>
                        <a:pt x="5987" y="1639"/>
                        <a:pt x="6365" y="1608"/>
                      </a:cubicBezTo>
                      <a:cubicBezTo>
                        <a:pt x="8503" y="1495"/>
                        <a:pt x="9033" y="1479"/>
                        <a:pt x="9185" y="1479"/>
                      </a:cubicBezTo>
                      <a:close/>
                      <a:moveTo>
                        <a:pt x="11422" y="1"/>
                      </a:moveTo>
                      <a:cubicBezTo>
                        <a:pt x="11335" y="1"/>
                        <a:pt x="11248" y="32"/>
                        <a:pt x="11185" y="95"/>
                      </a:cubicBezTo>
                      <a:lnTo>
                        <a:pt x="10240" y="1041"/>
                      </a:lnTo>
                      <a:cubicBezTo>
                        <a:pt x="9958" y="871"/>
                        <a:pt x="9650" y="752"/>
                        <a:pt x="9316" y="752"/>
                      </a:cubicBezTo>
                      <a:cubicBezTo>
                        <a:pt x="9278" y="752"/>
                        <a:pt x="9239" y="754"/>
                        <a:pt x="9200" y="757"/>
                      </a:cubicBezTo>
                      <a:lnTo>
                        <a:pt x="6428" y="883"/>
                      </a:lnTo>
                      <a:cubicBezTo>
                        <a:pt x="5829" y="915"/>
                        <a:pt x="5262" y="1167"/>
                        <a:pt x="4853" y="1608"/>
                      </a:cubicBezTo>
                      <a:lnTo>
                        <a:pt x="379" y="6018"/>
                      </a:lnTo>
                      <a:cubicBezTo>
                        <a:pt x="1" y="6396"/>
                        <a:pt x="1" y="7058"/>
                        <a:pt x="379" y="7468"/>
                      </a:cubicBezTo>
                      <a:lnTo>
                        <a:pt x="4286" y="11374"/>
                      </a:lnTo>
                      <a:cubicBezTo>
                        <a:pt x="4490" y="11563"/>
                        <a:pt x="4758" y="11658"/>
                        <a:pt x="5022" y="11658"/>
                      </a:cubicBezTo>
                      <a:cubicBezTo>
                        <a:pt x="5286" y="11658"/>
                        <a:pt x="5546" y="11563"/>
                        <a:pt x="5735" y="11374"/>
                      </a:cubicBezTo>
                      <a:lnTo>
                        <a:pt x="9137" y="7972"/>
                      </a:lnTo>
                      <a:lnTo>
                        <a:pt x="10051" y="7058"/>
                      </a:lnTo>
                      <a:cubicBezTo>
                        <a:pt x="10555" y="6648"/>
                        <a:pt x="10870" y="6018"/>
                        <a:pt x="10902" y="5388"/>
                      </a:cubicBezTo>
                      <a:lnTo>
                        <a:pt x="11059" y="2584"/>
                      </a:lnTo>
                      <a:cubicBezTo>
                        <a:pt x="11059" y="2238"/>
                        <a:pt x="10996" y="1828"/>
                        <a:pt x="10776" y="1545"/>
                      </a:cubicBezTo>
                      <a:lnTo>
                        <a:pt x="11721" y="600"/>
                      </a:lnTo>
                      <a:cubicBezTo>
                        <a:pt x="11815" y="442"/>
                        <a:pt x="11815" y="221"/>
                        <a:pt x="11658" y="95"/>
                      </a:cubicBezTo>
                      <a:cubicBezTo>
                        <a:pt x="11595" y="32"/>
                        <a:pt x="11508" y="1"/>
                        <a:pt x="114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03" name="Google Shape;12546;p89">
                <a:extLst>
                  <a:ext uri="{FF2B5EF4-FFF2-40B4-BE49-F238E27FC236}">
                    <a16:creationId xmlns:a16="http://schemas.microsoft.com/office/drawing/2014/main" id="{1090427B-AA92-CA8B-6CF9-716EC00418E2}"/>
                  </a:ext>
                </a:extLst>
              </p:cNvPr>
              <p:cNvGrpSpPr/>
              <p:nvPr/>
            </p:nvGrpSpPr>
            <p:grpSpPr>
              <a:xfrm>
                <a:off x="6981824" y="2659341"/>
                <a:ext cx="648218" cy="646458"/>
                <a:chOff x="-3854375" y="2405000"/>
                <a:chExt cx="294600" cy="293800"/>
              </a:xfrm>
              <a:grpFill/>
            </p:grpSpPr>
            <p:sp>
              <p:nvSpPr>
                <p:cNvPr id="114" name="Google Shape;12547;p89">
                  <a:extLst>
                    <a:ext uri="{FF2B5EF4-FFF2-40B4-BE49-F238E27FC236}">
                      <a16:creationId xmlns:a16="http://schemas.microsoft.com/office/drawing/2014/main" id="{4A68D49F-85A6-A4EA-735E-462180C24F6E}"/>
                    </a:ext>
                  </a:extLst>
                </p:cNvPr>
                <p:cNvSpPr/>
                <p:nvPr/>
              </p:nvSpPr>
              <p:spPr>
                <a:xfrm>
                  <a:off x="-3854375" y="2405000"/>
                  <a:ext cx="294600" cy="2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4" h="11752" extrusionOk="0">
                      <a:moveTo>
                        <a:pt x="6994" y="694"/>
                      </a:moveTo>
                      <a:lnTo>
                        <a:pt x="6994" y="1103"/>
                      </a:lnTo>
                      <a:cubicBezTo>
                        <a:pt x="6994" y="1261"/>
                        <a:pt x="7120" y="1387"/>
                        <a:pt x="7278" y="1418"/>
                      </a:cubicBezTo>
                      <a:cubicBezTo>
                        <a:pt x="7467" y="1481"/>
                        <a:pt x="7719" y="1576"/>
                        <a:pt x="7908" y="1702"/>
                      </a:cubicBezTo>
                      <a:cubicBezTo>
                        <a:pt x="7954" y="1736"/>
                        <a:pt x="8009" y="1750"/>
                        <a:pt x="8066" y="1750"/>
                      </a:cubicBezTo>
                      <a:cubicBezTo>
                        <a:pt x="8164" y="1750"/>
                        <a:pt x="8269" y="1710"/>
                        <a:pt x="8349" y="1670"/>
                      </a:cubicBezTo>
                      <a:lnTo>
                        <a:pt x="8664" y="1355"/>
                      </a:lnTo>
                      <a:lnTo>
                        <a:pt x="9137" y="1828"/>
                      </a:lnTo>
                      <a:lnTo>
                        <a:pt x="8822" y="2143"/>
                      </a:lnTo>
                      <a:cubicBezTo>
                        <a:pt x="8696" y="2269"/>
                        <a:pt x="8696" y="2426"/>
                        <a:pt x="8759" y="2584"/>
                      </a:cubicBezTo>
                      <a:cubicBezTo>
                        <a:pt x="8885" y="2773"/>
                        <a:pt x="8979" y="2962"/>
                        <a:pt x="9042" y="3214"/>
                      </a:cubicBezTo>
                      <a:cubicBezTo>
                        <a:pt x="9074" y="3372"/>
                        <a:pt x="9200" y="3466"/>
                        <a:pt x="9357" y="3466"/>
                      </a:cubicBezTo>
                      <a:lnTo>
                        <a:pt x="9798" y="3466"/>
                      </a:lnTo>
                      <a:lnTo>
                        <a:pt x="9798" y="4159"/>
                      </a:lnTo>
                      <a:lnTo>
                        <a:pt x="9357" y="4159"/>
                      </a:lnTo>
                      <a:cubicBezTo>
                        <a:pt x="9200" y="4159"/>
                        <a:pt x="9074" y="4222"/>
                        <a:pt x="9042" y="4380"/>
                      </a:cubicBezTo>
                      <a:cubicBezTo>
                        <a:pt x="9011" y="4569"/>
                        <a:pt x="8885" y="4821"/>
                        <a:pt x="8759" y="5010"/>
                      </a:cubicBezTo>
                      <a:cubicBezTo>
                        <a:pt x="8696" y="5136"/>
                        <a:pt x="8727" y="5325"/>
                        <a:pt x="8822" y="5451"/>
                      </a:cubicBezTo>
                      <a:lnTo>
                        <a:pt x="9137" y="5766"/>
                      </a:lnTo>
                      <a:lnTo>
                        <a:pt x="8664" y="6238"/>
                      </a:lnTo>
                      <a:lnTo>
                        <a:pt x="8349" y="5923"/>
                      </a:lnTo>
                      <a:cubicBezTo>
                        <a:pt x="8275" y="5850"/>
                        <a:pt x="8191" y="5819"/>
                        <a:pt x="8101" y="5819"/>
                      </a:cubicBezTo>
                      <a:cubicBezTo>
                        <a:pt x="8038" y="5819"/>
                        <a:pt x="7973" y="5834"/>
                        <a:pt x="7908" y="5860"/>
                      </a:cubicBezTo>
                      <a:cubicBezTo>
                        <a:pt x="7719" y="5986"/>
                        <a:pt x="7498" y="6081"/>
                        <a:pt x="7278" y="6144"/>
                      </a:cubicBezTo>
                      <a:cubicBezTo>
                        <a:pt x="7120" y="6175"/>
                        <a:pt x="6994" y="6301"/>
                        <a:pt x="6994" y="6459"/>
                      </a:cubicBezTo>
                      <a:lnTo>
                        <a:pt x="6994" y="6900"/>
                      </a:lnTo>
                      <a:lnTo>
                        <a:pt x="6333" y="6900"/>
                      </a:lnTo>
                      <a:lnTo>
                        <a:pt x="6333" y="6459"/>
                      </a:lnTo>
                      <a:cubicBezTo>
                        <a:pt x="6333" y="6301"/>
                        <a:pt x="6207" y="6207"/>
                        <a:pt x="6049" y="6144"/>
                      </a:cubicBezTo>
                      <a:cubicBezTo>
                        <a:pt x="5860" y="6112"/>
                        <a:pt x="5608" y="5986"/>
                        <a:pt x="5419" y="5860"/>
                      </a:cubicBezTo>
                      <a:cubicBezTo>
                        <a:pt x="5374" y="5838"/>
                        <a:pt x="5322" y="5828"/>
                        <a:pt x="5267" y="5828"/>
                      </a:cubicBezTo>
                      <a:cubicBezTo>
                        <a:pt x="5167" y="5828"/>
                        <a:pt x="5059" y="5862"/>
                        <a:pt x="4978" y="5923"/>
                      </a:cubicBezTo>
                      <a:lnTo>
                        <a:pt x="4663" y="6238"/>
                      </a:lnTo>
                      <a:lnTo>
                        <a:pt x="4190" y="5766"/>
                      </a:lnTo>
                      <a:lnTo>
                        <a:pt x="4505" y="5451"/>
                      </a:lnTo>
                      <a:cubicBezTo>
                        <a:pt x="4631" y="5325"/>
                        <a:pt x="4631" y="5167"/>
                        <a:pt x="4568" y="5010"/>
                      </a:cubicBezTo>
                      <a:cubicBezTo>
                        <a:pt x="4442" y="4821"/>
                        <a:pt x="4348" y="4632"/>
                        <a:pt x="4285" y="4380"/>
                      </a:cubicBezTo>
                      <a:cubicBezTo>
                        <a:pt x="4253" y="4254"/>
                        <a:pt x="4127" y="4159"/>
                        <a:pt x="4001" y="4159"/>
                      </a:cubicBezTo>
                      <a:lnTo>
                        <a:pt x="3529" y="4159"/>
                      </a:lnTo>
                      <a:lnTo>
                        <a:pt x="3529" y="3466"/>
                      </a:lnTo>
                      <a:lnTo>
                        <a:pt x="3970" y="3466"/>
                      </a:lnTo>
                      <a:cubicBezTo>
                        <a:pt x="4127" y="3466"/>
                        <a:pt x="4253" y="3372"/>
                        <a:pt x="4285" y="3214"/>
                      </a:cubicBezTo>
                      <a:cubicBezTo>
                        <a:pt x="4316" y="2993"/>
                        <a:pt x="4442" y="2773"/>
                        <a:pt x="4568" y="2584"/>
                      </a:cubicBezTo>
                      <a:cubicBezTo>
                        <a:pt x="4631" y="2458"/>
                        <a:pt x="4600" y="2269"/>
                        <a:pt x="4505" y="2143"/>
                      </a:cubicBezTo>
                      <a:lnTo>
                        <a:pt x="4190" y="1828"/>
                      </a:lnTo>
                      <a:lnTo>
                        <a:pt x="4663" y="1355"/>
                      </a:lnTo>
                      <a:lnTo>
                        <a:pt x="4978" y="1670"/>
                      </a:lnTo>
                      <a:cubicBezTo>
                        <a:pt x="5046" y="1738"/>
                        <a:pt x="5122" y="1769"/>
                        <a:pt x="5203" y="1769"/>
                      </a:cubicBezTo>
                      <a:cubicBezTo>
                        <a:pt x="5273" y="1769"/>
                        <a:pt x="5346" y="1746"/>
                        <a:pt x="5419" y="1702"/>
                      </a:cubicBezTo>
                      <a:cubicBezTo>
                        <a:pt x="5608" y="1576"/>
                        <a:pt x="5829" y="1513"/>
                        <a:pt x="6049" y="1418"/>
                      </a:cubicBezTo>
                      <a:cubicBezTo>
                        <a:pt x="6207" y="1387"/>
                        <a:pt x="6333" y="1261"/>
                        <a:pt x="6333" y="1103"/>
                      </a:cubicBezTo>
                      <a:lnTo>
                        <a:pt x="6333" y="694"/>
                      </a:lnTo>
                      <a:close/>
                      <a:moveTo>
                        <a:pt x="10964" y="4821"/>
                      </a:moveTo>
                      <a:lnTo>
                        <a:pt x="9830" y="8255"/>
                      </a:lnTo>
                      <a:lnTo>
                        <a:pt x="2773" y="8255"/>
                      </a:lnTo>
                      <a:lnTo>
                        <a:pt x="2143" y="4821"/>
                      </a:lnTo>
                      <a:lnTo>
                        <a:pt x="3686" y="4821"/>
                      </a:lnTo>
                      <a:cubicBezTo>
                        <a:pt x="3718" y="4947"/>
                        <a:pt x="3781" y="5010"/>
                        <a:pt x="3812" y="5136"/>
                      </a:cubicBezTo>
                      <a:lnTo>
                        <a:pt x="3466" y="5482"/>
                      </a:lnTo>
                      <a:cubicBezTo>
                        <a:pt x="3340" y="5608"/>
                        <a:pt x="3340" y="5829"/>
                        <a:pt x="3466" y="5955"/>
                      </a:cubicBezTo>
                      <a:lnTo>
                        <a:pt x="4442" y="6932"/>
                      </a:lnTo>
                      <a:cubicBezTo>
                        <a:pt x="4505" y="6995"/>
                        <a:pt x="4592" y="7026"/>
                        <a:pt x="4679" y="7026"/>
                      </a:cubicBezTo>
                      <a:cubicBezTo>
                        <a:pt x="4765" y="7026"/>
                        <a:pt x="4852" y="6995"/>
                        <a:pt x="4915" y="6932"/>
                      </a:cubicBezTo>
                      <a:lnTo>
                        <a:pt x="5262" y="6585"/>
                      </a:lnTo>
                      <a:cubicBezTo>
                        <a:pt x="5356" y="6617"/>
                        <a:pt x="5451" y="6680"/>
                        <a:pt x="5577" y="6711"/>
                      </a:cubicBezTo>
                      <a:lnTo>
                        <a:pt x="5577" y="7215"/>
                      </a:lnTo>
                      <a:cubicBezTo>
                        <a:pt x="5577" y="7404"/>
                        <a:pt x="5734" y="7562"/>
                        <a:pt x="5923" y="7562"/>
                      </a:cubicBezTo>
                      <a:lnTo>
                        <a:pt x="7309" y="7562"/>
                      </a:lnTo>
                      <a:cubicBezTo>
                        <a:pt x="7498" y="7562"/>
                        <a:pt x="7656" y="7404"/>
                        <a:pt x="7656" y="7215"/>
                      </a:cubicBezTo>
                      <a:lnTo>
                        <a:pt x="7656" y="6711"/>
                      </a:lnTo>
                      <a:cubicBezTo>
                        <a:pt x="7782" y="6680"/>
                        <a:pt x="7876" y="6617"/>
                        <a:pt x="7971" y="6585"/>
                      </a:cubicBezTo>
                      <a:lnTo>
                        <a:pt x="8349" y="6932"/>
                      </a:lnTo>
                      <a:cubicBezTo>
                        <a:pt x="8396" y="6995"/>
                        <a:pt x="8483" y="7026"/>
                        <a:pt x="8574" y="7026"/>
                      </a:cubicBezTo>
                      <a:cubicBezTo>
                        <a:pt x="8664" y="7026"/>
                        <a:pt x="8759" y="6995"/>
                        <a:pt x="8822" y="6932"/>
                      </a:cubicBezTo>
                      <a:lnTo>
                        <a:pt x="9798" y="5955"/>
                      </a:lnTo>
                      <a:cubicBezTo>
                        <a:pt x="9924" y="5829"/>
                        <a:pt x="9924" y="5608"/>
                        <a:pt x="9798" y="5482"/>
                      </a:cubicBezTo>
                      <a:lnTo>
                        <a:pt x="9452" y="5136"/>
                      </a:lnTo>
                      <a:cubicBezTo>
                        <a:pt x="9483" y="5041"/>
                        <a:pt x="9515" y="4947"/>
                        <a:pt x="9546" y="4821"/>
                      </a:cubicBezTo>
                      <a:close/>
                      <a:moveTo>
                        <a:pt x="3907" y="10334"/>
                      </a:moveTo>
                      <a:cubicBezTo>
                        <a:pt x="4096" y="10366"/>
                        <a:pt x="4253" y="10523"/>
                        <a:pt x="4253" y="10681"/>
                      </a:cubicBezTo>
                      <a:cubicBezTo>
                        <a:pt x="4253" y="10870"/>
                        <a:pt x="4096" y="11027"/>
                        <a:pt x="3907" y="11027"/>
                      </a:cubicBezTo>
                      <a:cubicBezTo>
                        <a:pt x="3686" y="11027"/>
                        <a:pt x="3529" y="10870"/>
                        <a:pt x="3529" y="10681"/>
                      </a:cubicBezTo>
                      <a:cubicBezTo>
                        <a:pt x="3529" y="10492"/>
                        <a:pt x="3686" y="10334"/>
                        <a:pt x="3907" y="10334"/>
                      </a:cubicBezTo>
                      <a:close/>
                      <a:moveTo>
                        <a:pt x="8664" y="10334"/>
                      </a:moveTo>
                      <a:cubicBezTo>
                        <a:pt x="8853" y="10366"/>
                        <a:pt x="9011" y="10523"/>
                        <a:pt x="9011" y="10681"/>
                      </a:cubicBezTo>
                      <a:cubicBezTo>
                        <a:pt x="9011" y="10870"/>
                        <a:pt x="8853" y="11027"/>
                        <a:pt x="8664" y="11027"/>
                      </a:cubicBezTo>
                      <a:cubicBezTo>
                        <a:pt x="8444" y="11027"/>
                        <a:pt x="8286" y="10870"/>
                        <a:pt x="8286" y="10681"/>
                      </a:cubicBezTo>
                      <a:cubicBezTo>
                        <a:pt x="8286" y="10492"/>
                        <a:pt x="8444" y="10334"/>
                        <a:pt x="8664" y="10334"/>
                      </a:cubicBezTo>
                      <a:close/>
                      <a:moveTo>
                        <a:pt x="5892" y="0"/>
                      </a:moveTo>
                      <a:cubicBezTo>
                        <a:pt x="5703" y="0"/>
                        <a:pt x="5545" y="158"/>
                        <a:pt x="5545" y="379"/>
                      </a:cubicBezTo>
                      <a:lnTo>
                        <a:pt x="5545" y="883"/>
                      </a:lnTo>
                      <a:cubicBezTo>
                        <a:pt x="5419" y="914"/>
                        <a:pt x="5356" y="946"/>
                        <a:pt x="5230" y="1009"/>
                      </a:cubicBezTo>
                      <a:lnTo>
                        <a:pt x="4883" y="631"/>
                      </a:lnTo>
                      <a:cubicBezTo>
                        <a:pt x="4820" y="583"/>
                        <a:pt x="4734" y="560"/>
                        <a:pt x="4647" y="560"/>
                      </a:cubicBezTo>
                      <a:cubicBezTo>
                        <a:pt x="4561" y="560"/>
                        <a:pt x="4474" y="583"/>
                        <a:pt x="4411" y="631"/>
                      </a:cubicBezTo>
                      <a:lnTo>
                        <a:pt x="3434" y="1639"/>
                      </a:lnTo>
                      <a:cubicBezTo>
                        <a:pt x="3308" y="1733"/>
                        <a:pt x="3308" y="1985"/>
                        <a:pt x="3434" y="2111"/>
                      </a:cubicBezTo>
                      <a:lnTo>
                        <a:pt x="3781" y="2458"/>
                      </a:lnTo>
                      <a:cubicBezTo>
                        <a:pt x="3718" y="2521"/>
                        <a:pt x="3686" y="2647"/>
                        <a:pt x="3655" y="2773"/>
                      </a:cubicBezTo>
                      <a:lnTo>
                        <a:pt x="3151" y="2773"/>
                      </a:lnTo>
                      <a:cubicBezTo>
                        <a:pt x="2930" y="2773"/>
                        <a:pt x="2773" y="2930"/>
                        <a:pt x="2773" y="3119"/>
                      </a:cubicBezTo>
                      <a:lnTo>
                        <a:pt x="2773" y="4159"/>
                      </a:lnTo>
                      <a:lnTo>
                        <a:pt x="1985" y="4159"/>
                      </a:lnTo>
                      <a:lnTo>
                        <a:pt x="1765" y="2930"/>
                      </a:lnTo>
                      <a:cubicBezTo>
                        <a:pt x="1670" y="2458"/>
                        <a:pt x="1197" y="2111"/>
                        <a:pt x="693" y="2111"/>
                      </a:cubicBezTo>
                      <a:lnTo>
                        <a:pt x="347" y="2111"/>
                      </a:lnTo>
                      <a:cubicBezTo>
                        <a:pt x="158" y="2111"/>
                        <a:pt x="0" y="2269"/>
                        <a:pt x="0" y="2458"/>
                      </a:cubicBezTo>
                      <a:cubicBezTo>
                        <a:pt x="0" y="2647"/>
                        <a:pt x="158" y="2804"/>
                        <a:pt x="347" y="2804"/>
                      </a:cubicBezTo>
                      <a:lnTo>
                        <a:pt x="693" y="2804"/>
                      </a:lnTo>
                      <a:cubicBezTo>
                        <a:pt x="882" y="2804"/>
                        <a:pt x="1103" y="2930"/>
                        <a:pt x="1103" y="3088"/>
                      </a:cubicBezTo>
                      <a:lnTo>
                        <a:pt x="2080" y="8570"/>
                      </a:lnTo>
                      <a:cubicBezTo>
                        <a:pt x="1891" y="8759"/>
                        <a:pt x="1765" y="9042"/>
                        <a:pt x="1765" y="9357"/>
                      </a:cubicBezTo>
                      <a:cubicBezTo>
                        <a:pt x="1765" y="9861"/>
                        <a:pt x="2143" y="10366"/>
                        <a:pt x="2867" y="10366"/>
                      </a:cubicBezTo>
                      <a:cubicBezTo>
                        <a:pt x="2836" y="10492"/>
                        <a:pt x="2836" y="10618"/>
                        <a:pt x="2836" y="10712"/>
                      </a:cubicBezTo>
                      <a:cubicBezTo>
                        <a:pt x="2836" y="11279"/>
                        <a:pt x="3308" y="11752"/>
                        <a:pt x="3844" y="11752"/>
                      </a:cubicBezTo>
                      <a:cubicBezTo>
                        <a:pt x="4411" y="11752"/>
                        <a:pt x="4883" y="11279"/>
                        <a:pt x="4883" y="10712"/>
                      </a:cubicBezTo>
                      <a:cubicBezTo>
                        <a:pt x="4883" y="10618"/>
                        <a:pt x="4820" y="10492"/>
                        <a:pt x="4820" y="10366"/>
                      </a:cubicBezTo>
                      <a:lnTo>
                        <a:pt x="7719" y="10366"/>
                      </a:lnTo>
                      <a:cubicBezTo>
                        <a:pt x="7656" y="10492"/>
                        <a:pt x="7656" y="10618"/>
                        <a:pt x="7656" y="10712"/>
                      </a:cubicBezTo>
                      <a:cubicBezTo>
                        <a:pt x="7656" y="11279"/>
                        <a:pt x="8129" y="11752"/>
                        <a:pt x="8696" y="11752"/>
                      </a:cubicBezTo>
                      <a:cubicBezTo>
                        <a:pt x="9231" y="11752"/>
                        <a:pt x="9735" y="11279"/>
                        <a:pt x="9735" y="10712"/>
                      </a:cubicBezTo>
                      <a:cubicBezTo>
                        <a:pt x="9735" y="10618"/>
                        <a:pt x="9672" y="10492"/>
                        <a:pt x="9672" y="10366"/>
                      </a:cubicBezTo>
                      <a:lnTo>
                        <a:pt x="10082" y="10366"/>
                      </a:lnTo>
                      <a:cubicBezTo>
                        <a:pt x="10271" y="10366"/>
                        <a:pt x="10428" y="10208"/>
                        <a:pt x="10428" y="10019"/>
                      </a:cubicBezTo>
                      <a:cubicBezTo>
                        <a:pt x="10428" y="9830"/>
                        <a:pt x="10271" y="9672"/>
                        <a:pt x="10082" y="9672"/>
                      </a:cubicBezTo>
                      <a:lnTo>
                        <a:pt x="2867" y="9672"/>
                      </a:lnTo>
                      <a:cubicBezTo>
                        <a:pt x="2678" y="9672"/>
                        <a:pt x="2521" y="9515"/>
                        <a:pt x="2521" y="9294"/>
                      </a:cubicBezTo>
                      <a:cubicBezTo>
                        <a:pt x="2521" y="9137"/>
                        <a:pt x="2678" y="8948"/>
                        <a:pt x="2867" y="8948"/>
                      </a:cubicBezTo>
                      <a:lnTo>
                        <a:pt x="10082" y="8948"/>
                      </a:lnTo>
                      <a:cubicBezTo>
                        <a:pt x="10239" y="8948"/>
                        <a:pt x="10334" y="8885"/>
                        <a:pt x="10397" y="8727"/>
                      </a:cubicBezTo>
                      <a:lnTo>
                        <a:pt x="11720" y="4663"/>
                      </a:lnTo>
                      <a:cubicBezTo>
                        <a:pt x="11783" y="4537"/>
                        <a:pt x="11720" y="4411"/>
                        <a:pt x="11689" y="4348"/>
                      </a:cubicBezTo>
                      <a:cubicBezTo>
                        <a:pt x="11563" y="4191"/>
                        <a:pt x="11405" y="4191"/>
                        <a:pt x="11279" y="4191"/>
                      </a:cubicBezTo>
                      <a:lnTo>
                        <a:pt x="10397" y="4191"/>
                      </a:lnTo>
                      <a:lnTo>
                        <a:pt x="10397" y="3119"/>
                      </a:lnTo>
                      <a:cubicBezTo>
                        <a:pt x="10397" y="2930"/>
                        <a:pt x="10239" y="2773"/>
                        <a:pt x="10019" y="2773"/>
                      </a:cubicBezTo>
                      <a:lnTo>
                        <a:pt x="9515" y="2773"/>
                      </a:lnTo>
                      <a:cubicBezTo>
                        <a:pt x="9483" y="2647"/>
                        <a:pt x="9452" y="2584"/>
                        <a:pt x="9389" y="2458"/>
                      </a:cubicBezTo>
                      <a:lnTo>
                        <a:pt x="9767" y="2080"/>
                      </a:lnTo>
                      <a:cubicBezTo>
                        <a:pt x="9861" y="1985"/>
                        <a:pt x="9861" y="1733"/>
                        <a:pt x="9767" y="1607"/>
                      </a:cubicBezTo>
                      <a:lnTo>
                        <a:pt x="8759" y="631"/>
                      </a:lnTo>
                      <a:cubicBezTo>
                        <a:pt x="8711" y="568"/>
                        <a:pt x="8625" y="536"/>
                        <a:pt x="8534" y="536"/>
                      </a:cubicBezTo>
                      <a:cubicBezTo>
                        <a:pt x="8444" y="536"/>
                        <a:pt x="8349" y="568"/>
                        <a:pt x="8286" y="631"/>
                      </a:cubicBezTo>
                      <a:lnTo>
                        <a:pt x="7939" y="1009"/>
                      </a:lnTo>
                      <a:cubicBezTo>
                        <a:pt x="7876" y="946"/>
                        <a:pt x="7750" y="914"/>
                        <a:pt x="7624" y="883"/>
                      </a:cubicBezTo>
                      <a:lnTo>
                        <a:pt x="7624" y="379"/>
                      </a:lnTo>
                      <a:cubicBezTo>
                        <a:pt x="7624" y="158"/>
                        <a:pt x="7467" y="0"/>
                        <a:pt x="72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5" name="Google Shape;12548;p89">
                  <a:extLst>
                    <a:ext uri="{FF2B5EF4-FFF2-40B4-BE49-F238E27FC236}">
                      <a16:creationId xmlns:a16="http://schemas.microsoft.com/office/drawing/2014/main" id="{1CB7D46B-A07A-735C-4F40-47577005CC2D}"/>
                    </a:ext>
                  </a:extLst>
                </p:cNvPr>
                <p:cNvSpPr/>
                <p:nvPr/>
              </p:nvSpPr>
              <p:spPr>
                <a:xfrm>
                  <a:off x="-3731500" y="2458550"/>
                  <a:ext cx="84300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3372" extrusionOk="0">
                      <a:moveTo>
                        <a:pt x="1701" y="631"/>
                      </a:moveTo>
                      <a:cubicBezTo>
                        <a:pt x="2237" y="631"/>
                        <a:pt x="2709" y="1103"/>
                        <a:pt x="2709" y="1639"/>
                      </a:cubicBezTo>
                      <a:cubicBezTo>
                        <a:pt x="2709" y="2206"/>
                        <a:pt x="2237" y="2679"/>
                        <a:pt x="1701" y="2679"/>
                      </a:cubicBezTo>
                      <a:cubicBezTo>
                        <a:pt x="1134" y="2679"/>
                        <a:pt x="662" y="2206"/>
                        <a:pt x="662" y="1639"/>
                      </a:cubicBezTo>
                      <a:cubicBezTo>
                        <a:pt x="662" y="1103"/>
                        <a:pt x="1134" y="631"/>
                        <a:pt x="1701" y="631"/>
                      </a:cubicBezTo>
                      <a:close/>
                      <a:moveTo>
                        <a:pt x="1701" y="1"/>
                      </a:moveTo>
                      <a:cubicBezTo>
                        <a:pt x="756" y="1"/>
                        <a:pt x="0" y="725"/>
                        <a:pt x="0" y="1702"/>
                      </a:cubicBezTo>
                      <a:cubicBezTo>
                        <a:pt x="0" y="2647"/>
                        <a:pt x="756" y="3372"/>
                        <a:pt x="1701" y="3372"/>
                      </a:cubicBezTo>
                      <a:cubicBezTo>
                        <a:pt x="2646" y="3372"/>
                        <a:pt x="3371" y="2647"/>
                        <a:pt x="3371" y="1702"/>
                      </a:cubicBezTo>
                      <a:cubicBezTo>
                        <a:pt x="3371" y="725"/>
                        <a:pt x="2646" y="1"/>
                        <a:pt x="170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104" name="Google Shape;12553;p89">
                <a:extLst>
                  <a:ext uri="{FF2B5EF4-FFF2-40B4-BE49-F238E27FC236}">
                    <a16:creationId xmlns:a16="http://schemas.microsoft.com/office/drawing/2014/main" id="{7AB411EE-74FA-6EB6-417C-A0CAB0FE28A1}"/>
                  </a:ext>
                </a:extLst>
              </p:cNvPr>
              <p:cNvSpPr/>
              <p:nvPr/>
            </p:nvSpPr>
            <p:spPr>
              <a:xfrm>
                <a:off x="11151816" y="2661730"/>
                <a:ext cx="642992" cy="641232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57" extrusionOk="0">
                    <a:moveTo>
                      <a:pt x="5860" y="662"/>
                    </a:moveTo>
                    <a:cubicBezTo>
                      <a:pt x="6080" y="662"/>
                      <a:pt x="6238" y="851"/>
                      <a:pt x="6238" y="1040"/>
                    </a:cubicBezTo>
                    <a:lnTo>
                      <a:pt x="6238" y="1386"/>
                    </a:lnTo>
                    <a:lnTo>
                      <a:pt x="756" y="1386"/>
                    </a:lnTo>
                    <a:lnTo>
                      <a:pt x="756" y="1040"/>
                    </a:lnTo>
                    <a:cubicBezTo>
                      <a:pt x="725" y="851"/>
                      <a:pt x="882" y="662"/>
                      <a:pt x="1071" y="662"/>
                    </a:cubicBezTo>
                    <a:close/>
                    <a:moveTo>
                      <a:pt x="6175" y="2048"/>
                    </a:moveTo>
                    <a:lnTo>
                      <a:pt x="6175" y="3686"/>
                    </a:lnTo>
                    <a:cubicBezTo>
                      <a:pt x="5639" y="3686"/>
                      <a:pt x="5198" y="4096"/>
                      <a:pt x="5198" y="4663"/>
                    </a:cubicBezTo>
                    <a:cubicBezTo>
                      <a:pt x="4820" y="4694"/>
                      <a:pt x="4505" y="4883"/>
                      <a:pt x="4348" y="5261"/>
                    </a:cubicBezTo>
                    <a:lnTo>
                      <a:pt x="3592" y="4505"/>
                    </a:lnTo>
                    <a:cubicBezTo>
                      <a:pt x="3403" y="4300"/>
                      <a:pt x="3135" y="4198"/>
                      <a:pt x="2867" y="4198"/>
                    </a:cubicBezTo>
                    <a:cubicBezTo>
                      <a:pt x="2599" y="4198"/>
                      <a:pt x="2331" y="4300"/>
                      <a:pt x="2142" y="4505"/>
                    </a:cubicBezTo>
                    <a:cubicBezTo>
                      <a:pt x="1733" y="4883"/>
                      <a:pt x="1733" y="5576"/>
                      <a:pt x="2142" y="5954"/>
                    </a:cubicBezTo>
                    <a:lnTo>
                      <a:pt x="4505" y="8317"/>
                    </a:lnTo>
                    <a:lnTo>
                      <a:pt x="4316" y="8317"/>
                    </a:lnTo>
                    <a:cubicBezTo>
                      <a:pt x="3875" y="8317"/>
                      <a:pt x="3466" y="8601"/>
                      <a:pt x="3308" y="9042"/>
                    </a:cubicBezTo>
                    <a:lnTo>
                      <a:pt x="725" y="9042"/>
                    </a:lnTo>
                    <a:lnTo>
                      <a:pt x="725" y="8979"/>
                    </a:lnTo>
                    <a:lnTo>
                      <a:pt x="725" y="2048"/>
                    </a:lnTo>
                    <a:close/>
                    <a:moveTo>
                      <a:pt x="7640" y="3907"/>
                    </a:moveTo>
                    <a:cubicBezTo>
                      <a:pt x="7727" y="3907"/>
                      <a:pt x="7813" y="3938"/>
                      <a:pt x="7876" y="4001"/>
                    </a:cubicBezTo>
                    <a:lnTo>
                      <a:pt x="8664" y="4789"/>
                    </a:lnTo>
                    <a:cubicBezTo>
                      <a:pt x="9325" y="5450"/>
                      <a:pt x="9861" y="6238"/>
                      <a:pt x="10113" y="7026"/>
                    </a:cubicBezTo>
                    <a:lnTo>
                      <a:pt x="7530" y="9609"/>
                    </a:lnTo>
                    <a:lnTo>
                      <a:pt x="4222" y="9609"/>
                    </a:lnTo>
                    <a:cubicBezTo>
                      <a:pt x="4033" y="9609"/>
                      <a:pt x="3875" y="9451"/>
                      <a:pt x="3875" y="9262"/>
                    </a:cubicBezTo>
                    <a:cubicBezTo>
                      <a:pt x="3875" y="9073"/>
                      <a:pt x="4033" y="8916"/>
                      <a:pt x="4222" y="8916"/>
                    </a:cubicBezTo>
                    <a:lnTo>
                      <a:pt x="5230" y="8916"/>
                    </a:lnTo>
                    <a:cubicBezTo>
                      <a:pt x="5387" y="8916"/>
                      <a:pt x="5513" y="8821"/>
                      <a:pt x="5545" y="8695"/>
                    </a:cubicBezTo>
                    <a:cubicBezTo>
                      <a:pt x="5608" y="8601"/>
                      <a:pt x="5608" y="8443"/>
                      <a:pt x="5482" y="8349"/>
                    </a:cubicBezTo>
                    <a:lnTo>
                      <a:pt x="2520" y="5387"/>
                    </a:lnTo>
                    <a:cubicBezTo>
                      <a:pt x="2394" y="5293"/>
                      <a:pt x="2394" y="5041"/>
                      <a:pt x="2520" y="4915"/>
                    </a:cubicBezTo>
                    <a:cubicBezTo>
                      <a:pt x="2583" y="4868"/>
                      <a:pt x="2670" y="4844"/>
                      <a:pt x="2757" y="4844"/>
                    </a:cubicBezTo>
                    <a:cubicBezTo>
                      <a:pt x="2843" y="4844"/>
                      <a:pt x="2930" y="4868"/>
                      <a:pt x="2993" y="4915"/>
                    </a:cubicBezTo>
                    <a:lnTo>
                      <a:pt x="4442" y="6395"/>
                    </a:lnTo>
                    <a:lnTo>
                      <a:pt x="5450" y="7372"/>
                    </a:lnTo>
                    <a:cubicBezTo>
                      <a:pt x="5498" y="7435"/>
                      <a:pt x="5584" y="7467"/>
                      <a:pt x="5675" y="7467"/>
                    </a:cubicBezTo>
                    <a:cubicBezTo>
                      <a:pt x="5765" y="7467"/>
                      <a:pt x="5860" y="7435"/>
                      <a:pt x="5923" y="7372"/>
                    </a:cubicBezTo>
                    <a:cubicBezTo>
                      <a:pt x="6017" y="7246"/>
                      <a:pt x="6017" y="7026"/>
                      <a:pt x="5923" y="6900"/>
                    </a:cubicBezTo>
                    <a:lnTo>
                      <a:pt x="4915" y="5923"/>
                    </a:lnTo>
                    <a:cubicBezTo>
                      <a:pt x="4820" y="5797"/>
                      <a:pt x="4820" y="5545"/>
                      <a:pt x="4915" y="5450"/>
                    </a:cubicBezTo>
                    <a:cubicBezTo>
                      <a:pt x="4978" y="5387"/>
                      <a:pt x="5072" y="5356"/>
                      <a:pt x="5163" y="5356"/>
                    </a:cubicBezTo>
                    <a:cubicBezTo>
                      <a:pt x="5253" y="5356"/>
                      <a:pt x="5340" y="5387"/>
                      <a:pt x="5387" y="5450"/>
                    </a:cubicBezTo>
                    <a:lnTo>
                      <a:pt x="6396" y="6427"/>
                    </a:lnTo>
                    <a:cubicBezTo>
                      <a:pt x="6443" y="6490"/>
                      <a:pt x="6529" y="6522"/>
                      <a:pt x="6620" y="6522"/>
                    </a:cubicBezTo>
                    <a:cubicBezTo>
                      <a:pt x="6711" y="6522"/>
                      <a:pt x="6805" y="6490"/>
                      <a:pt x="6868" y="6427"/>
                    </a:cubicBezTo>
                    <a:cubicBezTo>
                      <a:pt x="6963" y="6301"/>
                      <a:pt x="6963" y="6080"/>
                      <a:pt x="6868" y="5954"/>
                    </a:cubicBezTo>
                    <a:lnTo>
                      <a:pt x="5860" y="4978"/>
                    </a:lnTo>
                    <a:cubicBezTo>
                      <a:pt x="5765" y="4852"/>
                      <a:pt x="5765" y="4631"/>
                      <a:pt x="5860" y="4505"/>
                    </a:cubicBezTo>
                    <a:cubicBezTo>
                      <a:pt x="5923" y="4442"/>
                      <a:pt x="6017" y="4411"/>
                      <a:pt x="6108" y="4411"/>
                    </a:cubicBezTo>
                    <a:cubicBezTo>
                      <a:pt x="6199" y="4411"/>
                      <a:pt x="6285" y="4442"/>
                      <a:pt x="6333" y="4505"/>
                    </a:cubicBezTo>
                    <a:lnTo>
                      <a:pt x="7341" y="5482"/>
                    </a:lnTo>
                    <a:cubicBezTo>
                      <a:pt x="7388" y="5545"/>
                      <a:pt x="7475" y="5576"/>
                      <a:pt x="7565" y="5576"/>
                    </a:cubicBezTo>
                    <a:cubicBezTo>
                      <a:pt x="7656" y="5576"/>
                      <a:pt x="7750" y="5545"/>
                      <a:pt x="7813" y="5482"/>
                    </a:cubicBezTo>
                    <a:cubicBezTo>
                      <a:pt x="7908" y="5356"/>
                      <a:pt x="7908" y="5135"/>
                      <a:pt x="7813" y="5009"/>
                    </a:cubicBezTo>
                    <a:lnTo>
                      <a:pt x="7341" y="4537"/>
                    </a:lnTo>
                    <a:cubicBezTo>
                      <a:pt x="7278" y="4348"/>
                      <a:pt x="7278" y="4096"/>
                      <a:pt x="7404" y="4001"/>
                    </a:cubicBezTo>
                    <a:cubicBezTo>
                      <a:pt x="7467" y="3938"/>
                      <a:pt x="7553" y="3907"/>
                      <a:pt x="7640" y="3907"/>
                    </a:cubicBezTo>
                    <a:close/>
                    <a:moveTo>
                      <a:pt x="10554" y="7624"/>
                    </a:moveTo>
                    <a:lnTo>
                      <a:pt x="10806" y="7845"/>
                    </a:lnTo>
                    <a:cubicBezTo>
                      <a:pt x="10964" y="8002"/>
                      <a:pt x="10964" y="8191"/>
                      <a:pt x="10806" y="8317"/>
                    </a:cubicBezTo>
                    <a:lnTo>
                      <a:pt x="8853" y="10239"/>
                    </a:lnTo>
                    <a:cubicBezTo>
                      <a:pt x="8806" y="10302"/>
                      <a:pt x="8719" y="10334"/>
                      <a:pt x="8628" y="10334"/>
                    </a:cubicBezTo>
                    <a:cubicBezTo>
                      <a:pt x="8538" y="10334"/>
                      <a:pt x="8443" y="10302"/>
                      <a:pt x="8380" y="10239"/>
                    </a:cubicBezTo>
                    <a:lnTo>
                      <a:pt x="8160" y="10019"/>
                    </a:lnTo>
                    <a:lnTo>
                      <a:pt x="10554" y="7624"/>
                    </a:lnTo>
                    <a:close/>
                    <a:moveTo>
                      <a:pt x="3277" y="9672"/>
                    </a:moveTo>
                    <a:cubicBezTo>
                      <a:pt x="3434" y="10050"/>
                      <a:pt x="3781" y="10334"/>
                      <a:pt x="4222" y="10334"/>
                    </a:cubicBezTo>
                    <a:lnTo>
                      <a:pt x="6143" y="10334"/>
                    </a:lnTo>
                    <a:lnTo>
                      <a:pt x="6143" y="10680"/>
                    </a:lnTo>
                    <a:lnTo>
                      <a:pt x="6175" y="10680"/>
                    </a:lnTo>
                    <a:cubicBezTo>
                      <a:pt x="6175" y="10869"/>
                      <a:pt x="6017" y="11027"/>
                      <a:pt x="5828" y="11027"/>
                    </a:cubicBezTo>
                    <a:lnTo>
                      <a:pt x="1040" y="11027"/>
                    </a:lnTo>
                    <a:cubicBezTo>
                      <a:pt x="819" y="11027"/>
                      <a:pt x="662" y="10869"/>
                      <a:pt x="662" y="10680"/>
                    </a:cubicBezTo>
                    <a:lnTo>
                      <a:pt x="662" y="9672"/>
                    </a:lnTo>
                    <a:close/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lnTo>
                      <a:pt x="0" y="10649"/>
                    </a:lnTo>
                    <a:cubicBezTo>
                      <a:pt x="0" y="11184"/>
                      <a:pt x="473" y="11657"/>
                      <a:pt x="1040" y="11657"/>
                    </a:cubicBezTo>
                    <a:lnTo>
                      <a:pt x="5828" y="11657"/>
                    </a:lnTo>
                    <a:cubicBezTo>
                      <a:pt x="6396" y="11657"/>
                      <a:pt x="6868" y="11184"/>
                      <a:pt x="6868" y="10649"/>
                    </a:cubicBezTo>
                    <a:lnTo>
                      <a:pt x="6868" y="10334"/>
                    </a:lnTo>
                    <a:lnTo>
                      <a:pt x="7467" y="10334"/>
                    </a:lnTo>
                    <a:lnTo>
                      <a:pt x="7876" y="10775"/>
                    </a:lnTo>
                    <a:cubicBezTo>
                      <a:pt x="8081" y="10964"/>
                      <a:pt x="8349" y="11058"/>
                      <a:pt x="8613" y="11058"/>
                    </a:cubicBezTo>
                    <a:cubicBezTo>
                      <a:pt x="8877" y="11058"/>
                      <a:pt x="9136" y="10964"/>
                      <a:pt x="9325" y="10775"/>
                    </a:cubicBezTo>
                    <a:lnTo>
                      <a:pt x="11279" y="8821"/>
                    </a:lnTo>
                    <a:cubicBezTo>
                      <a:pt x="11688" y="8443"/>
                      <a:pt x="11688" y="7782"/>
                      <a:pt x="11310" y="7372"/>
                    </a:cubicBezTo>
                    <a:lnTo>
                      <a:pt x="10869" y="6931"/>
                    </a:lnTo>
                    <a:cubicBezTo>
                      <a:pt x="10554" y="6080"/>
                      <a:pt x="10082" y="5261"/>
                      <a:pt x="9420" y="4505"/>
                    </a:cubicBezTo>
                    <a:lnTo>
                      <a:pt x="8380" y="3466"/>
                    </a:lnTo>
                    <a:cubicBezTo>
                      <a:pt x="8191" y="3277"/>
                      <a:pt x="7931" y="3182"/>
                      <a:pt x="7668" y="3182"/>
                    </a:cubicBezTo>
                    <a:cubicBezTo>
                      <a:pt x="7404" y="3182"/>
                      <a:pt x="7136" y="3277"/>
                      <a:pt x="6931" y="3466"/>
                    </a:cubicBezTo>
                    <a:lnTo>
                      <a:pt x="6868" y="3560"/>
                    </a:lnTo>
                    <a:lnTo>
                      <a:pt x="6868" y="1040"/>
                    </a:lnTo>
                    <a:cubicBezTo>
                      <a:pt x="6868" y="473"/>
                      <a:pt x="6396" y="0"/>
                      <a:pt x="5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105" name="Google Shape;12565;p89">
                <a:extLst>
                  <a:ext uri="{FF2B5EF4-FFF2-40B4-BE49-F238E27FC236}">
                    <a16:creationId xmlns:a16="http://schemas.microsoft.com/office/drawing/2014/main" id="{88CF2EA4-346E-0357-7D73-858894647F0B}"/>
                  </a:ext>
                </a:extLst>
              </p:cNvPr>
              <p:cNvSpPr/>
              <p:nvPr/>
            </p:nvSpPr>
            <p:spPr>
              <a:xfrm>
                <a:off x="3705147" y="2680982"/>
                <a:ext cx="655149" cy="602727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10957" extrusionOk="0">
                    <a:moveTo>
                      <a:pt x="7325" y="654"/>
                    </a:moveTo>
                    <a:cubicBezTo>
                      <a:pt x="7412" y="654"/>
                      <a:pt x="7498" y="686"/>
                      <a:pt x="7561" y="749"/>
                    </a:cubicBezTo>
                    <a:lnTo>
                      <a:pt x="10995" y="4088"/>
                    </a:lnTo>
                    <a:cubicBezTo>
                      <a:pt x="11122" y="4246"/>
                      <a:pt x="11122" y="4466"/>
                      <a:pt x="10995" y="4592"/>
                    </a:cubicBezTo>
                    <a:lnTo>
                      <a:pt x="10082" y="5506"/>
                    </a:lnTo>
                    <a:lnTo>
                      <a:pt x="7404" y="2859"/>
                    </a:lnTo>
                    <a:cubicBezTo>
                      <a:pt x="7215" y="2670"/>
                      <a:pt x="6955" y="2576"/>
                      <a:pt x="6691" y="2576"/>
                    </a:cubicBezTo>
                    <a:cubicBezTo>
                      <a:pt x="6427" y="2576"/>
                      <a:pt x="6159" y="2670"/>
                      <a:pt x="5955" y="2859"/>
                    </a:cubicBezTo>
                    <a:lnTo>
                      <a:pt x="4978" y="3805"/>
                    </a:lnTo>
                    <a:cubicBezTo>
                      <a:pt x="4915" y="3868"/>
                      <a:pt x="4828" y="3899"/>
                      <a:pt x="4742" y="3899"/>
                    </a:cubicBezTo>
                    <a:cubicBezTo>
                      <a:pt x="4655" y="3899"/>
                      <a:pt x="4568" y="3868"/>
                      <a:pt x="4505" y="3805"/>
                    </a:cubicBezTo>
                    <a:cubicBezTo>
                      <a:pt x="4379" y="3679"/>
                      <a:pt x="4379" y="3458"/>
                      <a:pt x="4505" y="3332"/>
                    </a:cubicBezTo>
                    <a:lnTo>
                      <a:pt x="5955" y="1883"/>
                    </a:lnTo>
                    <a:lnTo>
                      <a:pt x="7089" y="749"/>
                    </a:lnTo>
                    <a:cubicBezTo>
                      <a:pt x="7152" y="686"/>
                      <a:pt x="7239" y="654"/>
                      <a:pt x="7325" y="654"/>
                    </a:cubicBezTo>
                    <a:close/>
                    <a:moveTo>
                      <a:pt x="2808" y="5183"/>
                    </a:moveTo>
                    <a:cubicBezTo>
                      <a:pt x="2899" y="5183"/>
                      <a:pt x="2993" y="5207"/>
                      <a:pt x="3056" y="5254"/>
                    </a:cubicBezTo>
                    <a:cubicBezTo>
                      <a:pt x="3151" y="5380"/>
                      <a:pt x="3151" y="5632"/>
                      <a:pt x="3056" y="5726"/>
                    </a:cubicBezTo>
                    <a:lnTo>
                      <a:pt x="2048" y="6735"/>
                    </a:lnTo>
                    <a:cubicBezTo>
                      <a:pt x="2001" y="6782"/>
                      <a:pt x="1914" y="6805"/>
                      <a:pt x="1824" y="6805"/>
                    </a:cubicBezTo>
                    <a:cubicBezTo>
                      <a:pt x="1733" y="6805"/>
                      <a:pt x="1639" y="6782"/>
                      <a:pt x="1576" y="6735"/>
                    </a:cubicBezTo>
                    <a:cubicBezTo>
                      <a:pt x="1449" y="6609"/>
                      <a:pt x="1449" y="6357"/>
                      <a:pt x="1576" y="6262"/>
                    </a:cubicBezTo>
                    <a:lnTo>
                      <a:pt x="2584" y="5254"/>
                    </a:lnTo>
                    <a:cubicBezTo>
                      <a:pt x="2631" y="5207"/>
                      <a:pt x="2718" y="5183"/>
                      <a:pt x="2808" y="5183"/>
                    </a:cubicBezTo>
                    <a:close/>
                    <a:moveTo>
                      <a:pt x="3785" y="6167"/>
                    </a:moveTo>
                    <a:cubicBezTo>
                      <a:pt x="3875" y="6167"/>
                      <a:pt x="3970" y="6199"/>
                      <a:pt x="4033" y="6262"/>
                    </a:cubicBezTo>
                    <a:cubicBezTo>
                      <a:pt x="4159" y="6357"/>
                      <a:pt x="4159" y="6609"/>
                      <a:pt x="4033" y="6735"/>
                    </a:cubicBezTo>
                    <a:lnTo>
                      <a:pt x="3056" y="7711"/>
                    </a:lnTo>
                    <a:cubicBezTo>
                      <a:pt x="2993" y="7774"/>
                      <a:pt x="2899" y="7806"/>
                      <a:pt x="2808" y="7806"/>
                    </a:cubicBezTo>
                    <a:cubicBezTo>
                      <a:pt x="2718" y="7806"/>
                      <a:pt x="2631" y="7774"/>
                      <a:pt x="2584" y="7711"/>
                    </a:cubicBezTo>
                    <a:cubicBezTo>
                      <a:pt x="2395" y="7554"/>
                      <a:pt x="2395" y="7365"/>
                      <a:pt x="2584" y="7239"/>
                    </a:cubicBezTo>
                    <a:lnTo>
                      <a:pt x="3560" y="6262"/>
                    </a:lnTo>
                    <a:cubicBezTo>
                      <a:pt x="3608" y="6199"/>
                      <a:pt x="3694" y="6167"/>
                      <a:pt x="3785" y="6167"/>
                    </a:cubicBezTo>
                    <a:close/>
                    <a:moveTo>
                      <a:pt x="4730" y="7113"/>
                    </a:moveTo>
                    <a:cubicBezTo>
                      <a:pt x="4821" y="7113"/>
                      <a:pt x="4915" y="7144"/>
                      <a:pt x="4978" y="7207"/>
                    </a:cubicBezTo>
                    <a:cubicBezTo>
                      <a:pt x="5073" y="7302"/>
                      <a:pt x="5073" y="7554"/>
                      <a:pt x="4978" y="7680"/>
                    </a:cubicBezTo>
                    <a:lnTo>
                      <a:pt x="4001" y="8656"/>
                    </a:lnTo>
                    <a:cubicBezTo>
                      <a:pt x="3938" y="8719"/>
                      <a:pt x="3844" y="8751"/>
                      <a:pt x="3749" y="8751"/>
                    </a:cubicBezTo>
                    <a:cubicBezTo>
                      <a:pt x="3655" y="8751"/>
                      <a:pt x="3560" y="8719"/>
                      <a:pt x="3497" y="8656"/>
                    </a:cubicBezTo>
                    <a:cubicBezTo>
                      <a:pt x="3403" y="8530"/>
                      <a:pt x="3403" y="8310"/>
                      <a:pt x="3497" y="8184"/>
                    </a:cubicBezTo>
                    <a:lnTo>
                      <a:pt x="4505" y="7207"/>
                    </a:lnTo>
                    <a:cubicBezTo>
                      <a:pt x="4553" y="7144"/>
                      <a:pt x="4639" y="7113"/>
                      <a:pt x="4730" y="7113"/>
                    </a:cubicBezTo>
                    <a:close/>
                    <a:moveTo>
                      <a:pt x="4100" y="969"/>
                    </a:moveTo>
                    <a:cubicBezTo>
                      <a:pt x="4190" y="969"/>
                      <a:pt x="4285" y="1001"/>
                      <a:pt x="4348" y="1064"/>
                    </a:cubicBezTo>
                    <a:lnTo>
                      <a:pt x="5041" y="1725"/>
                    </a:lnTo>
                    <a:lnTo>
                      <a:pt x="3938" y="2828"/>
                    </a:lnTo>
                    <a:cubicBezTo>
                      <a:pt x="3560" y="3206"/>
                      <a:pt x="3560" y="3899"/>
                      <a:pt x="3938" y="4277"/>
                    </a:cubicBezTo>
                    <a:cubicBezTo>
                      <a:pt x="4143" y="4482"/>
                      <a:pt x="4411" y="4584"/>
                      <a:pt x="4675" y="4584"/>
                    </a:cubicBezTo>
                    <a:cubicBezTo>
                      <a:pt x="4939" y="4584"/>
                      <a:pt x="5199" y="4482"/>
                      <a:pt x="5388" y="4277"/>
                    </a:cubicBezTo>
                    <a:lnTo>
                      <a:pt x="6396" y="3332"/>
                    </a:lnTo>
                    <a:cubicBezTo>
                      <a:pt x="6443" y="3269"/>
                      <a:pt x="6530" y="3238"/>
                      <a:pt x="6620" y="3238"/>
                    </a:cubicBezTo>
                    <a:cubicBezTo>
                      <a:pt x="6711" y="3238"/>
                      <a:pt x="6805" y="3269"/>
                      <a:pt x="6868" y="3332"/>
                    </a:cubicBezTo>
                    <a:lnTo>
                      <a:pt x="10334" y="6735"/>
                    </a:lnTo>
                    <a:cubicBezTo>
                      <a:pt x="10491" y="6829"/>
                      <a:pt x="10491" y="7113"/>
                      <a:pt x="10365" y="7239"/>
                    </a:cubicBezTo>
                    <a:cubicBezTo>
                      <a:pt x="10302" y="7302"/>
                      <a:pt x="10216" y="7333"/>
                      <a:pt x="10129" y="7333"/>
                    </a:cubicBezTo>
                    <a:cubicBezTo>
                      <a:pt x="10042" y="7333"/>
                      <a:pt x="9956" y="7302"/>
                      <a:pt x="9893" y="7239"/>
                    </a:cubicBezTo>
                    <a:lnTo>
                      <a:pt x="8444" y="5789"/>
                    </a:lnTo>
                    <a:cubicBezTo>
                      <a:pt x="8381" y="5726"/>
                      <a:pt x="8286" y="5695"/>
                      <a:pt x="8195" y="5695"/>
                    </a:cubicBezTo>
                    <a:cubicBezTo>
                      <a:pt x="8105" y="5695"/>
                      <a:pt x="8018" y="5726"/>
                      <a:pt x="7971" y="5789"/>
                    </a:cubicBezTo>
                    <a:cubicBezTo>
                      <a:pt x="7845" y="5884"/>
                      <a:pt x="7845" y="6136"/>
                      <a:pt x="7971" y="6262"/>
                    </a:cubicBezTo>
                    <a:lnTo>
                      <a:pt x="9420" y="7711"/>
                    </a:lnTo>
                    <a:cubicBezTo>
                      <a:pt x="9546" y="7837"/>
                      <a:pt x="9546" y="8058"/>
                      <a:pt x="9420" y="8184"/>
                    </a:cubicBezTo>
                    <a:cubicBezTo>
                      <a:pt x="9357" y="8247"/>
                      <a:pt x="9271" y="8278"/>
                      <a:pt x="9184" y="8278"/>
                    </a:cubicBezTo>
                    <a:cubicBezTo>
                      <a:pt x="9097" y="8278"/>
                      <a:pt x="9011" y="8247"/>
                      <a:pt x="8948" y="8184"/>
                    </a:cubicBezTo>
                    <a:lnTo>
                      <a:pt x="7498" y="6735"/>
                    </a:lnTo>
                    <a:cubicBezTo>
                      <a:pt x="7435" y="6672"/>
                      <a:pt x="7341" y="6640"/>
                      <a:pt x="7250" y="6640"/>
                    </a:cubicBezTo>
                    <a:cubicBezTo>
                      <a:pt x="7160" y="6640"/>
                      <a:pt x="7073" y="6672"/>
                      <a:pt x="7026" y="6735"/>
                    </a:cubicBezTo>
                    <a:cubicBezTo>
                      <a:pt x="6900" y="6829"/>
                      <a:pt x="6900" y="7081"/>
                      <a:pt x="7026" y="7176"/>
                    </a:cubicBezTo>
                    <a:lnTo>
                      <a:pt x="8475" y="8656"/>
                    </a:lnTo>
                    <a:cubicBezTo>
                      <a:pt x="8601" y="8751"/>
                      <a:pt x="8601" y="9003"/>
                      <a:pt x="8475" y="9129"/>
                    </a:cubicBezTo>
                    <a:cubicBezTo>
                      <a:pt x="8412" y="9176"/>
                      <a:pt x="8325" y="9200"/>
                      <a:pt x="8239" y="9200"/>
                    </a:cubicBezTo>
                    <a:cubicBezTo>
                      <a:pt x="8152" y="9200"/>
                      <a:pt x="8066" y="9176"/>
                      <a:pt x="8003" y="9129"/>
                    </a:cubicBezTo>
                    <a:lnTo>
                      <a:pt x="6459" y="7648"/>
                    </a:lnTo>
                    <a:cubicBezTo>
                      <a:pt x="6270" y="7459"/>
                      <a:pt x="6018" y="7396"/>
                      <a:pt x="5797" y="7396"/>
                    </a:cubicBezTo>
                    <a:cubicBezTo>
                      <a:pt x="5797" y="7144"/>
                      <a:pt x="5671" y="6924"/>
                      <a:pt x="5482" y="6735"/>
                    </a:cubicBezTo>
                    <a:cubicBezTo>
                      <a:pt x="5293" y="6514"/>
                      <a:pt x="5041" y="6451"/>
                      <a:pt x="4821" y="6388"/>
                    </a:cubicBezTo>
                    <a:cubicBezTo>
                      <a:pt x="4821" y="6167"/>
                      <a:pt x="4694" y="5947"/>
                      <a:pt x="4505" y="5726"/>
                    </a:cubicBezTo>
                    <a:cubicBezTo>
                      <a:pt x="4285" y="5537"/>
                      <a:pt x="4064" y="5474"/>
                      <a:pt x="3812" y="5411"/>
                    </a:cubicBezTo>
                    <a:cubicBezTo>
                      <a:pt x="3812" y="5191"/>
                      <a:pt x="3718" y="4939"/>
                      <a:pt x="3497" y="4750"/>
                    </a:cubicBezTo>
                    <a:cubicBezTo>
                      <a:pt x="3308" y="4561"/>
                      <a:pt x="3048" y="4466"/>
                      <a:pt x="2785" y="4466"/>
                    </a:cubicBezTo>
                    <a:cubicBezTo>
                      <a:pt x="2521" y="4466"/>
                      <a:pt x="2253" y="4561"/>
                      <a:pt x="2048" y="4750"/>
                    </a:cubicBezTo>
                    <a:lnTo>
                      <a:pt x="1544" y="5254"/>
                    </a:lnTo>
                    <a:lnTo>
                      <a:pt x="819" y="4561"/>
                    </a:lnTo>
                    <a:cubicBezTo>
                      <a:pt x="725" y="4435"/>
                      <a:pt x="725" y="4183"/>
                      <a:pt x="819" y="4088"/>
                    </a:cubicBezTo>
                    <a:lnTo>
                      <a:pt x="3875" y="1064"/>
                    </a:lnTo>
                    <a:cubicBezTo>
                      <a:pt x="3923" y="1001"/>
                      <a:pt x="4009" y="969"/>
                      <a:pt x="4100" y="969"/>
                    </a:cubicBezTo>
                    <a:close/>
                    <a:moveTo>
                      <a:pt x="5718" y="8089"/>
                    </a:moveTo>
                    <a:cubicBezTo>
                      <a:pt x="5805" y="8089"/>
                      <a:pt x="5892" y="8121"/>
                      <a:pt x="5955" y="8184"/>
                    </a:cubicBezTo>
                    <a:cubicBezTo>
                      <a:pt x="6081" y="8310"/>
                      <a:pt x="6081" y="8530"/>
                      <a:pt x="5955" y="8656"/>
                    </a:cubicBezTo>
                    <a:lnTo>
                      <a:pt x="4978" y="9633"/>
                    </a:lnTo>
                    <a:cubicBezTo>
                      <a:pt x="4915" y="9696"/>
                      <a:pt x="4821" y="9728"/>
                      <a:pt x="4730" y="9728"/>
                    </a:cubicBezTo>
                    <a:cubicBezTo>
                      <a:pt x="4639" y="9728"/>
                      <a:pt x="4553" y="9696"/>
                      <a:pt x="4505" y="9633"/>
                    </a:cubicBezTo>
                    <a:cubicBezTo>
                      <a:pt x="4379" y="9507"/>
                      <a:pt x="4379" y="9286"/>
                      <a:pt x="4505" y="9160"/>
                    </a:cubicBezTo>
                    <a:lnTo>
                      <a:pt x="5482" y="8184"/>
                    </a:lnTo>
                    <a:cubicBezTo>
                      <a:pt x="5545" y="8121"/>
                      <a:pt x="5632" y="8089"/>
                      <a:pt x="5718" y="8089"/>
                    </a:cubicBezTo>
                    <a:close/>
                    <a:moveTo>
                      <a:pt x="6616" y="8877"/>
                    </a:moveTo>
                    <a:lnTo>
                      <a:pt x="7467" y="9665"/>
                    </a:lnTo>
                    <a:cubicBezTo>
                      <a:pt x="7593" y="9759"/>
                      <a:pt x="7593" y="9980"/>
                      <a:pt x="7435" y="10106"/>
                    </a:cubicBezTo>
                    <a:cubicBezTo>
                      <a:pt x="7388" y="10169"/>
                      <a:pt x="7286" y="10200"/>
                      <a:pt x="7179" y="10200"/>
                    </a:cubicBezTo>
                    <a:cubicBezTo>
                      <a:pt x="7073" y="10200"/>
                      <a:pt x="6963" y="10169"/>
                      <a:pt x="6900" y="10106"/>
                    </a:cubicBezTo>
                    <a:lnTo>
                      <a:pt x="6207" y="9412"/>
                    </a:lnTo>
                    <a:lnTo>
                      <a:pt x="6427" y="9160"/>
                    </a:lnTo>
                    <a:cubicBezTo>
                      <a:pt x="6522" y="9097"/>
                      <a:pt x="6585" y="8971"/>
                      <a:pt x="6616" y="8877"/>
                    </a:cubicBezTo>
                    <a:close/>
                    <a:moveTo>
                      <a:pt x="7309" y="0"/>
                    </a:moveTo>
                    <a:cubicBezTo>
                      <a:pt x="7042" y="0"/>
                      <a:pt x="6774" y="103"/>
                      <a:pt x="6585" y="308"/>
                    </a:cubicBezTo>
                    <a:lnTo>
                      <a:pt x="5608" y="1284"/>
                    </a:lnTo>
                    <a:lnTo>
                      <a:pt x="4852" y="560"/>
                    </a:lnTo>
                    <a:cubicBezTo>
                      <a:pt x="4656" y="394"/>
                      <a:pt x="4409" y="307"/>
                      <a:pt x="4163" y="307"/>
                    </a:cubicBezTo>
                    <a:cubicBezTo>
                      <a:pt x="3897" y="307"/>
                      <a:pt x="3631" y="409"/>
                      <a:pt x="3434" y="623"/>
                    </a:cubicBezTo>
                    <a:lnTo>
                      <a:pt x="410" y="3647"/>
                    </a:lnTo>
                    <a:cubicBezTo>
                      <a:pt x="0" y="4025"/>
                      <a:pt x="0" y="4718"/>
                      <a:pt x="410" y="5096"/>
                    </a:cubicBezTo>
                    <a:lnTo>
                      <a:pt x="1103" y="5821"/>
                    </a:lnTo>
                    <a:cubicBezTo>
                      <a:pt x="725" y="6199"/>
                      <a:pt x="725" y="6829"/>
                      <a:pt x="1103" y="7239"/>
                    </a:cubicBezTo>
                    <a:cubicBezTo>
                      <a:pt x="1292" y="7428"/>
                      <a:pt x="1544" y="7491"/>
                      <a:pt x="1765" y="7554"/>
                    </a:cubicBezTo>
                    <a:cubicBezTo>
                      <a:pt x="1765" y="7774"/>
                      <a:pt x="1891" y="8026"/>
                      <a:pt x="2080" y="8215"/>
                    </a:cubicBezTo>
                    <a:cubicBezTo>
                      <a:pt x="2300" y="8404"/>
                      <a:pt x="2521" y="8499"/>
                      <a:pt x="2773" y="8530"/>
                    </a:cubicBezTo>
                    <a:cubicBezTo>
                      <a:pt x="2773" y="8751"/>
                      <a:pt x="2867" y="9003"/>
                      <a:pt x="3088" y="9192"/>
                    </a:cubicBezTo>
                    <a:cubicBezTo>
                      <a:pt x="3277" y="9381"/>
                      <a:pt x="3497" y="9475"/>
                      <a:pt x="3749" y="9507"/>
                    </a:cubicBezTo>
                    <a:cubicBezTo>
                      <a:pt x="3749" y="9759"/>
                      <a:pt x="3875" y="9980"/>
                      <a:pt x="4064" y="10169"/>
                    </a:cubicBezTo>
                    <a:cubicBezTo>
                      <a:pt x="4253" y="10373"/>
                      <a:pt x="4521" y="10476"/>
                      <a:pt x="4789" y="10476"/>
                    </a:cubicBezTo>
                    <a:cubicBezTo>
                      <a:pt x="5057" y="10476"/>
                      <a:pt x="5325" y="10373"/>
                      <a:pt x="5514" y="10169"/>
                    </a:cubicBezTo>
                    <a:lnTo>
                      <a:pt x="5766" y="9948"/>
                    </a:lnTo>
                    <a:lnTo>
                      <a:pt x="6459" y="10673"/>
                    </a:lnTo>
                    <a:cubicBezTo>
                      <a:pt x="6664" y="10862"/>
                      <a:pt x="6939" y="10956"/>
                      <a:pt x="7219" y="10956"/>
                    </a:cubicBezTo>
                    <a:cubicBezTo>
                      <a:pt x="7498" y="10956"/>
                      <a:pt x="7782" y="10862"/>
                      <a:pt x="8003" y="10673"/>
                    </a:cubicBezTo>
                    <a:cubicBezTo>
                      <a:pt x="8192" y="10452"/>
                      <a:pt x="8286" y="10232"/>
                      <a:pt x="8318" y="9980"/>
                    </a:cubicBezTo>
                    <a:cubicBezTo>
                      <a:pt x="8538" y="9980"/>
                      <a:pt x="8790" y="9885"/>
                      <a:pt x="8979" y="9665"/>
                    </a:cubicBezTo>
                    <a:cubicBezTo>
                      <a:pt x="9168" y="9475"/>
                      <a:pt x="9263" y="9255"/>
                      <a:pt x="9294" y="9003"/>
                    </a:cubicBezTo>
                    <a:cubicBezTo>
                      <a:pt x="9546" y="9003"/>
                      <a:pt x="9767" y="8877"/>
                      <a:pt x="9956" y="8688"/>
                    </a:cubicBezTo>
                    <a:cubicBezTo>
                      <a:pt x="10176" y="8499"/>
                      <a:pt x="10239" y="8247"/>
                      <a:pt x="10271" y="8026"/>
                    </a:cubicBezTo>
                    <a:cubicBezTo>
                      <a:pt x="10523" y="8026"/>
                      <a:pt x="10743" y="7900"/>
                      <a:pt x="10964" y="7711"/>
                    </a:cubicBezTo>
                    <a:cubicBezTo>
                      <a:pt x="11342" y="7302"/>
                      <a:pt x="11342" y="6640"/>
                      <a:pt x="10964" y="6262"/>
                    </a:cubicBezTo>
                    <a:lnTo>
                      <a:pt x="10680" y="5978"/>
                    </a:lnTo>
                    <a:lnTo>
                      <a:pt x="11594" y="5065"/>
                    </a:lnTo>
                    <a:cubicBezTo>
                      <a:pt x="11909" y="4687"/>
                      <a:pt x="11909" y="4057"/>
                      <a:pt x="11468" y="3647"/>
                    </a:cubicBezTo>
                    <a:lnTo>
                      <a:pt x="8034" y="308"/>
                    </a:lnTo>
                    <a:cubicBezTo>
                      <a:pt x="7845" y="103"/>
                      <a:pt x="7577" y="0"/>
                      <a:pt x="73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06" name="Google Shape;12575;p89">
                <a:extLst>
                  <a:ext uri="{FF2B5EF4-FFF2-40B4-BE49-F238E27FC236}">
                    <a16:creationId xmlns:a16="http://schemas.microsoft.com/office/drawing/2014/main" id="{0185BDDD-0A99-6FCB-D452-9C9C26E2AECE}"/>
                  </a:ext>
                </a:extLst>
              </p:cNvPr>
              <p:cNvGrpSpPr/>
              <p:nvPr/>
            </p:nvGrpSpPr>
            <p:grpSpPr>
              <a:xfrm>
                <a:off x="7877844" y="2660193"/>
                <a:ext cx="568457" cy="644753"/>
                <a:chOff x="-3478675" y="2405775"/>
                <a:chExt cx="258350" cy="293025"/>
              </a:xfrm>
              <a:grpFill/>
            </p:grpSpPr>
            <p:sp>
              <p:nvSpPr>
                <p:cNvPr id="110" name="Google Shape;12576;p89">
                  <a:extLst>
                    <a:ext uri="{FF2B5EF4-FFF2-40B4-BE49-F238E27FC236}">
                      <a16:creationId xmlns:a16="http://schemas.microsoft.com/office/drawing/2014/main" id="{4F04AE17-A80E-0CC6-0445-C5090F244002}"/>
                    </a:ext>
                  </a:extLst>
                </p:cNvPr>
                <p:cNvSpPr/>
                <p:nvPr/>
              </p:nvSpPr>
              <p:spPr>
                <a:xfrm>
                  <a:off x="-3478675" y="2405775"/>
                  <a:ext cx="258350" cy="2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4" h="11721" extrusionOk="0">
                      <a:moveTo>
                        <a:pt x="6018" y="694"/>
                      </a:moveTo>
                      <a:cubicBezTo>
                        <a:pt x="6175" y="694"/>
                        <a:pt x="6301" y="757"/>
                        <a:pt x="6333" y="915"/>
                      </a:cubicBezTo>
                      <a:lnTo>
                        <a:pt x="6490" y="1450"/>
                      </a:lnTo>
                      <a:lnTo>
                        <a:pt x="3781" y="1450"/>
                      </a:lnTo>
                      <a:lnTo>
                        <a:pt x="3970" y="915"/>
                      </a:lnTo>
                      <a:cubicBezTo>
                        <a:pt x="4033" y="757"/>
                        <a:pt x="4127" y="694"/>
                        <a:pt x="4285" y="694"/>
                      </a:cubicBezTo>
                      <a:close/>
                      <a:moveTo>
                        <a:pt x="9326" y="2049"/>
                      </a:moveTo>
                      <a:cubicBezTo>
                        <a:pt x="9546" y="2049"/>
                        <a:pt x="9704" y="2206"/>
                        <a:pt x="9704" y="2427"/>
                      </a:cubicBezTo>
                      <a:lnTo>
                        <a:pt x="9704" y="2773"/>
                      </a:lnTo>
                      <a:lnTo>
                        <a:pt x="756" y="2773"/>
                      </a:lnTo>
                      <a:lnTo>
                        <a:pt x="756" y="2427"/>
                      </a:lnTo>
                      <a:cubicBezTo>
                        <a:pt x="756" y="2206"/>
                        <a:pt x="914" y="2049"/>
                        <a:pt x="1103" y="2049"/>
                      </a:cubicBezTo>
                      <a:close/>
                      <a:moveTo>
                        <a:pt x="8916" y="3498"/>
                      </a:moveTo>
                      <a:lnTo>
                        <a:pt x="8317" y="10681"/>
                      </a:lnTo>
                      <a:cubicBezTo>
                        <a:pt x="8317" y="10839"/>
                        <a:pt x="8160" y="10996"/>
                        <a:pt x="7971" y="10996"/>
                      </a:cubicBezTo>
                      <a:lnTo>
                        <a:pt x="2363" y="10996"/>
                      </a:lnTo>
                      <a:cubicBezTo>
                        <a:pt x="2174" y="10996"/>
                        <a:pt x="2048" y="10902"/>
                        <a:pt x="2016" y="10681"/>
                      </a:cubicBezTo>
                      <a:lnTo>
                        <a:pt x="1418" y="3498"/>
                      </a:lnTo>
                      <a:close/>
                      <a:moveTo>
                        <a:pt x="4285" y="1"/>
                      </a:moveTo>
                      <a:cubicBezTo>
                        <a:pt x="3875" y="1"/>
                        <a:pt x="3466" y="285"/>
                        <a:pt x="3308" y="726"/>
                      </a:cubicBezTo>
                      <a:lnTo>
                        <a:pt x="3088" y="1450"/>
                      </a:lnTo>
                      <a:lnTo>
                        <a:pt x="1040" y="1450"/>
                      </a:lnTo>
                      <a:cubicBezTo>
                        <a:pt x="473" y="1450"/>
                        <a:pt x="0" y="1923"/>
                        <a:pt x="0" y="2458"/>
                      </a:cubicBezTo>
                      <a:lnTo>
                        <a:pt x="0" y="3120"/>
                      </a:lnTo>
                      <a:cubicBezTo>
                        <a:pt x="0" y="3341"/>
                        <a:pt x="158" y="3498"/>
                        <a:pt x="347" y="3498"/>
                      </a:cubicBezTo>
                      <a:lnTo>
                        <a:pt x="725" y="3498"/>
                      </a:lnTo>
                      <a:lnTo>
                        <a:pt x="1292" y="10776"/>
                      </a:lnTo>
                      <a:cubicBezTo>
                        <a:pt x="1355" y="11311"/>
                        <a:pt x="1764" y="11721"/>
                        <a:pt x="2331" y="11721"/>
                      </a:cubicBezTo>
                      <a:lnTo>
                        <a:pt x="7908" y="11721"/>
                      </a:lnTo>
                      <a:cubicBezTo>
                        <a:pt x="8475" y="11721"/>
                        <a:pt x="8916" y="11311"/>
                        <a:pt x="8948" y="10776"/>
                      </a:cubicBezTo>
                      <a:lnTo>
                        <a:pt x="9546" y="3498"/>
                      </a:lnTo>
                      <a:lnTo>
                        <a:pt x="9893" y="3498"/>
                      </a:lnTo>
                      <a:cubicBezTo>
                        <a:pt x="10082" y="3498"/>
                        <a:pt x="10239" y="3341"/>
                        <a:pt x="10239" y="3120"/>
                      </a:cubicBezTo>
                      <a:lnTo>
                        <a:pt x="10239" y="2458"/>
                      </a:lnTo>
                      <a:cubicBezTo>
                        <a:pt x="10334" y="1860"/>
                        <a:pt x="9861" y="1450"/>
                        <a:pt x="9294" y="1450"/>
                      </a:cubicBezTo>
                      <a:lnTo>
                        <a:pt x="7246" y="1450"/>
                      </a:lnTo>
                      <a:lnTo>
                        <a:pt x="7026" y="726"/>
                      </a:lnTo>
                      <a:cubicBezTo>
                        <a:pt x="6868" y="285"/>
                        <a:pt x="6490" y="1"/>
                        <a:pt x="60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1" name="Google Shape;12577;p89">
                  <a:extLst>
                    <a:ext uri="{FF2B5EF4-FFF2-40B4-BE49-F238E27FC236}">
                      <a16:creationId xmlns:a16="http://schemas.microsoft.com/office/drawing/2014/main" id="{70C17EDB-574B-C83C-D0AC-DBB3323DE542}"/>
                    </a:ext>
                  </a:extLst>
                </p:cNvPr>
                <p:cNvSpPr/>
                <p:nvPr/>
              </p:nvSpPr>
              <p:spPr>
                <a:xfrm>
                  <a:off x="-3408575" y="2509750"/>
                  <a:ext cx="1735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17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5829"/>
                      </a:lnTo>
                      <a:cubicBezTo>
                        <a:pt x="0" y="6018"/>
                        <a:pt x="158" y="6176"/>
                        <a:pt x="347" y="6176"/>
                      </a:cubicBezTo>
                      <a:cubicBezTo>
                        <a:pt x="536" y="6176"/>
                        <a:pt x="693" y="6018"/>
                        <a:pt x="693" y="5829"/>
                      </a:cubicBezTo>
                      <a:lnTo>
                        <a:pt x="693" y="347"/>
                      </a:ln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2" name="Google Shape;12578;p89">
                  <a:extLst>
                    <a:ext uri="{FF2B5EF4-FFF2-40B4-BE49-F238E27FC236}">
                      <a16:creationId xmlns:a16="http://schemas.microsoft.com/office/drawing/2014/main" id="{E931D8DD-35C3-9DF7-7209-401814DB16B2}"/>
                    </a:ext>
                  </a:extLst>
                </p:cNvPr>
                <p:cNvSpPr/>
                <p:nvPr/>
              </p:nvSpPr>
              <p:spPr>
                <a:xfrm>
                  <a:off x="-3357400" y="2509750"/>
                  <a:ext cx="1735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17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5829"/>
                      </a:lnTo>
                      <a:cubicBezTo>
                        <a:pt x="1" y="6018"/>
                        <a:pt x="158" y="6176"/>
                        <a:pt x="347" y="6176"/>
                      </a:cubicBezTo>
                      <a:cubicBezTo>
                        <a:pt x="536" y="6176"/>
                        <a:pt x="694" y="6018"/>
                        <a:pt x="694" y="5829"/>
                      </a:cubicBezTo>
                      <a:lnTo>
                        <a:pt x="694" y="347"/>
                      </a:ln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13" name="Google Shape;12579;p89">
                  <a:extLst>
                    <a:ext uri="{FF2B5EF4-FFF2-40B4-BE49-F238E27FC236}">
                      <a16:creationId xmlns:a16="http://schemas.microsoft.com/office/drawing/2014/main" id="{27BCA300-F12F-9E18-2BCB-A83A9EBEFFD6}"/>
                    </a:ext>
                  </a:extLst>
                </p:cNvPr>
                <p:cNvSpPr/>
                <p:nvPr/>
              </p:nvSpPr>
              <p:spPr>
                <a:xfrm>
                  <a:off x="-3306200" y="2509750"/>
                  <a:ext cx="17350" cy="15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17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lnTo>
                        <a:pt x="1" y="5829"/>
                      </a:lnTo>
                      <a:cubicBezTo>
                        <a:pt x="1" y="6018"/>
                        <a:pt x="158" y="6176"/>
                        <a:pt x="347" y="6176"/>
                      </a:cubicBezTo>
                      <a:cubicBezTo>
                        <a:pt x="536" y="6176"/>
                        <a:pt x="694" y="6018"/>
                        <a:pt x="694" y="5829"/>
                      </a:cubicBezTo>
                      <a:lnTo>
                        <a:pt x="694" y="347"/>
                      </a:ln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07" name="Google Shape;12605;p89">
                <a:extLst>
                  <a:ext uri="{FF2B5EF4-FFF2-40B4-BE49-F238E27FC236}">
                    <a16:creationId xmlns:a16="http://schemas.microsoft.com/office/drawing/2014/main" id="{0C61323F-799E-0EB0-1B69-18E71A10CA05}"/>
                  </a:ext>
                </a:extLst>
              </p:cNvPr>
              <p:cNvGrpSpPr/>
              <p:nvPr/>
            </p:nvGrpSpPr>
            <p:grpSpPr>
              <a:xfrm>
                <a:off x="2047704" y="2664512"/>
                <a:ext cx="640885" cy="635902"/>
                <a:chOff x="6790450" y="3119050"/>
                <a:chExt cx="262750" cy="260675"/>
              </a:xfrm>
              <a:grpFill/>
            </p:grpSpPr>
            <p:sp>
              <p:nvSpPr>
                <p:cNvPr id="108" name="Google Shape;12606;p89">
                  <a:extLst>
                    <a:ext uri="{FF2B5EF4-FFF2-40B4-BE49-F238E27FC236}">
                      <a16:creationId xmlns:a16="http://schemas.microsoft.com/office/drawing/2014/main" id="{042C7BB8-DF93-554F-9AD8-1F1755825E02}"/>
                    </a:ext>
                  </a:extLst>
                </p:cNvPr>
                <p:cNvSpPr/>
                <p:nvPr/>
              </p:nvSpPr>
              <p:spPr>
                <a:xfrm>
                  <a:off x="6790450" y="3119050"/>
                  <a:ext cx="262750" cy="2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0" h="10427" extrusionOk="0">
                      <a:moveTo>
                        <a:pt x="5269" y="1924"/>
                      </a:moveTo>
                      <a:cubicBezTo>
                        <a:pt x="6022" y="1924"/>
                        <a:pt x="6635" y="2454"/>
                        <a:pt x="6774" y="3151"/>
                      </a:cubicBezTo>
                      <a:lnTo>
                        <a:pt x="3791" y="3151"/>
                      </a:lnTo>
                      <a:cubicBezTo>
                        <a:pt x="3931" y="2454"/>
                        <a:pt x="4544" y="1924"/>
                        <a:pt x="5269" y="1924"/>
                      </a:cubicBezTo>
                      <a:close/>
                      <a:moveTo>
                        <a:pt x="4962" y="3764"/>
                      </a:moveTo>
                      <a:lnTo>
                        <a:pt x="4962" y="9785"/>
                      </a:lnTo>
                      <a:cubicBezTo>
                        <a:pt x="3959" y="9646"/>
                        <a:pt x="3150" y="8754"/>
                        <a:pt x="3150" y="7694"/>
                      </a:cubicBezTo>
                      <a:lnTo>
                        <a:pt x="3150" y="4071"/>
                      </a:lnTo>
                      <a:cubicBezTo>
                        <a:pt x="3150" y="3903"/>
                        <a:pt x="3290" y="3764"/>
                        <a:pt x="3485" y="3764"/>
                      </a:cubicBezTo>
                      <a:close/>
                      <a:moveTo>
                        <a:pt x="7109" y="3764"/>
                      </a:moveTo>
                      <a:cubicBezTo>
                        <a:pt x="7276" y="3764"/>
                        <a:pt x="7415" y="3903"/>
                        <a:pt x="7415" y="4071"/>
                      </a:cubicBezTo>
                      <a:lnTo>
                        <a:pt x="7415" y="7694"/>
                      </a:lnTo>
                      <a:cubicBezTo>
                        <a:pt x="7415" y="8754"/>
                        <a:pt x="6607" y="9646"/>
                        <a:pt x="5603" y="9785"/>
                      </a:cubicBezTo>
                      <a:lnTo>
                        <a:pt x="5603" y="3764"/>
                      </a:lnTo>
                      <a:close/>
                      <a:moveTo>
                        <a:pt x="3987" y="1"/>
                      </a:moveTo>
                      <a:cubicBezTo>
                        <a:pt x="3819" y="1"/>
                        <a:pt x="3680" y="140"/>
                        <a:pt x="3680" y="307"/>
                      </a:cubicBezTo>
                      <a:lnTo>
                        <a:pt x="3680" y="921"/>
                      </a:lnTo>
                      <a:cubicBezTo>
                        <a:pt x="3680" y="1199"/>
                        <a:pt x="3819" y="1422"/>
                        <a:pt x="3987" y="1618"/>
                      </a:cubicBezTo>
                      <a:cubicBezTo>
                        <a:pt x="3513" y="1952"/>
                        <a:pt x="3150" y="2482"/>
                        <a:pt x="3095" y="3095"/>
                      </a:cubicBezTo>
                      <a:cubicBezTo>
                        <a:pt x="2732" y="3206"/>
                        <a:pt x="2453" y="3569"/>
                        <a:pt x="2453" y="3987"/>
                      </a:cubicBezTo>
                      <a:lnTo>
                        <a:pt x="2453" y="4294"/>
                      </a:lnTo>
                      <a:lnTo>
                        <a:pt x="1840" y="4294"/>
                      </a:lnTo>
                      <a:cubicBezTo>
                        <a:pt x="1450" y="4294"/>
                        <a:pt x="1115" y="4043"/>
                        <a:pt x="976" y="3652"/>
                      </a:cubicBezTo>
                      <a:lnTo>
                        <a:pt x="642" y="2677"/>
                      </a:lnTo>
                      <a:cubicBezTo>
                        <a:pt x="600" y="2551"/>
                        <a:pt x="511" y="2489"/>
                        <a:pt x="399" y="2489"/>
                      </a:cubicBezTo>
                      <a:cubicBezTo>
                        <a:pt x="361" y="2489"/>
                        <a:pt x="321" y="2496"/>
                        <a:pt x="279" y="2510"/>
                      </a:cubicBezTo>
                      <a:cubicBezTo>
                        <a:pt x="84" y="2565"/>
                        <a:pt x="28" y="2705"/>
                        <a:pt x="84" y="2900"/>
                      </a:cubicBezTo>
                      <a:lnTo>
                        <a:pt x="419" y="3875"/>
                      </a:lnTo>
                      <a:cubicBezTo>
                        <a:pt x="614" y="4489"/>
                        <a:pt x="1171" y="4907"/>
                        <a:pt x="1840" y="4907"/>
                      </a:cubicBezTo>
                      <a:lnTo>
                        <a:pt x="2453" y="4907"/>
                      </a:lnTo>
                      <a:lnTo>
                        <a:pt x="2453" y="6133"/>
                      </a:lnTo>
                      <a:lnTo>
                        <a:pt x="335" y="6133"/>
                      </a:lnTo>
                      <a:cubicBezTo>
                        <a:pt x="168" y="6133"/>
                        <a:pt x="28" y="6273"/>
                        <a:pt x="28" y="6440"/>
                      </a:cubicBezTo>
                      <a:cubicBezTo>
                        <a:pt x="28" y="6635"/>
                        <a:pt x="168" y="6775"/>
                        <a:pt x="335" y="6775"/>
                      </a:cubicBezTo>
                      <a:lnTo>
                        <a:pt x="2453" y="6775"/>
                      </a:lnTo>
                      <a:lnTo>
                        <a:pt x="2453" y="7667"/>
                      </a:lnTo>
                      <a:lnTo>
                        <a:pt x="2453" y="7973"/>
                      </a:lnTo>
                      <a:lnTo>
                        <a:pt x="1812" y="7973"/>
                      </a:lnTo>
                      <a:cubicBezTo>
                        <a:pt x="1143" y="7973"/>
                        <a:pt x="586" y="8391"/>
                        <a:pt x="363" y="9032"/>
                      </a:cubicBezTo>
                      <a:lnTo>
                        <a:pt x="56" y="10008"/>
                      </a:lnTo>
                      <a:cubicBezTo>
                        <a:pt x="0" y="10175"/>
                        <a:pt x="84" y="10315"/>
                        <a:pt x="223" y="10398"/>
                      </a:cubicBezTo>
                      <a:cubicBezTo>
                        <a:pt x="259" y="10408"/>
                        <a:pt x="292" y="10413"/>
                        <a:pt x="323" y="10413"/>
                      </a:cubicBezTo>
                      <a:cubicBezTo>
                        <a:pt x="466" y="10413"/>
                        <a:pt x="568" y="10317"/>
                        <a:pt x="614" y="10203"/>
                      </a:cubicBezTo>
                      <a:lnTo>
                        <a:pt x="920" y="9228"/>
                      </a:lnTo>
                      <a:cubicBezTo>
                        <a:pt x="1060" y="8865"/>
                        <a:pt x="1394" y="8614"/>
                        <a:pt x="1812" y="8614"/>
                      </a:cubicBezTo>
                      <a:lnTo>
                        <a:pt x="2593" y="8614"/>
                      </a:lnTo>
                      <a:cubicBezTo>
                        <a:pt x="2983" y="9646"/>
                        <a:pt x="3987" y="10426"/>
                        <a:pt x="5185" y="10426"/>
                      </a:cubicBezTo>
                      <a:cubicBezTo>
                        <a:pt x="6356" y="10426"/>
                        <a:pt x="7387" y="9646"/>
                        <a:pt x="7750" y="8614"/>
                      </a:cubicBezTo>
                      <a:lnTo>
                        <a:pt x="8586" y="8614"/>
                      </a:lnTo>
                      <a:cubicBezTo>
                        <a:pt x="8976" y="8614"/>
                        <a:pt x="9339" y="8837"/>
                        <a:pt x="9478" y="9228"/>
                      </a:cubicBezTo>
                      <a:lnTo>
                        <a:pt x="9785" y="10203"/>
                      </a:lnTo>
                      <a:cubicBezTo>
                        <a:pt x="9827" y="10351"/>
                        <a:pt x="9917" y="10419"/>
                        <a:pt x="10043" y="10419"/>
                      </a:cubicBezTo>
                      <a:cubicBezTo>
                        <a:pt x="10084" y="10419"/>
                        <a:pt x="10128" y="10412"/>
                        <a:pt x="10175" y="10398"/>
                      </a:cubicBezTo>
                      <a:cubicBezTo>
                        <a:pt x="10342" y="10315"/>
                        <a:pt x="10398" y="10175"/>
                        <a:pt x="10342" y="10008"/>
                      </a:cubicBezTo>
                      <a:lnTo>
                        <a:pt x="10119" y="9032"/>
                      </a:lnTo>
                      <a:cubicBezTo>
                        <a:pt x="9924" y="8391"/>
                        <a:pt x="9367" y="7973"/>
                        <a:pt x="8698" y="7973"/>
                      </a:cubicBezTo>
                      <a:lnTo>
                        <a:pt x="8001" y="7973"/>
                      </a:lnTo>
                      <a:lnTo>
                        <a:pt x="8001" y="7667"/>
                      </a:lnTo>
                      <a:lnTo>
                        <a:pt x="8001" y="6775"/>
                      </a:lnTo>
                      <a:lnTo>
                        <a:pt x="10175" y="6775"/>
                      </a:lnTo>
                      <a:cubicBezTo>
                        <a:pt x="10342" y="6775"/>
                        <a:pt x="10482" y="6635"/>
                        <a:pt x="10482" y="6440"/>
                      </a:cubicBezTo>
                      <a:cubicBezTo>
                        <a:pt x="10482" y="6273"/>
                        <a:pt x="10342" y="6133"/>
                        <a:pt x="10175" y="6133"/>
                      </a:cubicBezTo>
                      <a:lnTo>
                        <a:pt x="8001" y="6133"/>
                      </a:lnTo>
                      <a:lnTo>
                        <a:pt x="8001" y="4907"/>
                      </a:lnTo>
                      <a:lnTo>
                        <a:pt x="8698" y="4907"/>
                      </a:lnTo>
                      <a:cubicBezTo>
                        <a:pt x="9367" y="4907"/>
                        <a:pt x="9924" y="4489"/>
                        <a:pt x="10119" y="3875"/>
                      </a:cubicBezTo>
                      <a:lnTo>
                        <a:pt x="10454" y="2900"/>
                      </a:lnTo>
                      <a:cubicBezTo>
                        <a:pt x="10509" y="2705"/>
                        <a:pt x="10398" y="2565"/>
                        <a:pt x="10259" y="2510"/>
                      </a:cubicBezTo>
                      <a:cubicBezTo>
                        <a:pt x="10223" y="2498"/>
                        <a:pt x="10188" y="2492"/>
                        <a:pt x="10156" y="2492"/>
                      </a:cubicBezTo>
                      <a:cubicBezTo>
                        <a:pt x="10036" y="2492"/>
                        <a:pt x="9940" y="2567"/>
                        <a:pt x="9896" y="2677"/>
                      </a:cubicBezTo>
                      <a:lnTo>
                        <a:pt x="9562" y="3652"/>
                      </a:lnTo>
                      <a:cubicBezTo>
                        <a:pt x="9422" y="4043"/>
                        <a:pt x="9116" y="4294"/>
                        <a:pt x="8698" y="4294"/>
                      </a:cubicBezTo>
                      <a:lnTo>
                        <a:pt x="8001" y="4294"/>
                      </a:lnTo>
                      <a:lnTo>
                        <a:pt x="8001" y="3987"/>
                      </a:lnTo>
                      <a:cubicBezTo>
                        <a:pt x="8001" y="3597"/>
                        <a:pt x="7750" y="3234"/>
                        <a:pt x="7387" y="3095"/>
                      </a:cubicBezTo>
                      <a:cubicBezTo>
                        <a:pt x="7304" y="2482"/>
                        <a:pt x="6969" y="1952"/>
                        <a:pt x="6468" y="1618"/>
                      </a:cubicBezTo>
                      <a:cubicBezTo>
                        <a:pt x="6691" y="1422"/>
                        <a:pt x="6774" y="1199"/>
                        <a:pt x="6774" y="921"/>
                      </a:cubicBezTo>
                      <a:lnTo>
                        <a:pt x="6774" y="307"/>
                      </a:lnTo>
                      <a:cubicBezTo>
                        <a:pt x="6774" y="140"/>
                        <a:pt x="6635" y="1"/>
                        <a:pt x="6468" y="1"/>
                      </a:cubicBezTo>
                      <a:cubicBezTo>
                        <a:pt x="6300" y="1"/>
                        <a:pt x="6161" y="140"/>
                        <a:pt x="6161" y="307"/>
                      </a:cubicBezTo>
                      <a:lnTo>
                        <a:pt x="6161" y="921"/>
                      </a:lnTo>
                      <a:cubicBezTo>
                        <a:pt x="6161" y="1088"/>
                        <a:pt x="6022" y="1255"/>
                        <a:pt x="5854" y="1255"/>
                      </a:cubicBezTo>
                      <a:lnTo>
                        <a:pt x="4628" y="1255"/>
                      </a:lnTo>
                      <a:cubicBezTo>
                        <a:pt x="4488" y="1255"/>
                        <a:pt x="4321" y="1088"/>
                        <a:pt x="4321" y="921"/>
                      </a:cubicBezTo>
                      <a:lnTo>
                        <a:pt x="4321" y="307"/>
                      </a:lnTo>
                      <a:cubicBezTo>
                        <a:pt x="4321" y="140"/>
                        <a:pt x="4182" y="1"/>
                        <a:pt x="39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109" name="Google Shape;12607;p89">
                  <a:extLst>
                    <a:ext uri="{FF2B5EF4-FFF2-40B4-BE49-F238E27FC236}">
                      <a16:creationId xmlns:a16="http://schemas.microsoft.com/office/drawing/2014/main" id="{F05E1723-0B47-572B-22E3-CD9C543076AA}"/>
                    </a:ext>
                  </a:extLst>
                </p:cNvPr>
                <p:cNvSpPr/>
                <p:nvPr/>
              </p:nvSpPr>
              <p:spPr>
                <a:xfrm flipH="1">
                  <a:off x="6790450" y="3119050"/>
                  <a:ext cx="262750" cy="2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0" h="10427" extrusionOk="0">
                      <a:moveTo>
                        <a:pt x="5269" y="1924"/>
                      </a:moveTo>
                      <a:cubicBezTo>
                        <a:pt x="6022" y="1924"/>
                        <a:pt x="6635" y="2454"/>
                        <a:pt x="6774" y="3151"/>
                      </a:cubicBezTo>
                      <a:lnTo>
                        <a:pt x="3791" y="3151"/>
                      </a:lnTo>
                      <a:cubicBezTo>
                        <a:pt x="3931" y="2454"/>
                        <a:pt x="4544" y="1924"/>
                        <a:pt x="5269" y="1924"/>
                      </a:cubicBezTo>
                      <a:close/>
                      <a:moveTo>
                        <a:pt x="4962" y="3764"/>
                      </a:moveTo>
                      <a:lnTo>
                        <a:pt x="4962" y="9785"/>
                      </a:lnTo>
                      <a:cubicBezTo>
                        <a:pt x="3959" y="9646"/>
                        <a:pt x="3150" y="8754"/>
                        <a:pt x="3150" y="7694"/>
                      </a:cubicBezTo>
                      <a:lnTo>
                        <a:pt x="3150" y="4071"/>
                      </a:lnTo>
                      <a:cubicBezTo>
                        <a:pt x="3150" y="3903"/>
                        <a:pt x="3290" y="3764"/>
                        <a:pt x="3485" y="3764"/>
                      </a:cubicBezTo>
                      <a:close/>
                      <a:moveTo>
                        <a:pt x="7109" y="3764"/>
                      </a:moveTo>
                      <a:cubicBezTo>
                        <a:pt x="7276" y="3764"/>
                        <a:pt x="7415" y="3903"/>
                        <a:pt x="7415" y="4071"/>
                      </a:cubicBezTo>
                      <a:lnTo>
                        <a:pt x="7415" y="7694"/>
                      </a:lnTo>
                      <a:cubicBezTo>
                        <a:pt x="7415" y="8754"/>
                        <a:pt x="6607" y="9646"/>
                        <a:pt x="5603" y="9785"/>
                      </a:cubicBezTo>
                      <a:lnTo>
                        <a:pt x="5603" y="3764"/>
                      </a:lnTo>
                      <a:close/>
                      <a:moveTo>
                        <a:pt x="3987" y="1"/>
                      </a:moveTo>
                      <a:cubicBezTo>
                        <a:pt x="3819" y="1"/>
                        <a:pt x="3680" y="140"/>
                        <a:pt x="3680" y="307"/>
                      </a:cubicBezTo>
                      <a:lnTo>
                        <a:pt x="3680" y="921"/>
                      </a:lnTo>
                      <a:cubicBezTo>
                        <a:pt x="3680" y="1199"/>
                        <a:pt x="3819" y="1422"/>
                        <a:pt x="3987" y="1618"/>
                      </a:cubicBezTo>
                      <a:cubicBezTo>
                        <a:pt x="3513" y="1952"/>
                        <a:pt x="3150" y="2482"/>
                        <a:pt x="3095" y="3095"/>
                      </a:cubicBezTo>
                      <a:cubicBezTo>
                        <a:pt x="2732" y="3206"/>
                        <a:pt x="2453" y="3569"/>
                        <a:pt x="2453" y="3987"/>
                      </a:cubicBezTo>
                      <a:lnTo>
                        <a:pt x="2453" y="4294"/>
                      </a:lnTo>
                      <a:lnTo>
                        <a:pt x="1840" y="4294"/>
                      </a:lnTo>
                      <a:cubicBezTo>
                        <a:pt x="1450" y="4294"/>
                        <a:pt x="1115" y="4043"/>
                        <a:pt x="976" y="3652"/>
                      </a:cubicBezTo>
                      <a:lnTo>
                        <a:pt x="642" y="2677"/>
                      </a:lnTo>
                      <a:cubicBezTo>
                        <a:pt x="600" y="2551"/>
                        <a:pt x="511" y="2489"/>
                        <a:pt x="399" y="2489"/>
                      </a:cubicBezTo>
                      <a:cubicBezTo>
                        <a:pt x="361" y="2489"/>
                        <a:pt x="321" y="2496"/>
                        <a:pt x="279" y="2510"/>
                      </a:cubicBezTo>
                      <a:cubicBezTo>
                        <a:pt x="84" y="2565"/>
                        <a:pt x="28" y="2705"/>
                        <a:pt x="84" y="2900"/>
                      </a:cubicBezTo>
                      <a:lnTo>
                        <a:pt x="419" y="3875"/>
                      </a:lnTo>
                      <a:cubicBezTo>
                        <a:pt x="614" y="4489"/>
                        <a:pt x="1171" y="4907"/>
                        <a:pt x="1840" y="4907"/>
                      </a:cubicBezTo>
                      <a:lnTo>
                        <a:pt x="2453" y="4907"/>
                      </a:lnTo>
                      <a:lnTo>
                        <a:pt x="2453" y="6133"/>
                      </a:lnTo>
                      <a:lnTo>
                        <a:pt x="335" y="6133"/>
                      </a:lnTo>
                      <a:cubicBezTo>
                        <a:pt x="168" y="6133"/>
                        <a:pt x="28" y="6273"/>
                        <a:pt x="28" y="6440"/>
                      </a:cubicBezTo>
                      <a:cubicBezTo>
                        <a:pt x="28" y="6635"/>
                        <a:pt x="168" y="6775"/>
                        <a:pt x="335" y="6775"/>
                      </a:cubicBezTo>
                      <a:lnTo>
                        <a:pt x="2453" y="6775"/>
                      </a:lnTo>
                      <a:lnTo>
                        <a:pt x="2453" y="7667"/>
                      </a:lnTo>
                      <a:lnTo>
                        <a:pt x="2453" y="7973"/>
                      </a:lnTo>
                      <a:lnTo>
                        <a:pt x="1812" y="7973"/>
                      </a:lnTo>
                      <a:cubicBezTo>
                        <a:pt x="1143" y="7973"/>
                        <a:pt x="586" y="8391"/>
                        <a:pt x="363" y="9032"/>
                      </a:cubicBezTo>
                      <a:lnTo>
                        <a:pt x="56" y="10008"/>
                      </a:lnTo>
                      <a:cubicBezTo>
                        <a:pt x="0" y="10175"/>
                        <a:pt x="84" y="10315"/>
                        <a:pt x="223" y="10398"/>
                      </a:cubicBezTo>
                      <a:cubicBezTo>
                        <a:pt x="259" y="10408"/>
                        <a:pt x="292" y="10413"/>
                        <a:pt x="323" y="10413"/>
                      </a:cubicBezTo>
                      <a:cubicBezTo>
                        <a:pt x="466" y="10413"/>
                        <a:pt x="568" y="10317"/>
                        <a:pt x="614" y="10203"/>
                      </a:cubicBezTo>
                      <a:lnTo>
                        <a:pt x="920" y="9228"/>
                      </a:lnTo>
                      <a:cubicBezTo>
                        <a:pt x="1060" y="8865"/>
                        <a:pt x="1394" y="8614"/>
                        <a:pt x="1812" y="8614"/>
                      </a:cubicBezTo>
                      <a:lnTo>
                        <a:pt x="2593" y="8614"/>
                      </a:lnTo>
                      <a:cubicBezTo>
                        <a:pt x="2983" y="9646"/>
                        <a:pt x="3987" y="10426"/>
                        <a:pt x="5185" y="10426"/>
                      </a:cubicBezTo>
                      <a:cubicBezTo>
                        <a:pt x="6356" y="10426"/>
                        <a:pt x="7387" y="9646"/>
                        <a:pt x="7750" y="8614"/>
                      </a:cubicBezTo>
                      <a:lnTo>
                        <a:pt x="8586" y="8614"/>
                      </a:lnTo>
                      <a:cubicBezTo>
                        <a:pt x="8976" y="8614"/>
                        <a:pt x="9339" y="8837"/>
                        <a:pt x="9478" y="9228"/>
                      </a:cubicBezTo>
                      <a:lnTo>
                        <a:pt x="9785" y="10203"/>
                      </a:lnTo>
                      <a:cubicBezTo>
                        <a:pt x="9827" y="10351"/>
                        <a:pt x="9917" y="10419"/>
                        <a:pt x="10043" y="10419"/>
                      </a:cubicBezTo>
                      <a:cubicBezTo>
                        <a:pt x="10084" y="10419"/>
                        <a:pt x="10128" y="10412"/>
                        <a:pt x="10175" y="10398"/>
                      </a:cubicBezTo>
                      <a:cubicBezTo>
                        <a:pt x="10342" y="10315"/>
                        <a:pt x="10398" y="10175"/>
                        <a:pt x="10342" y="10008"/>
                      </a:cubicBezTo>
                      <a:lnTo>
                        <a:pt x="10119" y="9032"/>
                      </a:lnTo>
                      <a:cubicBezTo>
                        <a:pt x="9924" y="8391"/>
                        <a:pt x="9367" y="7973"/>
                        <a:pt x="8698" y="7973"/>
                      </a:cubicBezTo>
                      <a:lnTo>
                        <a:pt x="8001" y="7973"/>
                      </a:lnTo>
                      <a:lnTo>
                        <a:pt x="8001" y="7667"/>
                      </a:lnTo>
                      <a:lnTo>
                        <a:pt x="8001" y="6775"/>
                      </a:lnTo>
                      <a:lnTo>
                        <a:pt x="10175" y="6775"/>
                      </a:lnTo>
                      <a:cubicBezTo>
                        <a:pt x="10342" y="6775"/>
                        <a:pt x="10482" y="6635"/>
                        <a:pt x="10482" y="6440"/>
                      </a:cubicBezTo>
                      <a:cubicBezTo>
                        <a:pt x="10482" y="6273"/>
                        <a:pt x="10342" y="6133"/>
                        <a:pt x="10175" y="6133"/>
                      </a:cubicBezTo>
                      <a:lnTo>
                        <a:pt x="8001" y="6133"/>
                      </a:lnTo>
                      <a:lnTo>
                        <a:pt x="8001" y="4907"/>
                      </a:lnTo>
                      <a:lnTo>
                        <a:pt x="8698" y="4907"/>
                      </a:lnTo>
                      <a:cubicBezTo>
                        <a:pt x="9367" y="4907"/>
                        <a:pt x="9924" y="4489"/>
                        <a:pt x="10119" y="3875"/>
                      </a:cubicBezTo>
                      <a:lnTo>
                        <a:pt x="10454" y="2900"/>
                      </a:lnTo>
                      <a:cubicBezTo>
                        <a:pt x="10509" y="2705"/>
                        <a:pt x="10398" y="2565"/>
                        <a:pt x="10259" y="2510"/>
                      </a:cubicBezTo>
                      <a:cubicBezTo>
                        <a:pt x="10223" y="2498"/>
                        <a:pt x="10188" y="2492"/>
                        <a:pt x="10156" y="2492"/>
                      </a:cubicBezTo>
                      <a:cubicBezTo>
                        <a:pt x="10036" y="2492"/>
                        <a:pt x="9940" y="2567"/>
                        <a:pt x="9896" y="2677"/>
                      </a:cubicBezTo>
                      <a:lnTo>
                        <a:pt x="9562" y="3652"/>
                      </a:lnTo>
                      <a:cubicBezTo>
                        <a:pt x="9422" y="4043"/>
                        <a:pt x="9116" y="4294"/>
                        <a:pt x="8698" y="4294"/>
                      </a:cubicBezTo>
                      <a:lnTo>
                        <a:pt x="8001" y="4294"/>
                      </a:lnTo>
                      <a:lnTo>
                        <a:pt x="8001" y="3987"/>
                      </a:lnTo>
                      <a:cubicBezTo>
                        <a:pt x="8001" y="3597"/>
                        <a:pt x="7750" y="3234"/>
                        <a:pt x="7387" y="3095"/>
                      </a:cubicBezTo>
                      <a:cubicBezTo>
                        <a:pt x="7304" y="2482"/>
                        <a:pt x="6969" y="1952"/>
                        <a:pt x="6468" y="1618"/>
                      </a:cubicBezTo>
                      <a:cubicBezTo>
                        <a:pt x="6691" y="1422"/>
                        <a:pt x="6774" y="1199"/>
                        <a:pt x="6774" y="921"/>
                      </a:cubicBezTo>
                      <a:lnTo>
                        <a:pt x="6774" y="307"/>
                      </a:lnTo>
                      <a:cubicBezTo>
                        <a:pt x="6774" y="140"/>
                        <a:pt x="6635" y="1"/>
                        <a:pt x="6468" y="1"/>
                      </a:cubicBezTo>
                      <a:cubicBezTo>
                        <a:pt x="6300" y="1"/>
                        <a:pt x="6161" y="140"/>
                        <a:pt x="6161" y="307"/>
                      </a:cubicBezTo>
                      <a:lnTo>
                        <a:pt x="6161" y="921"/>
                      </a:lnTo>
                      <a:cubicBezTo>
                        <a:pt x="6161" y="1088"/>
                        <a:pt x="6022" y="1255"/>
                        <a:pt x="5854" y="1255"/>
                      </a:cubicBezTo>
                      <a:lnTo>
                        <a:pt x="4628" y="1255"/>
                      </a:lnTo>
                      <a:cubicBezTo>
                        <a:pt x="4488" y="1255"/>
                        <a:pt x="4321" y="1088"/>
                        <a:pt x="4321" y="921"/>
                      </a:cubicBezTo>
                      <a:lnTo>
                        <a:pt x="4321" y="307"/>
                      </a:lnTo>
                      <a:cubicBezTo>
                        <a:pt x="4321" y="140"/>
                        <a:pt x="4182" y="1"/>
                        <a:pt x="398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F0B61E-A92E-FEB0-4B0B-6C126448F155}"/>
                </a:ext>
              </a:extLst>
            </p:cNvPr>
            <p:cNvGrpSpPr/>
            <p:nvPr/>
          </p:nvGrpSpPr>
          <p:grpSpPr>
            <a:xfrm>
              <a:off x="2040531" y="5542392"/>
              <a:ext cx="8060013" cy="620859"/>
              <a:chOff x="2040531" y="5123204"/>
              <a:chExt cx="8060013" cy="620859"/>
            </a:xfrm>
            <a:grpFill/>
          </p:grpSpPr>
          <p:grpSp>
            <p:nvGrpSpPr>
              <p:cNvPr id="60" name="Google Shape;12608;p89">
                <a:extLst>
                  <a:ext uri="{FF2B5EF4-FFF2-40B4-BE49-F238E27FC236}">
                    <a16:creationId xmlns:a16="http://schemas.microsoft.com/office/drawing/2014/main" id="{7CC69BAD-D20D-9F2D-9B82-E3F62ADF0F86}"/>
                  </a:ext>
                </a:extLst>
              </p:cNvPr>
              <p:cNvGrpSpPr/>
              <p:nvPr/>
            </p:nvGrpSpPr>
            <p:grpSpPr>
              <a:xfrm>
                <a:off x="9554815" y="5123204"/>
                <a:ext cx="545729" cy="620859"/>
                <a:chOff x="7660859" y="2571753"/>
                <a:chExt cx="366561" cy="417024"/>
              </a:xfrm>
              <a:grpFill/>
            </p:grpSpPr>
            <p:sp>
              <p:nvSpPr>
                <p:cNvPr id="91" name="Google Shape;12609;p89">
                  <a:extLst>
                    <a:ext uri="{FF2B5EF4-FFF2-40B4-BE49-F238E27FC236}">
                      <a16:creationId xmlns:a16="http://schemas.microsoft.com/office/drawing/2014/main" id="{489CC6A0-BEEC-19D0-494E-8E35E07242E4}"/>
                    </a:ext>
                  </a:extLst>
                </p:cNvPr>
                <p:cNvSpPr/>
                <p:nvPr/>
              </p:nvSpPr>
              <p:spPr>
                <a:xfrm>
                  <a:off x="7770506" y="2633631"/>
                  <a:ext cx="147259" cy="14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" h="7026" extrusionOk="0">
                      <a:moveTo>
                        <a:pt x="4114" y="2928"/>
                      </a:moveTo>
                      <a:lnTo>
                        <a:pt x="4114" y="4099"/>
                      </a:lnTo>
                      <a:lnTo>
                        <a:pt x="2943" y="4099"/>
                      </a:lnTo>
                      <a:lnTo>
                        <a:pt x="2943" y="2928"/>
                      </a:lnTo>
                      <a:close/>
                      <a:moveTo>
                        <a:pt x="2354" y="1"/>
                      </a:moveTo>
                      <a:cubicBezTo>
                        <a:pt x="2032" y="1"/>
                        <a:pt x="1771" y="263"/>
                        <a:pt x="1771" y="586"/>
                      </a:cubicBezTo>
                      <a:lnTo>
                        <a:pt x="1771" y="1757"/>
                      </a:lnTo>
                      <a:lnTo>
                        <a:pt x="618" y="1757"/>
                      </a:lnTo>
                      <a:cubicBezTo>
                        <a:pt x="301" y="1757"/>
                        <a:pt x="31" y="1999"/>
                        <a:pt x="17" y="2314"/>
                      </a:cubicBezTo>
                      <a:cubicBezTo>
                        <a:pt x="1" y="2650"/>
                        <a:pt x="268" y="2928"/>
                        <a:pt x="600" y="2928"/>
                      </a:cubicBezTo>
                      <a:lnTo>
                        <a:pt x="1771" y="2928"/>
                      </a:lnTo>
                      <a:lnTo>
                        <a:pt x="1771" y="4099"/>
                      </a:lnTo>
                      <a:lnTo>
                        <a:pt x="618" y="4099"/>
                      </a:lnTo>
                      <a:cubicBezTo>
                        <a:pt x="301" y="4099"/>
                        <a:pt x="31" y="4341"/>
                        <a:pt x="17" y="4656"/>
                      </a:cubicBezTo>
                      <a:cubicBezTo>
                        <a:pt x="1" y="4992"/>
                        <a:pt x="268" y="5270"/>
                        <a:pt x="600" y="5270"/>
                      </a:cubicBezTo>
                      <a:lnTo>
                        <a:pt x="1771" y="5270"/>
                      </a:lnTo>
                      <a:lnTo>
                        <a:pt x="1771" y="6423"/>
                      </a:lnTo>
                      <a:cubicBezTo>
                        <a:pt x="1771" y="6738"/>
                        <a:pt x="2014" y="7011"/>
                        <a:pt x="2329" y="7025"/>
                      </a:cubicBezTo>
                      <a:cubicBezTo>
                        <a:pt x="2338" y="7025"/>
                        <a:pt x="2348" y="7025"/>
                        <a:pt x="2357" y="7025"/>
                      </a:cubicBezTo>
                      <a:cubicBezTo>
                        <a:pt x="2680" y="7025"/>
                        <a:pt x="2943" y="6764"/>
                        <a:pt x="2943" y="6441"/>
                      </a:cubicBezTo>
                      <a:lnTo>
                        <a:pt x="2943" y="5270"/>
                      </a:lnTo>
                      <a:lnTo>
                        <a:pt x="4114" y="5270"/>
                      </a:lnTo>
                      <a:lnTo>
                        <a:pt x="4114" y="6423"/>
                      </a:lnTo>
                      <a:cubicBezTo>
                        <a:pt x="4114" y="6738"/>
                        <a:pt x="4356" y="7011"/>
                        <a:pt x="4671" y="7025"/>
                      </a:cubicBezTo>
                      <a:cubicBezTo>
                        <a:pt x="4680" y="7025"/>
                        <a:pt x="4690" y="7025"/>
                        <a:pt x="4699" y="7025"/>
                      </a:cubicBezTo>
                      <a:cubicBezTo>
                        <a:pt x="5023" y="7025"/>
                        <a:pt x="5285" y="6764"/>
                        <a:pt x="5285" y="6441"/>
                      </a:cubicBezTo>
                      <a:lnTo>
                        <a:pt x="5285" y="5270"/>
                      </a:lnTo>
                      <a:lnTo>
                        <a:pt x="6456" y="5270"/>
                      </a:lnTo>
                      <a:cubicBezTo>
                        <a:pt x="6788" y="5270"/>
                        <a:pt x="7056" y="4992"/>
                        <a:pt x="7040" y="4656"/>
                      </a:cubicBezTo>
                      <a:cubicBezTo>
                        <a:pt x="7025" y="4341"/>
                        <a:pt x="6753" y="4099"/>
                        <a:pt x="6438" y="4099"/>
                      </a:cubicBezTo>
                      <a:lnTo>
                        <a:pt x="5285" y="4099"/>
                      </a:lnTo>
                      <a:lnTo>
                        <a:pt x="5285" y="2928"/>
                      </a:lnTo>
                      <a:lnTo>
                        <a:pt x="6438" y="2928"/>
                      </a:lnTo>
                      <a:cubicBezTo>
                        <a:pt x="6753" y="2928"/>
                        <a:pt x="7025" y="2685"/>
                        <a:pt x="7040" y="2370"/>
                      </a:cubicBezTo>
                      <a:cubicBezTo>
                        <a:pt x="7056" y="2034"/>
                        <a:pt x="6788" y="1757"/>
                        <a:pt x="6456" y="1757"/>
                      </a:cubicBezTo>
                      <a:lnTo>
                        <a:pt x="5285" y="1757"/>
                      </a:lnTo>
                      <a:lnTo>
                        <a:pt x="5285" y="603"/>
                      </a:lnTo>
                      <a:cubicBezTo>
                        <a:pt x="5285" y="287"/>
                        <a:pt x="5042" y="16"/>
                        <a:pt x="4727" y="2"/>
                      </a:cubicBezTo>
                      <a:cubicBezTo>
                        <a:pt x="4717" y="1"/>
                        <a:pt x="4707" y="1"/>
                        <a:pt x="4696" y="1"/>
                      </a:cubicBezTo>
                      <a:cubicBezTo>
                        <a:pt x="4374" y="1"/>
                        <a:pt x="4114" y="263"/>
                        <a:pt x="4114" y="586"/>
                      </a:cubicBezTo>
                      <a:lnTo>
                        <a:pt x="4114" y="1757"/>
                      </a:lnTo>
                      <a:lnTo>
                        <a:pt x="2943" y="1757"/>
                      </a:lnTo>
                      <a:lnTo>
                        <a:pt x="2943" y="603"/>
                      </a:lnTo>
                      <a:cubicBezTo>
                        <a:pt x="2943" y="287"/>
                        <a:pt x="2700" y="16"/>
                        <a:pt x="2385" y="2"/>
                      </a:cubicBezTo>
                      <a:cubicBezTo>
                        <a:pt x="2375" y="1"/>
                        <a:pt x="2364" y="1"/>
                        <a:pt x="235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2" name="Google Shape;12610;p89">
                  <a:extLst>
                    <a:ext uri="{FF2B5EF4-FFF2-40B4-BE49-F238E27FC236}">
                      <a16:creationId xmlns:a16="http://schemas.microsoft.com/office/drawing/2014/main" id="{51981825-3062-497C-6E7B-13F924D07B9C}"/>
                    </a:ext>
                  </a:extLst>
                </p:cNvPr>
                <p:cNvSpPr/>
                <p:nvPr/>
              </p:nvSpPr>
              <p:spPr>
                <a:xfrm>
                  <a:off x="7730834" y="2792447"/>
                  <a:ext cx="226648" cy="7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3679" extrusionOk="0">
                      <a:moveTo>
                        <a:pt x="747" y="0"/>
                      </a:moveTo>
                      <a:cubicBezTo>
                        <a:pt x="280" y="0"/>
                        <a:pt x="0" y="520"/>
                        <a:pt x="258" y="910"/>
                      </a:cubicBezTo>
                      <a:cubicBezTo>
                        <a:pt x="1470" y="2730"/>
                        <a:pt x="3430" y="3678"/>
                        <a:pt x="5429" y="3678"/>
                      </a:cubicBezTo>
                      <a:cubicBezTo>
                        <a:pt x="7423" y="3678"/>
                        <a:pt x="9385" y="2733"/>
                        <a:pt x="10600" y="911"/>
                      </a:cubicBezTo>
                      <a:cubicBezTo>
                        <a:pt x="10860" y="523"/>
                        <a:pt x="10578" y="2"/>
                        <a:pt x="10116" y="2"/>
                      </a:cubicBezTo>
                      <a:cubicBezTo>
                        <a:pt x="10115" y="2"/>
                        <a:pt x="10114" y="2"/>
                        <a:pt x="10113" y="2"/>
                      </a:cubicBezTo>
                      <a:cubicBezTo>
                        <a:pt x="9924" y="2"/>
                        <a:pt x="9738" y="92"/>
                        <a:pt x="9625" y="262"/>
                      </a:cubicBezTo>
                      <a:cubicBezTo>
                        <a:pt x="8688" y="1668"/>
                        <a:pt x="7119" y="2507"/>
                        <a:pt x="5429" y="2507"/>
                      </a:cubicBezTo>
                      <a:cubicBezTo>
                        <a:pt x="3740" y="2507"/>
                        <a:pt x="2172" y="1668"/>
                        <a:pt x="1235" y="264"/>
                      </a:cubicBezTo>
                      <a:cubicBezTo>
                        <a:pt x="1125" y="101"/>
                        <a:pt x="943" y="0"/>
                        <a:pt x="7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3" name="Google Shape;12611;p89">
                  <a:extLst>
                    <a:ext uri="{FF2B5EF4-FFF2-40B4-BE49-F238E27FC236}">
                      <a16:creationId xmlns:a16="http://schemas.microsoft.com/office/drawing/2014/main" id="{BC601100-564F-F84C-97C0-706F5DFD82FC}"/>
                    </a:ext>
                  </a:extLst>
                </p:cNvPr>
                <p:cNvSpPr/>
                <p:nvPr/>
              </p:nvSpPr>
              <p:spPr>
                <a:xfrm>
                  <a:off x="7660859" y="2571753"/>
                  <a:ext cx="366561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4" h="19982" extrusionOk="0">
                      <a:moveTo>
                        <a:pt x="14636" y="1169"/>
                      </a:moveTo>
                      <a:cubicBezTo>
                        <a:pt x="15587" y="1169"/>
                        <a:pt x="16392" y="1992"/>
                        <a:pt x="16392" y="2965"/>
                      </a:cubicBezTo>
                      <a:lnTo>
                        <a:pt x="16392" y="14674"/>
                      </a:lnTo>
                      <a:cubicBezTo>
                        <a:pt x="16392" y="15643"/>
                        <a:pt x="15607" y="16431"/>
                        <a:pt x="14636" y="16431"/>
                      </a:cubicBezTo>
                      <a:lnTo>
                        <a:pt x="11124" y="16431"/>
                      </a:lnTo>
                      <a:cubicBezTo>
                        <a:pt x="10967" y="16431"/>
                        <a:pt x="10816" y="16493"/>
                        <a:pt x="10707" y="16604"/>
                      </a:cubicBezTo>
                      <a:lnTo>
                        <a:pt x="8782" y="18561"/>
                      </a:lnTo>
                      <a:lnTo>
                        <a:pt x="6857" y="16604"/>
                      </a:lnTo>
                      <a:cubicBezTo>
                        <a:pt x="6748" y="16493"/>
                        <a:pt x="6597" y="16431"/>
                        <a:pt x="6440" y="16431"/>
                      </a:cubicBezTo>
                      <a:lnTo>
                        <a:pt x="2928" y="16431"/>
                      </a:lnTo>
                      <a:cubicBezTo>
                        <a:pt x="1959" y="16431"/>
                        <a:pt x="1172" y="15643"/>
                        <a:pt x="1172" y="14674"/>
                      </a:cubicBezTo>
                      <a:lnTo>
                        <a:pt x="1172" y="2965"/>
                      </a:lnTo>
                      <a:cubicBezTo>
                        <a:pt x="1172" y="1992"/>
                        <a:pt x="1977" y="1169"/>
                        <a:pt x="2928" y="1169"/>
                      </a:cubicBezTo>
                      <a:close/>
                      <a:moveTo>
                        <a:pt x="2928" y="0"/>
                      </a:moveTo>
                      <a:cubicBezTo>
                        <a:pt x="1310" y="0"/>
                        <a:pt x="1" y="1346"/>
                        <a:pt x="1" y="2965"/>
                      </a:cubicBezTo>
                      <a:lnTo>
                        <a:pt x="1" y="14674"/>
                      </a:lnTo>
                      <a:cubicBezTo>
                        <a:pt x="1" y="16291"/>
                        <a:pt x="1312" y="17600"/>
                        <a:pt x="2928" y="17600"/>
                      </a:cubicBezTo>
                      <a:lnTo>
                        <a:pt x="6196" y="17600"/>
                      </a:lnTo>
                      <a:lnTo>
                        <a:pt x="8365" y="19806"/>
                      </a:lnTo>
                      <a:cubicBezTo>
                        <a:pt x="8474" y="19919"/>
                        <a:pt x="8625" y="19981"/>
                        <a:pt x="8782" y="19981"/>
                      </a:cubicBezTo>
                      <a:cubicBezTo>
                        <a:pt x="8940" y="19981"/>
                        <a:pt x="9090" y="19919"/>
                        <a:pt x="9200" y="19806"/>
                      </a:cubicBezTo>
                      <a:lnTo>
                        <a:pt x="11370" y="17600"/>
                      </a:lnTo>
                      <a:lnTo>
                        <a:pt x="14636" y="17600"/>
                      </a:lnTo>
                      <a:cubicBezTo>
                        <a:pt x="16251" y="17600"/>
                        <a:pt x="17563" y="16287"/>
                        <a:pt x="17563" y="14674"/>
                      </a:cubicBezTo>
                      <a:lnTo>
                        <a:pt x="17563" y="2965"/>
                      </a:lnTo>
                      <a:cubicBezTo>
                        <a:pt x="17563" y="1348"/>
                        <a:pt x="16254" y="0"/>
                        <a:pt x="146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1" name="Google Shape;12612;p89">
                <a:extLst>
                  <a:ext uri="{FF2B5EF4-FFF2-40B4-BE49-F238E27FC236}">
                    <a16:creationId xmlns:a16="http://schemas.microsoft.com/office/drawing/2014/main" id="{70AF54AC-7A66-CF97-9B33-06C7D3C23AD0}"/>
                  </a:ext>
                </a:extLst>
              </p:cNvPr>
              <p:cNvGrpSpPr/>
              <p:nvPr/>
            </p:nvGrpSpPr>
            <p:grpSpPr>
              <a:xfrm>
                <a:off x="5797695" y="5123204"/>
                <a:ext cx="620859" cy="620859"/>
                <a:chOff x="5566722" y="2571753"/>
                <a:chExt cx="417024" cy="417024"/>
              </a:xfrm>
              <a:grpFill/>
            </p:grpSpPr>
            <p:sp>
              <p:nvSpPr>
                <p:cNvPr id="89" name="Google Shape;12613;p89">
                  <a:extLst>
                    <a:ext uri="{FF2B5EF4-FFF2-40B4-BE49-F238E27FC236}">
                      <a16:creationId xmlns:a16="http://schemas.microsoft.com/office/drawing/2014/main" id="{1ECA639D-24A8-AF6F-5EFD-345929DBE3EC}"/>
                    </a:ext>
                  </a:extLst>
                </p:cNvPr>
                <p:cNvSpPr/>
                <p:nvPr/>
              </p:nvSpPr>
              <p:spPr>
                <a:xfrm>
                  <a:off x="5566722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9990" y="1171"/>
                      </a:moveTo>
                      <a:cubicBezTo>
                        <a:pt x="14855" y="1171"/>
                        <a:pt x="18810" y="5127"/>
                        <a:pt x="18810" y="9991"/>
                      </a:cubicBezTo>
                      <a:cubicBezTo>
                        <a:pt x="18810" y="14854"/>
                        <a:pt x="14855" y="18810"/>
                        <a:pt x="9990" y="18810"/>
                      </a:cubicBezTo>
                      <a:cubicBezTo>
                        <a:pt x="5127" y="18810"/>
                        <a:pt x="1170" y="14854"/>
                        <a:pt x="1170" y="9991"/>
                      </a:cubicBezTo>
                      <a:cubicBezTo>
                        <a:pt x="1170" y="5127"/>
                        <a:pt x="5127" y="1171"/>
                        <a:pt x="9990" y="1171"/>
                      </a:cubicBezTo>
                      <a:close/>
                      <a:moveTo>
                        <a:pt x="9990" y="0"/>
                      </a:moveTo>
                      <a:cubicBezTo>
                        <a:pt x="4488" y="0"/>
                        <a:pt x="0" y="4490"/>
                        <a:pt x="0" y="9990"/>
                      </a:cubicBezTo>
                      <a:cubicBezTo>
                        <a:pt x="0" y="15493"/>
                        <a:pt x="4490" y="19981"/>
                        <a:pt x="9990" y="19981"/>
                      </a:cubicBezTo>
                      <a:cubicBezTo>
                        <a:pt x="15492" y="19981"/>
                        <a:pt x="19981" y="15491"/>
                        <a:pt x="19981" y="9990"/>
                      </a:cubicBezTo>
                      <a:cubicBezTo>
                        <a:pt x="19981" y="4488"/>
                        <a:pt x="15492" y="0"/>
                        <a:pt x="99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90" name="Google Shape;12614;p89">
                  <a:extLst>
                    <a:ext uri="{FF2B5EF4-FFF2-40B4-BE49-F238E27FC236}">
                      <a16:creationId xmlns:a16="http://schemas.microsoft.com/office/drawing/2014/main" id="{2C94DD86-B769-A14E-9EF3-50D7E48B7924}"/>
                    </a:ext>
                  </a:extLst>
                </p:cNvPr>
                <p:cNvSpPr/>
                <p:nvPr/>
              </p:nvSpPr>
              <p:spPr>
                <a:xfrm>
                  <a:off x="5653037" y="2658069"/>
                  <a:ext cx="207719" cy="243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3" h="11646" extrusionOk="0">
                      <a:moveTo>
                        <a:pt x="8782" y="1300"/>
                      </a:moveTo>
                      <a:lnTo>
                        <a:pt x="8782" y="2448"/>
                      </a:lnTo>
                      <a:lnTo>
                        <a:pt x="4099" y="3384"/>
                      </a:lnTo>
                      <a:lnTo>
                        <a:pt x="4099" y="2236"/>
                      </a:lnTo>
                      <a:lnTo>
                        <a:pt x="8782" y="1300"/>
                      </a:lnTo>
                      <a:close/>
                      <a:moveTo>
                        <a:pt x="8782" y="7304"/>
                      </a:moveTo>
                      <a:lnTo>
                        <a:pt x="8782" y="8447"/>
                      </a:lnTo>
                      <a:cubicBezTo>
                        <a:pt x="8782" y="8766"/>
                        <a:pt x="8591" y="9047"/>
                        <a:pt x="8295" y="9165"/>
                      </a:cubicBezTo>
                      <a:cubicBezTo>
                        <a:pt x="8163" y="9218"/>
                        <a:pt x="7987" y="9306"/>
                        <a:pt x="7782" y="9306"/>
                      </a:cubicBezTo>
                      <a:cubicBezTo>
                        <a:pt x="7653" y="9306"/>
                        <a:pt x="7513" y="9271"/>
                        <a:pt x="7365" y="9171"/>
                      </a:cubicBezTo>
                      <a:cubicBezTo>
                        <a:pt x="6850" y="8824"/>
                        <a:pt x="6937" y="8042"/>
                        <a:pt x="7512" y="7812"/>
                      </a:cubicBezTo>
                      <a:lnTo>
                        <a:pt x="8782" y="7304"/>
                      </a:lnTo>
                      <a:close/>
                      <a:moveTo>
                        <a:pt x="2928" y="8475"/>
                      </a:moveTo>
                      <a:lnTo>
                        <a:pt x="2928" y="9618"/>
                      </a:lnTo>
                      <a:cubicBezTo>
                        <a:pt x="2928" y="9937"/>
                        <a:pt x="2737" y="10218"/>
                        <a:pt x="2442" y="10336"/>
                      </a:cubicBezTo>
                      <a:cubicBezTo>
                        <a:pt x="2308" y="10389"/>
                        <a:pt x="2132" y="10476"/>
                        <a:pt x="1928" y="10476"/>
                      </a:cubicBezTo>
                      <a:cubicBezTo>
                        <a:pt x="1799" y="10476"/>
                        <a:pt x="1659" y="10442"/>
                        <a:pt x="1511" y="10342"/>
                      </a:cubicBezTo>
                      <a:cubicBezTo>
                        <a:pt x="996" y="9993"/>
                        <a:pt x="1083" y="9213"/>
                        <a:pt x="1658" y="8983"/>
                      </a:cubicBezTo>
                      <a:lnTo>
                        <a:pt x="2928" y="8475"/>
                      </a:lnTo>
                      <a:close/>
                      <a:moveTo>
                        <a:pt x="9369" y="1"/>
                      </a:moveTo>
                      <a:cubicBezTo>
                        <a:pt x="9330" y="1"/>
                        <a:pt x="9291" y="4"/>
                        <a:pt x="9252" y="12"/>
                      </a:cubicBezTo>
                      <a:lnTo>
                        <a:pt x="3399" y="1182"/>
                      </a:lnTo>
                      <a:cubicBezTo>
                        <a:pt x="3124" y="1237"/>
                        <a:pt x="2928" y="1477"/>
                        <a:pt x="2928" y="1757"/>
                      </a:cubicBezTo>
                      <a:lnTo>
                        <a:pt x="2928" y="7214"/>
                      </a:lnTo>
                      <a:lnTo>
                        <a:pt x="1223" y="7897"/>
                      </a:lnTo>
                      <a:cubicBezTo>
                        <a:pt x="480" y="8192"/>
                        <a:pt x="0" y="8902"/>
                        <a:pt x="0" y="9701"/>
                      </a:cubicBezTo>
                      <a:cubicBezTo>
                        <a:pt x="0" y="10782"/>
                        <a:pt x="880" y="11645"/>
                        <a:pt x="1944" y="11645"/>
                      </a:cubicBezTo>
                      <a:cubicBezTo>
                        <a:pt x="2362" y="11645"/>
                        <a:pt x="2624" y="11523"/>
                        <a:pt x="2877" y="11423"/>
                      </a:cubicBezTo>
                      <a:cubicBezTo>
                        <a:pt x="3618" y="11125"/>
                        <a:pt x="4099" y="10418"/>
                        <a:pt x="4099" y="9618"/>
                      </a:cubicBezTo>
                      <a:lnTo>
                        <a:pt x="4099" y="4578"/>
                      </a:lnTo>
                      <a:lnTo>
                        <a:pt x="8782" y="3641"/>
                      </a:lnTo>
                      <a:lnTo>
                        <a:pt x="8782" y="6043"/>
                      </a:lnTo>
                      <a:lnTo>
                        <a:pt x="7076" y="6726"/>
                      </a:lnTo>
                      <a:cubicBezTo>
                        <a:pt x="6335" y="7023"/>
                        <a:pt x="5854" y="7731"/>
                        <a:pt x="5854" y="8530"/>
                      </a:cubicBezTo>
                      <a:cubicBezTo>
                        <a:pt x="5854" y="9611"/>
                        <a:pt x="6733" y="10476"/>
                        <a:pt x="7798" y="10476"/>
                      </a:cubicBezTo>
                      <a:cubicBezTo>
                        <a:pt x="8216" y="10476"/>
                        <a:pt x="8477" y="10354"/>
                        <a:pt x="8730" y="10251"/>
                      </a:cubicBezTo>
                      <a:cubicBezTo>
                        <a:pt x="9473" y="9956"/>
                        <a:pt x="9953" y="9247"/>
                        <a:pt x="9953" y="8447"/>
                      </a:cubicBezTo>
                      <a:lnTo>
                        <a:pt x="9953" y="586"/>
                      </a:lnTo>
                      <a:cubicBezTo>
                        <a:pt x="9953" y="410"/>
                        <a:pt x="9873" y="244"/>
                        <a:pt x="9739" y="133"/>
                      </a:cubicBezTo>
                      <a:cubicBezTo>
                        <a:pt x="9633" y="47"/>
                        <a:pt x="9503" y="1"/>
                        <a:pt x="93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2" name="Google Shape;12615;p89">
                <a:extLst>
                  <a:ext uri="{FF2B5EF4-FFF2-40B4-BE49-F238E27FC236}">
                    <a16:creationId xmlns:a16="http://schemas.microsoft.com/office/drawing/2014/main" id="{F601B985-A634-4635-DE33-83A5918F8912}"/>
                  </a:ext>
                </a:extLst>
              </p:cNvPr>
              <p:cNvGrpSpPr/>
              <p:nvPr/>
            </p:nvGrpSpPr>
            <p:grpSpPr>
              <a:xfrm>
                <a:off x="6736981" y="5279039"/>
                <a:ext cx="620845" cy="309187"/>
                <a:chOff x="6090251" y="2676413"/>
                <a:chExt cx="417014" cy="207677"/>
              </a:xfrm>
              <a:grpFill/>
            </p:grpSpPr>
            <p:sp>
              <p:nvSpPr>
                <p:cNvPr id="85" name="Google Shape;12616;p89">
                  <a:extLst>
                    <a:ext uri="{FF2B5EF4-FFF2-40B4-BE49-F238E27FC236}">
                      <a16:creationId xmlns:a16="http://schemas.microsoft.com/office/drawing/2014/main" id="{ABBCD5DF-3A57-FA76-DF70-BDD4A775D8EC}"/>
                    </a:ext>
                  </a:extLst>
                </p:cNvPr>
                <p:cNvSpPr/>
                <p:nvPr/>
              </p:nvSpPr>
              <p:spPr>
                <a:xfrm>
                  <a:off x="6237672" y="2725248"/>
                  <a:ext cx="61086" cy="158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7611" extrusionOk="0">
                      <a:moveTo>
                        <a:pt x="1463" y="1172"/>
                      </a:moveTo>
                      <a:cubicBezTo>
                        <a:pt x="1624" y="1172"/>
                        <a:pt x="1757" y="1303"/>
                        <a:pt x="1757" y="1465"/>
                      </a:cubicBezTo>
                      <a:lnTo>
                        <a:pt x="1757" y="6148"/>
                      </a:lnTo>
                      <a:cubicBezTo>
                        <a:pt x="1757" y="6309"/>
                        <a:pt x="1624" y="6440"/>
                        <a:pt x="1463" y="6440"/>
                      </a:cubicBezTo>
                      <a:cubicBezTo>
                        <a:pt x="1302" y="6440"/>
                        <a:pt x="1171" y="6309"/>
                        <a:pt x="1171" y="6148"/>
                      </a:cubicBezTo>
                      <a:lnTo>
                        <a:pt x="1171" y="1465"/>
                      </a:lnTo>
                      <a:cubicBezTo>
                        <a:pt x="1171" y="1303"/>
                        <a:pt x="1302" y="1172"/>
                        <a:pt x="1463" y="1172"/>
                      </a:cubicBezTo>
                      <a:close/>
                      <a:moveTo>
                        <a:pt x="1463" y="1"/>
                      </a:moveTo>
                      <a:cubicBezTo>
                        <a:pt x="657" y="1"/>
                        <a:pt x="0" y="657"/>
                        <a:pt x="0" y="1465"/>
                      </a:cubicBezTo>
                      <a:lnTo>
                        <a:pt x="0" y="6148"/>
                      </a:lnTo>
                      <a:cubicBezTo>
                        <a:pt x="0" y="6955"/>
                        <a:pt x="657" y="7611"/>
                        <a:pt x="1463" y="7611"/>
                      </a:cubicBezTo>
                      <a:cubicBezTo>
                        <a:pt x="2270" y="7611"/>
                        <a:pt x="2926" y="6955"/>
                        <a:pt x="2926" y="6148"/>
                      </a:cubicBezTo>
                      <a:lnTo>
                        <a:pt x="2926" y="1465"/>
                      </a:lnTo>
                      <a:cubicBezTo>
                        <a:pt x="2926" y="657"/>
                        <a:pt x="2270" y="1"/>
                        <a:pt x="146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6" name="Google Shape;12617;p89">
                  <a:extLst>
                    <a:ext uri="{FF2B5EF4-FFF2-40B4-BE49-F238E27FC236}">
                      <a16:creationId xmlns:a16="http://schemas.microsoft.com/office/drawing/2014/main" id="{225E17A8-F54A-6F1A-8BF7-CF2735155B8F}"/>
                    </a:ext>
                  </a:extLst>
                </p:cNvPr>
                <p:cNvSpPr/>
                <p:nvPr/>
              </p:nvSpPr>
              <p:spPr>
                <a:xfrm>
                  <a:off x="6446178" y="2761915"/>
                  <a:ext cx="61086" cy="6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2927" extrusionOk="0">
                      <a:moveTo>
                        <a:pt x="1464" y="1171"/>
                      </a:moveTo>
                      <a:cubicBezTo>
                        <a:pt x="1625" y="1171"/>
                        <a:pt x="1756" y="1302"/>
                        <a:pt x="1756" y="1463"/>
                      </a:cubicBezTo>
                      <a:cubicBezTo>
                        <a:pt x="1756" y="1626"/>
                        <a:pt x="1625" y="1757"/>
                        <a:pt x="1464" y="1757"/>
                      </a:cubicBezTo>
                      <a:cubicBezTo>
                        <a:pt x="1303" y="1757"/>
                        <a:pt x="1170" y="1626"/>
                        <a:pt x="1170" y="1463"/>
                      </a:cubicBezTo>
                      <a:cubicBezTo>
                        <a:pt x="1170" y="1302"/>
                        <a:pt x="1303" y="1171"/>
                        <a:pt x="1464" y="1171"/>
                      </a:cubicBezTo>
                      <a:close/>
                      <a:moveTo>
                        <a:pt x="1464" y="0"/>
                      </a:moveTo>
                      <a:cubicBezTo>
                        <a:pt x="657" y="0"/>
                        <a:pt x="1" y="657"/>
                        <a:pt x="1" y="1463"/>
                      </a:cubicBezTo>
                      <a:cubicBezTo>
                        <a:pt x="1" y="2270"/>
                        <a:pt x="657" y="2926"/>
                        <a:pt x="1464" y="2926"/>
                      </a:cubicBezTo>
                      <a:cubicBezTo>
                        <a:pt x="2270" y="2926"/>
                        <a:pt x="2927" y="2270"/>
                        <a:pt x="2927" y="1463"/>
                      </a:cubicBezTo>
                      <a:cubicBezTo>
                        <a:pt x="2927" y="657"/>
                        <a:pt x="2270" y="0"/>
                        <a:pt x="14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7" name="Google Shape;12618;p89">
                  <a:extLst>
                    <a:ext uri="{FF2B5EF4-FFF2-40B4-BE49-F238E27FC236}">
                      <a16:creationId xmlns:a16="http://schemas.microsoft.com/office/drawing/2014/main" id="{2417CC22-B58B-A65A-D45A-36F00AA796F9}"/>
                    </a:ext>
                  </a:extLst>
                </p:cNvPr>
                <p:cNvSpPr/>
                <p:nvPr/>
              </p:nvSpPr>
              <p:spPr>
                <a:xfrm>
                  <a:off x="6311758" y="2676413"/>
                  <a:ext cx="135446" cy="20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0" h="9951" extrusionOk="0">
                      <a:moveTo>
                        <a:pt x="1466" y="1171"/>
                      </a:moveTo>
                      <a:cubicBezTo>
                        <a:pt x="1627" y="1171"/>
                        <a:pt x="1757" y="1302"/>
                        <a:pt x="1757" y="1463"/>
                      </a:cubicBezTo>
                      <a:lnTo>
                        <a:pt x="1757" y="6026"/>
                      </a:lnTo>
                      <a:lnTo>
                        <a:pt x="4186" y="3598"/>
                      </a:lnTo>
                      <a:cubicBezTo>
                        <a:pt x="4243" y="3541"/>
                        <a:pt x="4318" y="3512"/>
                        <a:pt x="4392" y="3512"/>
                      </a:cubicBezTo>
                      <a:cubicBezTo>
                        <a:pt x="4467" y="3512"/>
                        <a:pt x="4542" y="3541"/>
                        <a:pt x="4598" y="3598"/>
                      </a:cubicBezTo>
                      <a:cubicBezTo>
                        <a:pt x="4713" y="3712"/>
                        <a:pt x="4713" y="3897"/>
                        <a:pt x="4598" y="4012"/>
                      </a:cubicBezTo>
                      <a:lnTo>
                        <a:pt x="3247" y="5364"/>
                      </a:lnTo>
                      <a:lnTo>
                        <a:pt x="5221" y="8325"/>
                      </a:lnTo>
                      <a:cubicBezTo>
                        <a:pt x="5280" y="8414"/>
                        <a:pt x="5274" y="8500"/>
                        <a:pt x="5265" y="8546"/>
                      </a:cubicBezTo>
                      <a:cubicBezTo>
                        <a:pt x="5257" y="8591"/>
                        <a:pt x="5228" y="8674"/>
                        <a:pt x="5140" y="8732"/>
                      </a:cubicBezTo>
                      <a:cubicBezTo>
                        <a:pt x="5090" y="8764"/>
                        <a:pt x="5037" y="8780"/>
                        <a:pt x="4979" y="8780"/>
                      </a:cubicBezTo>
                      <a:cubicBezTo>
                        <a:pt x="4880" y="8780"/>
                        <a:pt x="4788" y="8732"/>
                        <a:pt x="4735" y="8651"/>
                      </a:cubicBezTo>
                      <a:lnTo>
                        <a:pt x="2824" y="5787"/>
                      </a:lnTo>
                      <a:lnTo>
                        <a:pt x="1757" y="6853"/>
                      </a:lnTo>
                      <a:lnTo>
                        <a:pt x="1757" y="8488"/>
                      </a:lnTo>
                      <a:cubicBezTo>
                        <a:pt x="1757" y="8649"/>
                        <a:pt x="1627" y="8782"/>
                        <a:pt x="1466" y="8782"/>
                      </a:cubicBezTo>
                      <a:cubicBezTo>
                        <a:pt x="1305" y="8782"/>
                        <a:pt x="1172" y="8649"/>
                        <a:pt x="1172" y="8488"/>
                      </a:cubicBezTo>
                      <a:lnTo>
                        <a:pt x="1172" y="1463"/>
                      </a:lnTo>
                      <a:cubicBezTo>
                        <a:pt x="1172" y="1302"/>
                        <a:pt x="1305" y="1171"/>
                        <a:pt x="1466" y="1171"/>
                      </a:cubicBezTo>
                      <a:close/>
                      <a:moveTo>
                        <a:pt x="1466" y="0"/>
                      </a:moveTo>
                      <a:cubicBezTo>
                        <a:pt x="659" y="0"/>
                        <a:pt x="1" y="657"/>
                        <a:pt x="1" y="1463"/>
                      </a:cubicBezTo>
                      <a:lnTo>
                        <a:pt x="1" y="8488"/>
                      </a:lnTo>
                      <a:cubicBezTo>
                        <a:pt x="1" y="9295"/>
                        <a:pt x="659" y="9951"/>
                        <a:pt x="1466" y="9951"/>
                      </a:cubicBezTo>
                      <a:cubicBezTo>
                        <a:pt x="2272" y="9951"/>
                        <a:pt x="2929" y="9295"/>
                        <a:pt x="2929" y="8488"/>
                      </a:cubicBezTo>
                      <a:lnTo>
                        <a:pt x="2929" y="8053"/>
                      </a:lnTo>
                      <a:lnTo>
                        <a:pt x="3760" y="9300"/>
                      </a:lnTo>
                      <a:cubicBezTo>
                        <a:pt x="4032" y="9709"/>
                        <a:pt x="4487" y="9951"/>
                        <a:pt x="4979" y="9951"/>
                      </a:cubicBezTo>
                      <a:cubicBezTo>
                        <a:pt x="5269" y="9951"/>
                        <a:pt x="5548" y="9866"/>
                        <a:pt x="5789" y="9705"/>
                      </a:cubicBezTo>
                      <a:cubicBezTo>
                        <a:pt x="6114" y="9489"/>
                        <a:pt x="6336" y="9158"/>
                        <a:pt x="6413" y="8775"/>
                      </a:cubicBezTo>
                      <a:cubicBezTo>
                        <a:pt x="6490" y="8391"/>
                        <a:pt x="6412" y="8001"/>
                        <a:pt x="6196" y="7676"/>
                      </a:cubicBezTo>
                      <a:lnTo>
                        <a:pt x="4754" y="5512"/>
                      </a:lnTo>
                      <a:lnTo>
                        <a:pt x="5426" y="4840"/>
                      </a:lnTo>
                      <a:cubicBezTo>
                        <a:pt x="5998" y="4269"/>
                        <a:pt x="5998" y="3340"/>
                        <a:pt x="5426" y="2771"/>
                      </a:cubicBezTo>
                      <a:cubicBezTo>
                        <a:pt x="5142" y="2485"/>
                        <a:pt x="4767" y="2342"/>
                        <a:pt x="4392" y="2342"/>
                      </a:cubicBezTo>
                      <a:cubicBezTo>
                        <a:pt x="4017" y="2342"/>
                        <a:pt x="3642" y="2485"/>
                        <a:pt x="3357" y="2771"/>
                      </a:cubicBezTo>
                      <a:lnTo>
                        <a:pt x="2929" y="3199"/>
                      </a:lnTo>
                      <a:lnTo>
                        <a:pt x="2929" y="1463"/>
                      </a:lnTo>
                      <a:cubicBezTo>
                        <a:pt x="2929" y="657"/>
                        <a:pt x="2272" y="0"/>
                        <a:pt x="146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8" name="Google Shape;12619;p89">
                  <a:extLst>
                    <a:ext uri="{FF2B5EF4-FFF2-40B4-BE49-F238E27FC236}">
                      <a16:creationId xmlns:a16="http://schemas.microsoft.com/office/drawing/2014/main" id="{2D09C488-37B9-6384-7E93-F6103196DCD5}"/>
                    </a:ext>
                  </a:extLst>
                </p:cNvPr>
                <p:cNvSpPr/>
                <p:nvPr/>
              </p:nvSpPr>
              <p:spPr>
                <a:xfrm>
                  <a:off x="6090251" y="2676413"/>
                  <a:ext cx="135405" cy="207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8" h="9951" extrusionOk="0">
                      <a:moveTo>
                        <a:pt x="1464" y="1171"/>
                      </a:moveTo>
                      <a:cubicBezTo>
                        <a:pt x="1625" y="1171"/>
                        <a:pt x="1757" y="1302"/>
                        <a:pt x="1757" y="1463"/>
                      </a:cubicBezTo>
                      <a:lnTo>
                        <a:pt x="1757" y="6026"/>
                      </a:lnTo>
                      <a:lnTo>
                        <a:pt x="4184" y="3598"/>
                      </a:lnTo>
                      <a:cubicBezTo>
                        <a:pt x="4241" y="3541"/>
                        <a:pt x="4316" y="3512"/>
                        <a:pt x="4391" y="3512"/>
                      </a:cubicBezTo>
                      <a:cubicBezTo>
                        <a:pt x="4466" y="3512"/>
                        <a:pt x="4541" y="3541"/>
                        <a:pt x="4598" y="3598"/>
                      </a:cubicBezTo>
                      <a:cubicBezTo>
                        <a:pt x="4712" y="3712"/>
                        <a:pt x="4712" y="3897"/>
                        <a:pt x="4598" y="4012"/>
                      </a:cubicBezTo>
                      <a:lnTo>
                        <a:pt x="3245" y="5364"/>
                      </a:lnTo>
                      <a:lnTo>
                        <a:pt x="5219" y="8325"/>
                      </a:lnTo>
                      <a:cubicBezTo>
                        <a:pt x="5278" y="8414"/>
                        <a:pt x="5272" y="8500"/>
                        <a:pt x="5264" y="8546"/>
                      </a:cubicBezTo>
                      <a:cubicBezTo>
                        <a:pt x="5255" y="8591"/>
                        <a:pt x="5226" y="8674"/>
                        <a:pt x="5138" y="8732"/>
                      </a:cubicBezTo>
                      <a:cubicBezTo>
                        <a:pt x="5090" y="8764"/>
                        <a:pt x="5035" y="8780"/>
                        <a:pt x="4977" y="8780"/>
                      </a:cubicBezTo>
                      <a:cubicBezTo>
                        <a:pt x="4878" y="8780"/>
                        <a:pt x="4788" y="8732"/>
                        <a:pt x="4733" y="8651"/>
                      </a:cubicBezTo>
                      <a:lnTo>
                        <a:pt x="2824" y="5787"/>
                      </a:lnTo>
                      <a:lnTo>
                        <a:pt x="1757" y="6853"/>
                      </a:lnTo>
                      <a:lnTo>
                        <a:pt x="1757" y="8488"/>
                      </a:lnTo>
                      <a:cubicBezTo>
                        <a:pt x="1757" y="8649"/>
                        <a:pt x="1625" y="8782"/>
                        <a:pt x="1464" y="8782"/>
                      </a:cubicBezTo>
                      <a:cubicBezTo>
                        <a:pt x="1303" y="8782"/>
                        <a:pt x="1172" y="8649"/>
                        <a:pt x="1172" y="8488"/>
                      </a:cubicBezTo>
                      <a:lnTo>
                        <a:pt x="1172" y="1463"/>
                      </a:lnTo>
                      <a:cubicBezTo>
                        <a:pt x="1172" y="1302"/>
                        <a:pt x="1303" y="1171"/>
                        <a:pt x="1464" y="1171"/>
                      </a:cubicBezTo>
                      <a:close/>
                      <a:moveTo>
                        <a:pt x="1464" y="0"/>
                      </a:moveTo>
                      <a:cubicBezTo>
                        <a:pt x="657" y="0"/>
                        <a:pt x="1" y="657"/>
                        <a:pt x="1" y="1463"/>
                      </a:cubicBezTo>
                      <a:lnTo>
                        <a:pt x="1" y="8488"/>
                      </a:lnTo>
                      <a:cubicBezTo>
                        <a:pt x="1" y="9295"/>
                        <a:pt x="657" y="9951"/>
                        <a:pt x="1464" y="9951"/>
                      </a:cubicBezTo>
                      <a:cubicBezTo>
                        <a:pt x="2270" y="9951"/>
                        <a:pt x="2927" y="9295"/>
                        <a:pt x="2927" y="8488"/>
                      </a:cubicBezTo>
                      <a:lnTo>
                        <a:pt x="2927" y="8053"/>
                      </a:lnTo>
                      <a:lnTo>
                        <a:pt x="3758" y="9300"/>
                      </a:lnTo>
                      <a:cubicBezTo>
                        <a:pt x="4031" y="9709"/>
                        <a:pt x="4485" y="9951"/>
                        <a:pt x="4977" y="9951"/>
                      </a:cubicBezTo>
                      <a:cubicBezTo>
                        <a:pt x="5267" y="9951"/>
                        <a:pt x="5548" y="9866"/>
                        <a:pt x="5787" y="9705"/>
                      </a:cubicBezTo>
                      <a:cubicBezTo>
                        <a:pt x="6113" y="9489"/>
                        <a:pt x="6336" y="9158"/>
                        <a:pt x="6412" y="8775"/>
                      </a:cubicBezTo>
                      <a:cubicBezTo>
                        <a:pt x="6488" y="8391"/>
                        <a:pt x="6410" y="8001"/>
                        <a:pt x="6194" y="7676"/>
                      </a:cubicBezTo>
                      <a:lnTo>
                        <a:pt x="4752" y="5512"/>
                      </a:lnTo>
                      <a:lnTo>
                        <a:pt x="5426" y="4840"/>
                      </a:lnTo>
                      <a:cubicBezTo>
                        <a:pt x="5996" y="4269"/>
                        <a:pt x="5996" y="3340"/>
                        <a:pt x="5426" y="2771"/>
                      </a:cubicBezTo>
                      <a:cubicBezTo>
                        <a:pt x="5141" y="2485"/>
                        <a:pt x="4766" y="2342"/>
                        <a:pt x="4391" y="2342"/>
                      </a:cubicBezTo>
                      <a:cubicBezTo>
                        <a:pt x="4016" y="2342"/>
                        <a:pt x="3641" y="2485"/>
                        <a:pt x="3357" y="2771"/>
                      </a:cubicBezTo>
                      <a:lnTo>
                        <a:pt x="2927" y="3199"/>
                      </a:lnTo>
                      <a:lnTo>
                        <a:pt x="2927" y="1463"/>
                      </a:lnTo>
                      <a:cubicBezTo>
                        <a:pt x="2927" y="657"/>
                        <a:pt x="2270" y="0"/>
                        <a:pt x="14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3" name="Google Shape;12620;p89">
                <a:extLst>
                  <a:ext uri="{FF2B5EF4-FFF2-40B4-BE49-F238E27FC236}">
                    <a16:creationId xmlns:a16="http://schemas.microsoft.com/office/drawing/2014/main" id="{C9A978CD-D2DA-6557-6903-0410AA40CA8A}"/>
                  </a:ext>
                </a:extLst>
              </p:cNvPr>
              <p:cNvGrpSpPr/>
              <p:nvPr/>
            </p:nvGrpSpPr>
            <p:grpSpPr>
              <a:xfrm>
                <a:off x="8615531" y="5123204"/>
                <a:ext cx="620859" cy="620859"/>
                <a:chOff x="7137330" y="2571753"/>
                <a:chExt cx="417024" cy="417024"/>
              </a:xfrm>
              <a:grpFill/>
            </p:grpSpPr>
            <p:sp>
              <p:nvSpPr>
                <p:cNvPr id="82" name="Google Shape;12621;p89">
                  <a:extLst>
                    <a:ext uri="{FF2B5EF4-FFF2-40B4-BE49-F238E27FC236}">
                      <a16:creationId xmlns:a16="http://schemas.microsoft.com/office/drawing/2014/main" id="{8BD235CE-44AB-C200-7768-8474C53E1FE5}"/>
                    </a:ext>
                  </a:extLst>
                </p:cNvPr>
                <p:cNvSpPr/>
                <p:nvPr/>
              </p:nvSpPr>
              <p:spPr>
                <a:xfrm>
                  <a:off x="7235854" y="2645840"/>
                  <a:ext cx="219949" cy="268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9" h="12881" extrusionOk="0">
                      <a:moveTo>
                        <a:pt x="5271" y="1172"/>
                      </a:moveTo>
                      <a:cubicBezTo>
                        <a:pt x="7530" y="1172"/>
                        <a:pt x="9368" y="3010"/>
                        <a:pt x="9368" y="5270"/>
                      </a:cubicBezTo>
                      <a:cubicBezTo>
                        <a:pt x="9368" y="6273"/>
                        <a:pt x="8717" y="7797"/>
                        <a:pt x="7624" y="9343"/>
                      </a:cubicBezTo>
                      <a:cubicBezTo>
                        <a:pt x="6513" y="10917"/>
                        <a:pt x="5536" y="11665"/>
                        <a:pt x="5271" y="11708"/>
                      </a:cubicBezTo>
                      <a:cubicBezTo>
                        <a:pt x="5004" y="11665"/>
                        <a:pt x="4029" y="10917"/>
                        <a:pt x="2916" y="9343"/>
                      </a:cubicBezTo>
                      <a:cubicBezTo>
                        <a:pt x="1825" y="7797"/>
                        <a:pt x="1172" y="6273"/>
                        <a:pt x="1172" y="5270"/>
                      </a:cubicBezTo>
                      <a:cubicBezTo>
                        <a:pt x="1172" y="3010"/>
                        <a:pt x="3010" y="1172"/>
                        <a:pt x="5271" y="1172"/>
                      </a:cubicBezTo>
                      <a:close/>
                      <a:moveTo>
                        <a:pt x="5271" y="1"/>
                      </a:moveTo>
                      <a:cubicBezTo>
                        <a:pt x="2366" y="1"/>
                        <a:pt x="1" y="2364"/>
                        <a:pt x="1" y="5270"/>
                      </a:cubicBezTo>
                      <a:cubicBezTo>
                        <a:pt x="1" y="7084"/>
                        <a:pt x="1409" y="9247"/>
                        <a:pt x="2014" y="10093"/>
                      </a:cubicBezTo>
                      <a:cubicBezTo>
                        <a:pt x="2481" y="10747"/>
                        <a:pt x="4098" y="12881"/>
                        <a:pt x="5271" y="12881"/>
                      </a:cubicBezTo>
                      <a:cubicBezTo>
                        <a:pt x="6444" y="12881"/>
                        <a:pt x="8059" y="10747"/>
                        <a:pt x="8528" y="10093"/>
                      </a:cubicBezTo>
                      <a:cubicBezTo>
                        <a:pt x="9133" y="9247"/>
                        <a:pt x="10539" y="7084"/>
                        <a:pt x="10539" y="5270"/>
                      </a:cubicBezTo>
                      <a:cubicBezTo>
                        <a:pt x="10539" y="2364"/>
                        <a:pt x="8175" y="1"/>
                        <a:pt x="52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3" name="Google Shape;12622;p89">
                  <a:extLst>
                    <a:ext uri="{FF2B5EF4-FFF2-40B4-BE49-F238E27FC236}">
                      <a16:creationId xmlns:a16="http://schemas.microsoft.com/office/drawing/2014/main" id="{EC940582-DAED-B2FA-71C2-7FDAA924BA15}"/>
                    </a:ext>
                  </a:extLst>
                </p:cNvPr>
                <p:cNvSpPr/>
                <p:nvPr/>
              </p:nvSpPr>
              <p:spPr>
                <a:xfrm>
                  <a:off x="7137330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9992" y="1171"/>
                      </a:moveTo>
                      <a:cubicBezTo>
                        <a:pt x="14855" y="1171"/>
                        <a:pt x="18812" y="5127"/>
                        <a:pt x="18812" y="9991"/>
                      </a:cubicBezTo>
                      <a:cubicBezTo>
                        <a:pt x="18812" y="14854"/>
                        <a:pt x="14855" y="18810"/>
                        <a:pt x="9992" y="18810"/>
                      </a:cubicBezTo>
                      <a:cubicBezTo>
                        <a:pt x="5127" y="18810"/>
                        <a:pt x="1171" y="14854"/>
                        <a:pt x="1171" y="9991"/>
                      </a:cubicBezTo>
                      <a:cubicBezTo>
                        <a:pt x="1171" y="5127"/>
                        <a:pt x="5127" y="1171"/>
                        <a:pt x="9992" y="1171"/>
                      </a:cubicBezTo>
                      <a:close/>
                      <a:moveTo>
                        <a:pt x="9992" y="0"/>
                      </a:moveTo>
                      <a:cubicBezTo>
                        <a:pt x="4490" y="0"/>
                        <a:pt x="0" y="4490"/>
                        <a:pt x="0" y="9990"/>
                      </a:cubicBezTo>
                      <a:cubicBezTo>
                        <a:pt x="0" y="15491"/>
                        <a:pt x="4490" y="19981"/>
                        <a:pt x="9992" y="19981"/>
                      </a:cubicBezTo>
                      <a:cubicBezTo>
                        <a:pt x="15493" y="19981"/>
                        <a:pt x="19981" y="15491"/>
                        <a:pt x="19981" y="9990"/>
                      </a:cubicBezTo>
                      <a:cubicBezTo>
                        <a:pt x="19981" y="4488"/>
                        <a:pt x="15492" y="0"/>
                        <a:pt x="99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4" name="Google Shape;12623;p89">
                  <a:extLst>
                    <a:ext uri="{FF2B5EF4-FFF2-40B4-BE49-F238E27FC236}">
                      <a16:creationId xmlns:a16="http://schemas.microsoft.com/office/drawing/2014/main" id="{E91BA321-6303-59C8-2DF7-7E59EB526C41}"/>
                    </a:ext>
                  </a:extLst>
                </p:cNvPr>
                <p:cNvSpPr/>
                <p:nvPr/>
              </p:nvSpPr>
              <p:spPr>
                <a:xfrm>
                  <a:off x="7284751" y="2694716"/>
                  <a:ext cx="122173" cy="122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4" h="5855" extrusionOk="0">
                      <a:moveTo>
                        <a:pt x="2928" y="1172"/>
                      </a:moveTo>
                      <a:cubicBezTo>
                        <a:pt x="3895" y="1172"/>
                        <a:pt x="4684" y="1959"/>
                        <a:pt x="4684" y="2928"/>
                      </a:cubicBezTo>
                      <a:cubicBezTo>
                        <a:pt x="4684" y="3896"/>
                        <a:pt x="3895" y="4683"/>
                        <a:pt x="2928" y="4683"/>
                      </a:cubicBezTo>
                      <a:cubicBezTo>
                        <a:pt x="1958" y="4683"/>
                        <a:pt x="1171" y="3896"/>
                        <a:pt x="1171" y="2928"/>
                      </a:cubicBezTo>
                      <a:cubicBezTo>
                        <a:pt x="2139" y="2928"/>
                        <a:pt x="2928" y="2139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2655" y="1"/>
                        <a:pt x="2374" y="47"/>
                        <a:pt x="2066" y="142"/>
                      </a:cubicBezTo>
                      <a:cubicBezTo>
                        <a:pt x="1732" y="245"/>
                        <a:pt x="1562" y="616"/>
                        <a:pt x="1704" y="936"/>
                      </a:cubicBezTo>
                      <a:cubicBezTo>
                        <a:pt x="1885" y="1345"/>
                        <a:pt x="1569" y="1756"/>
                        <a:pt x="1177" y="1756"/>
                      </a:cubicBezTo>
                      <a:cubicBezTo>
                        <a:pt x="1099" y="1756"/>
                        <a:pt x="1018" y="1740"/>
                        <a:pt x="938" y="1704"/>
                      </a:cubicBezTo>
                      <a:cubicBezTo>
                        <a:pt x="860" y="1670"/>
                        <a:pt x="780" y="1654"/>
                        <a:pt x="701" y="1654"/>
                      </a:cubicBezTo>
                      <a:cubicBezTo>
                        <a:pt x="453" y="1654"/>
                        <a:pt x="219" y="1813"/>
                        <a:pt x="142" y="2067"/>
                      </a:cubicBezTo>
                      <a:cubicBezTo>
                        <a:pt x="46" y="2373"/>
                        <a:pt x="0" y="2656"/>
                        <a:pt x="0" y="2928"/>
                      </a:cubicBezTo>
                      <a:cubicBezTo>
                        <a:pt x="0" y="4542"/>
                        <a:pt x="1313" y="5854"/>
                        <a:pt x="2928" y="5854"/>
                      </a:cubicBezTo>
                      <a:cubicBezTo>
                        <a:pt x="4541" y="5854"/>
                        <a:pt x="5854" y="4542"/>
                        <a:pt x="5854" y="2928"/>
                      </a:cubicBezTo>
                      <a:cubicBezTo>
                        <a:pt x="5854" y="1313"/>
                        <a:pt x="4541" y="1"/>
                        <a:pt x="29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4" name="Google Shape;12624;p89">
                <a:extLst>
                  <a:ext uri="{FF2B5EF4-FFF2-40B4-BE49-F238E27FC236}">
                    <a16:creationId xmlns:a16="http://schemas.microsoft.com/office/drawing/2014/main" id="{9F443153-58FB-207D-1CDE-947EC6647FF7}"/>
                  </a:ext>
                </a:extLst>
              </p:cNvPr>
              <p:cNvGrpSpPr/>
              <p:nvPr/>
            </p:nvGrpSpPr>
            <p:grpSpPr>
              <a:xfrm>
                <a:off x="7676248" y="5123204"/>
                <a:ext cx="620859" cy="620859"/>
                <a:chOff x="6613801" y="2571753"/>
                <a:chExt cx="417024" cy="417024"/>
              </a:xfrm>
              <a:grpFill/>
            </p:grpSpPr>
            <p:sp>
              <p:nvSpPr>
                <p:cNvPr id="77" name="Google Shape;12625;p89">
                  <a:extLst>
                    <a:ext uri="{FF2B5EF4-FFF2-40B4-BE49-F238E27FC236}">
                      <a16:creationId xmlns:a16="http://schemas.microsoft.com/office/drawing/2014/main" id="{80EB7FE3-A819-08C8-95A5-4895B2479EF5}"/>
                    </a:ext>
                  </a:extLst>
                </p:cNvPr>
                <p:cNvSpPr/>
                <p:nvPr/>
              </p:nvSpPr>
              <p:spPr>
                <a:xfrm>
                  <a:off x="6613801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9991" y="1171"/>
                      </a:moveTo>
                      <a:cubicBezTo>
                        <a:pt x="14854" y="1171"/>
                        <a:pt x="18812" y="5127"/>
                        <a:pt x="18812" y="9991"/>
                      </a:cubicBezTo>
                      <a:cubicBezTo>
                        <a:pt x="18812" y="14854"/>
                        <a:pt x="14854" y="18810"/>
                        <a:pt x="9991" y="18810"/>
                      </a:cubicBezTo>
                      <a:cubicBezTo>
                        <a:pt x="5127" y="18810"/>
                        <a:pt x="1171" y="14854"/>
                        <a:pt x="1171" y="9991"/>
                      </a:cubicBezTo>
                      <a:cubicBezTo>
                        <a:pt x="1171" y="5127"/>
                        <a:pt x="5127" y="1171"/>
                        <a:pt x="9991" y="1171"/>
                      </a:cubicBezTo>
                      <a:close/>
                      <a:moveTo>
                        <a:pt x="9991" y="0"/>
                      </a:moveTo>
                      <a:cubicBezTo>
                        <a:pt x="4490" y="0"/>
                        <a:pt x="0" y="4490"/>
                        <a:pt x="0" y="9990"/>
                      </a:cubicBezTo>
                      <a:cubicBezTo>
                        <a:pt x="0" y="15493"/>
                        <a:pt x="4490" y="19981"/>
                        <a:pt x="9991" y="19981"/>
                      </a:cubicBezTo>
                      <a:cubicBezTo>
                        <a:pt x="15493" y="19981"/>
                        <a:pt x="19981" y="15491"/>
                        <a:pt x="19981" y="9990"/>
                      </a:cubicBezTo>
                      <a:cubicBezTo>
                        <a:pt x="19981" y="4488"/>
                        <a:pt x="15491" y="0"/>
                        <a:pt x="999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8" name="Google Shape;12626;p89">
                  <a:extLst>
                    <a:ext uri="{FF2B5EF4-FFF2-40B4-BE49-F238E27FC236}">
                      <a16:creationId xmlns:a16="http://schemas.microsoft.com/office/drawing/2014/main" id="{DAD958B5-28D0-3C52-BDDF-23201A6C1753}"/>
                    </a:ext>
                  </a:extLst>
                </p:cNvPr>
                <p:cNvSpPr/>
                <p:nvPr/>
              </p:nvSpPr>
              <p:spPr>
                <a:xfrm>
                  <a:off x="6663449" y="2645840"/>
                  <a:ext cx="317704" cy="268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3" h="12881" extrusionOk="0">
                      <a:moveTo>
                        <a:pt x="12295" y="1172"/>
                      </a:moveTo>
                      <a:cubicBezTo>
                        <a:pt x="12619" y="1172"/>
                        <a:pt x="12881" y="1435"/>
                        <a:pt x="12881" y="1757"/>
                      </a:cubicBezTo>
                      <a:cubicBezTo>
                        <a:pt x="12881" y="2079"/>
                        <a:pt x="12617" y="2343"/>
                        <a:pt x="12295" y="2343"/>
                      </a:cubicBezTo>
                      <a:cubicBezTo>
                        <a:pt x="11973" y="2343"/>
                        <a:pt x="11709" y="2079"/>
                        <a:pt x="11709" y="1757"/>
                      </a:cubicBezTo>
                      <a:cubicBezTo>
                        <a:pt x="11709" y="1435"/>
                        <a:pt x="11973" y="1172"/>
                        <a:pt x="12295" y="1172"/>
                      </a:cubicBezTo>
                      <a:close/>
                      <a:moveTo>
                        <a:pt x="2343" y="4685"/>
                      </a:moveTo>
                      <a:cubicBezTo>
                        <a:pt x="2592" y="4685"/>
                        <a:pt x="2827" y="4763"/>
                        <a:pt x="3022" y="4902"/>
                      </a:cubicBezTo>
                      <a:cubicBezTo>
                        <a:pt x="2330" y="5410"/>
                        <a:pt x="1821" y="6015"/>
                        <a:pt x="1513" y="6677"/>
                      </a:cubicBezTo>
                      <a:cubicBezTo>
                        <a:pt x="1301" y="6461"/>
                        <a:pt x="1173" y="6167"/>
                        <a:pt x="1173" y="5856"/>
                      </a:cubicBezTo>
                      <a:cubicBezTo>
                        <a:pt x="1173" y="5210"/>
                        <a:pt x="1697" y="4685"/>
                        <a:pt x="2343" y="4685"/>
                      </a:cubicBezTo>
                      <a:close/>
                      <a:moveTo>
                        <a:pt x="12881" y="4685"/>
                      </a:moveTo>
                      <a:cubicBezTo>
                        <a:pt x="13526" y="4685"/>
                        <a:pt x="14052" y="5208"/>
                        <a:pt x="14052" y="5854"/>
                      </a:cubicBezTo>
                      <a:cubicBezTo>
                        <a:pt x="14052" y="6167"/>
                        <a:pt x="13923" y="6461"/>
                        <a:pt x="13712" y="6677"/>
                      </a:cubicBezTo>
                      <a:cubicBezTo>
                        <a:pt x="13404" y="6015"/>
                        <a:pt x="12893" y="5410"/>
                        <a:pt x="12201" y="4902"/>
                      </a:cubicBezTo>
                      <a:cubicBezTo>
                        <a:pt x="12396" y="4763"/>
                        <a:pt x="12633" y="4685"/>
                        <a:pt x="12881" y="4685"/>
                      </a:cubicBezTo>
                      <a:close/>
                      <a:moveTo>
                        <a:pt x="7616" y="4685"/>
                      </a:moveTo>
                      <a:cubicBezTo>
                        <a:pt x="9058" y="4685"/>
                        <a:pt x="10407" y="5074"/>
                        <a:pt x="11416" y="5778"/>
                      </a:cubicBezTo>
                      <a:cubicBezTo>
                        <a:pt x="12360" y="6440"/>
                        <a:pt x="12881" y="7299"/>
                        <a:pt x="12881" y="8196"/>
                      </a:cubicBezTo>
                      <a:cubicBezTo>
                        <a:pt x="12881" y="9095"/>
                        <a:pt x="12360" y="9953"/>
                        <a:pt x="11416" y="10615"/>
                      </a:cubicBezTo>
                      <a:cubicBezTo>
                        <a:pt x="10407" y="11320"/>
                        <a:pt x="9056" y="11710"/>
                        <a:pt x="7612" y="11710"/>
                      </a:cubicBezTo>
                      <a:cubicBezTo>
                        <a:pt x="6167" y="11710"/>
                        <a:pt x="4816" y="11320"/>
                        <a:pt x="3807" y="10615"/>
                      </a:cubicBezTo>
                      <a:cubicBezTo>
                        <a:pt x="2863" y="9953"/>
                        <a:pt x="2343" y="9095"/>
                        <a:pt x="2343" y="8196"/>
                      </a:cubicBezTo>
                      <a:cubicBezTo>
                        <a:pt x="2343" y="7299"/>
                        <a:pt x="2863" y="6440"/>
                        <a:pt x="3807" y="5778"/>
                      </a:cubicBezTo>
                      <a:cubicBezTo>
                        <a:pt x="4816" y="5074"/>
                        <a:pt x="6165" y="4685"/>
                        <a:pt x="7609" y="4685"/>
                      </a:cubicBezTo>
                      <a:close/>
                      <a:moveTo>
                        <a:pt x="8782" y="0"/>
                      </a:moveTo>
                      <a:cubicBezTo>
                        <a:pt x="8538" y="0"/>
                        <a:pt x="8309" y="156"/>
                        <a:pt x="8228" y="402"/>
                      </a:cubicBezTo>
                      <a:lnTo>
                        <a:pt x="7186" y="3524"/>
                      </a:lnTo>
                      <a:cubicBezTo>
                        <a:pt x="6065" y="3576"/>
                        <a:pt x="4998" y="3836"/>
                        <a:pt x="4073" y="4276"/>
                      </a:cubicBezTo>
                      <a:cubicBezTo>
                        <a:pt x="3634" y="3797"/>
                        <a:pt x="3011" y="3514"/>
                        <a:pt x="2343" y="3514"/>
                      </a:cubicBezTo>
                      <a:cubicBezTo>
                        <a:pt x="1051" y="3514"/>
                        <a:pt x="0" y="4565"/>
                        <a:pt x="0" y="5856"/>
                      </a:cubicBezTo>
                      <a:cubicBezTo>
                        <a:pt x="0" y="6702"/>
                        <a:pt x="469" y="7478"/>
                        <a:pt x="1186" y="7889"/>
                      </a:cubicBezTo>
                      <a:cubicBezTo>
                        <a:pt x="1177" y="7991"/>
                        <a:pt x="1171" y="8094"/>
                        <a:pt x="1171" y="8196"/>
                      </a:cubicBezTo>
                      <a:cubicBezTo>
                        <a:pt x="1171" y="9488"/>
                        <a:pt x="1870" y="10687"/>
                        <a:pt x="3137" y="11573"/>
                      </a:cubicBezTo>
                      <a:cubicBezTo>
                        <a:pt x="4340" y="12415"/>
                        <a:pt x="5928" y="12881"/>
                        <a:pt x="7611" y="12881"/>
                      </a:cubicBezTo>
                      <a:cubicBezTo>
                        <a:pt x="9293" y="12881"/>
                        <a:pt x="10883" y="12415"/>
                        <a:pt x="12086" y="11573"/>
                      </a:cubicBezTo>
                      <a:cubicBezTo>
                        <a:pt x="13353" y="10687"/>
                        <a:pt x="14050" y="9488"/>
                        <a:pt x="14050" y="8196"/>
                      </a:cubicBezTo>
                      <a:cubicBezTo>
                        <a:pt x="14050" y="8094"/>
                        <a:pt x="14046" y="7991"/>
                        <a:pt x="14037" y="7889"/>
                      </a:cubicBezTo>
                      <a:cubicBezTo>
                        <a:pt x="14754" y="7478"/>
                        <a:pt x="15223" y="6702"/>
                        <a:pt x="15223" y="5856"/>
                      </a:cubicBezTo>
                      <a:cubicBezTo>
                        <a:pt x="15223" y="4565"/>
                        <a:pt x="14172" y="3514"/>
                        <a:pt x="12881" y="3514"/>
                      </a:cubicBezTo>
                      <a:cubicBezTo>
                        <a:pt x="12212" y="3514"/>
                        <a:pt x="11589" y="3797"/>
                        <a:pt x="11152" y="4276"/>
                      </a:cubicBezTo>
                      <a:cubicBezTo>
                        <a:pt x="10330" y="3885"/>
                        <a:pt x="9396" y="3636"/>
                        <a:pt x="8412" y="3549"/>
                      </a:cubicBezTo>
                      <a:lnTo>
                        <a:pt x="9153" y="1327"/>
                      </a:lnTo>
                      <a:lnTo>
                        <a:pt x="10540" y="1789"/>
                      </a:lnTo>
                      <a:cubicBezTo>
                        <a:pt x="10556" y="2742"/>
                        <a:pt x="11338" y="3514"/>
                        <a:pt x="12295" y="3514"/>
                      </a:cubicBezTo>
                      <a:cubicBezTo>
                        <a:pt x="13263" y="3514"/>
                        <a:pt x="14052" y="2725"/>
                        <a:pt x="14052" y="1757"/>
                      </a:cubicBezTo>
                      <a:cubicBezTo>
                        <a:pt x="14052" y="790"/>
                        <a:pt x="13263" y="1"/>
                        <a:pt x="12295" y="1"/>
                      </a:cubicBezTo>
                      <a:cubicBezTo>
                        <a:pt x="11732" y="1"/>
                        <a:pt x="11232" y="268"/>
                        <a:pt x="10910" y="678"/>
                      </a:cubicBezTo>
                      <a:lnTo>
                        <a:pt x="8968" y="31"/>
                      </a:lnTo>
                      <a:cubicBezTo>
                        <a:pt x="8906" y="10"/>
                        <a:pt x="8844" y="0"/>
                        <a:pt x="878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9" name="Google Shape;12627;p89">
                  <a:extLst>
                    <a:ext uri="{FF2B5EF4-FFF2-40B4-BE49-F238E27FC236}">
                      <a16:creationId xmlns:a16="http://schemas.microsoft.com/office/drawing/2014/main" id="{6F4A5F8F-7D1F-C78C-5A3D-1A092967558D}"/>
                    </a:ext>
                  </a:extLst>
                </p:cNvPr>
                <p:cNvSpPr/>
                <p:nvPr/>
              </p:nvSpPr>
              <p:spPr>
                <a:xfrm>
                  <a:off x="6748992" y="2768030"/>
                  <a:ext cx="48898" cy="48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2342" extrusionOk="0">
                      <a:moveTo>
                        <a:pt x="1171" y="1"/>
                      </a:moveTo>
                      <a:cubicBezTo>
                        <a:pt x="526" y="1"/>
                        <a:pt x="0" y="525"/>
                        <a:pt x="0" y="1170"/>
                      </a:cubicBezTo>
                      <a:cubicBezTo>
                        <a:pt x="0" y="1816"/>
                        <a:pt x="526" y="2341"/>
                        <a:pt x="1171" y="2341"/>
                      </a:cubicBezTo>
                      <a:cubicBezTo>
                        <a:pt x="1817" y="2341"/>
                        <a:pt x="2342" y="1816"/>
                        <a:pt x="2342" y="1170"/>
                      </a:cubicBezTo>
                      <a:cubicBezTo>
                        <a:pt x="2342" y="525"/>
                        <a:pt x="1817" y="1"/>
                        <a:pt x="117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0" name="Google Shape;12628;p89">
                  <a:extLst>
                    <a:ext uri="{FF2B5EF4-FFF2-40B4-BE49-F238E27FC236}">
                      <a16:creationId xmlns:a16="http://schemas.microsoft.com/office/drawing/2014/main" id="{46DA15D6-CB89-F72D-B858-E7D9506B094F}"/>
                    </a:ext>
                  </a:extLst>
                </p:cNvPr>
                <p:cNvSpPr/>
                <p:nvPr/>
              </p:nvSpPr>
              <p:spPr>
                <a:xfrm>
                  <a:off x="6846703" y="2768030"/>
                  <a:ext cx="48898" cy="48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2342" extrusionOk="0">
                      <a:moveTo>
                        <a:pt x="1172" y="1"/>
                      </a:moveTo>
                      <a:cubicBezTo>
                        <a:pt x="526" y="1"/>
                        <a:pt x="1" y="525"/>
                        <a:pt x="1" y="1170"/>
                      </a:cubicBezTo>
                      <a:cubicBezTo>
                        <a:pt x="1" y="1816"/>
                        <a:pt x="526" y="2341"/>
                        <a:pt x="1172" y="2341"/>
                      </a:cubicBezTo>
                      <a:cubicBezTo>
                        <a:pt x="1818" y="2341"/>
                        <a:pt x="2343" y="1816"/>
                        <a:pt x="2343" y="1170"/>
                      </a:cubicBezTo>
                      <a:cubicBezTo>
                        <a:pt x="2343" y="525"/>
                        <a:pt x="1818" y="1"/>
                        <a:pt x="117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81" name="Google Shape;12629;p89">
                  <a:extLst>
                    <a:ext uri="{FF2B5EF4-FFF2-40B4-BE49-F238E27FC236}">
                      <a16:creationId xmlns:a16="http://schemas.microsoft.com/office/drawing/2014/main" id="{3269B6F7-EEF5-2014-886D-8BB041C1B9F5}"/>
                    </a:ext>
                  </a:extLst>
                </p:cNvPr>
                <p:cNvSpPr/>
                <p:nvPr/>
              </p:nvSpPr>
              <p:spPr>
                <a:xfrm>
                  <a:off x="6759469" y="2841323"/>
                  <a:ext cx="125658" cy="35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1" h="1722" extrusionOk="0">
                      <a:moveTo>
                        <a:pt x="670" y="0"/>
                      </a:moveTo>
                      <a:cubicBezTo>
                        <a:pt x="455" y="0"/>
                        <a:pt x="249" y="119"/>
                        <a:pt x="146" y="324"/>
                      </a:cubicBezTo>
                      <a:cubicBezTo>
                        <a:pt x="1" y="614"/>
                        <a:pt x="117" y="965"/>
                        <a:pt x="407" y="1110"/>
                      </a:cubicBezTo>
                      <a:cubicBezTo>
                        <a:pt x="1223" y="1516"/>
                        <a:pt x="2116" y="1722"/>
                        <a:pt x="3011" y="1722"/>
                      </a:cubicBezTo>
                      <a:cubicBezTo>
                        <a:pt x="3905" y="1722"/>
                        <a:pt x="4800" y="1518"/>
                        <a:pt x="5614" y="1110"/>
                      </a:cubicBezTo>
                      <a:cubicBezTo>
                        <a:pt x="5904" y="965"/>
                        <a:pt x="6021" y="614"/>
                        <a:pt x="5875" y="324"/>
                      </a:cubicBezTo>
                      <a:cubicBezTo>
                        <a:pt x="5774" y="119"/>
                        <a:pt x="5567" y="0"/>
                        <a:pt x="5352" y="0"/>
                      </a:cubicBezTo>
                      <a:cubicBezTo>
                        <a:pt x="5264" y="0"/>
                        <a:pt x="5174" y="20"/>
                        <a:pt x="5090" y="62"/>
                      </a:cubicBezTo>
                      <a:cubicBezTo>
                        <a:pt x="4439" y="388"/>
                        <a:pt x="3725" y="551"/>
                        <a:pt x="3011" y="551"/>
                      </a:cubicBezTo>
                      <a:cubicBezTo>
                        <a:pt x="2296" y="551"/>
                        <a:pt x="1582" y="388"/>
                        <a:pt x="931" y="62"/>
                      </a:cubicBezTo>
                      <a:cubicBezTo>
                        <a:pt x="847" y="20"/>
                        <a:pt x="758" y="0"/>
                        <a:pt x="6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5" name="Google Shape;12633;p89">
                <a:extLst>
                  <a:ext uri="{FF2B5EF4-FFF2-40B4-BE49-F238E27FC236}">
                    <a16:creationId xmlns:a16="http://schemas.microsoft.com/office/drawing/2014/main" id="{06C38A2A-3F00-E28D-56EC-DCC07279DA4F}"/>
                  </a:ext>
                </a:extLst>
              </p:cNvPr>
              <p:cNvGrpSpPr/>
              <p:nvPr/>
            </p:nvGrpSpPr>
            <p:grpSpPr>
              <a:xfrm>
                <a:off x="2040531" y="5215345"/>
                <a:ext cx="620859" cy="436577"/>
                <a:chOff x="3476576" y="2633631"/>
                <a:chExt cx="417024" cy="293244"/>
              </a:xfrm>
              <a:grpFill/>
            </p:grpSpPr>
            <p:sp>
              <p:nvSpPr>
                <p:cNvPr id="75" name="Google Shape;12634;p89">
                  <a:extLst>
                    <a:ext uri="{FF2B5EF4-FFF2-40B4-BE49-F238E27FC236}">
                      <a16:creationId xmlns:a16="http://schemas.microsoft.com/office/drawing/2014/main" id="{F312D876-2507-9A2C-E467-D7B133359079}"/>
                    </a:ext>
                  </a:extLst>
                </p:cNvPr>
                <p:cNvSpPr/>
                <p:nvPr/>
              </p:nvSpPr>
              <p:spPr>
                <a:xfrm>
                  <a:off x="3476576" y="2633631"/>
                  <a:ext cx="417024" cy="293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4051" extrusionOk="0">
                      <a:moveTo>
                        <a:pt x="17056" y="1172"/>
                      </a:moveTo>
                      <a:cubicBezTo>
                        <a:pt x="18023" y="1172"/>
                        <a:pt x="18811" y="1961"/>
                        <a:pt x="18811" y="2929"/>
                      </a:cubicBezTo>
                      <a:lnTo>
                        <a:pt x="18811" y="11124"/>
                      </a:lnTo>
                      <a:cubicBezTo>
                        <a:pt x="18811" y="12092"/>
                        <a:pt x="18023" y="12881"/>
                        <a:pt x="17056" y="12881"/>
                      </a:cubicBezTo>
                      <a:lnTo>
                        <a:pt x="2927" y="12881"/>
                      </a:lnTo>
                      <a:cubicBezTo>
                        <a:pt x="1959" y="12881"/>
                        <a:pt x="1172" y="12092"/>
                        <a:pt x="1172" y="11124"/>
                      </a:cubicBezTo>
                      <a:lnTo>
                        <a:pt x="1172" y="2929"/>
                      </a:lnTo>
                      <a:cubicBezTo>
                        <a:pt x="1172" y="1961"/>
                        <a:pt x="1959" y="1172"/>
                        <a:pt x="2927" y="1172"/>
                      </a:cubicBezTo>
                      <a:close/>
                      <a:moveTo>
                        <a:pt x="2927" y="1"/>
                      </a:moveTo>
                      <a:cubicBezTo>
                        <a:pt x="1313" y="1"/>
                        <a:pt x="1" y="1315"/>
                        <a:pt x="1" y="2929"/>
                      </a:cubicBezTo>
                      <a:lnTo>
                        <a:pt x="1" y="11124"/>
                      </a:lnTo>
                      <a:cubicBezTo>
                        <a:pt x="1" y="12738"/>
                        <a:pt x="1313" y="14050"/>
                        <a:pt x="2927" y="14050"/>
                      </a:cubicBezTo>
                      <a:lnTo>
                        <a:pt x="17056" y="14050"/>
                      </a:lnTo>
                      <a:cubicBezTo>
                        <a:pt x="18669" y="14050"/>
                        <a:pt x="19982" y="12738"/>
                        <a:pt x="19982" y="11124"/>
                      </a:cubicBezTo>
                      <a:lnTo>
                        <a:pt x="19982" y="2929"/>
                      </a:lnTo>
                      <a:cubicBezTo>
                        <a:pt x="19982" y="1315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6" name="Google Shape;12635;p89">
                  <a:extLst>
                    <a:ext uri="{FF2B5EF4-FFF2-40B4-BE49-F238E27FC236}">
                      <a16:creationId xmlns:a16="http://schemas.microsoft.com/office/drawing/2014/main" id="{EDC4CED8-9AAE-3A7C-FFCB-8A83EBF1D868}"/>
                    </a:ext>
                  </a:extLst>
                </p:cNvPr>
                <p:cNvSpPr/>
                <p:nvPr/>
              </p:nvSpPr>
              <p:spPr>
                <a:xfrm>
                  <a:off x="3636206" y="2706945"/>
                  <a:ext cx="122194" cy="14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5" h="7026" extrusionOk="0">
                      <a:moveTo>
                        <a:pt x="1172" y="1643"/>
                      </a:moveTo>
                      <a:lnTo>
                        <a:pt x="4165" y="3514"/>
                      </a:lnTo>
                      <a:lnTo>
                        <a:pt x="1172" y="5384"/>
                      </a:lnTo>
                      <a:lnTo>
                        <a:pt x="1172" y="1643"/>
                      </a:lnTo>
                      <a:close/>
                      <a:moveTo>
                        <a:pt x="586" y="0"/>
                      </a:moveTo>
                      <a:cubicBezTo>
                        <a:pt x="489" y="0"/>
                        <a:pt x="391" y="25"/>
                        <a:pt x="302" y="74"/>
                      </a:cubicBezTo>
                      <a:cubicBezTo>
                        <a:pt x="116" y="178"/>
                        <a:pt x="1" y="373"/>
                        <a:pt x="1" y="587"/>
                      </a:cubicBezTo>
                      <a:lnTo>
                        <a:pt x="1" y="6440"/>
                      </a:lnTo>
                      <a:cubicBezTo>
                        <a:pt x="1" y="6653"/>
                        <a:pt x="116" y="6849"/>
                        <a:pt x="302" y="6953"/>
                      </a:cubicBezTo>
                      <a:cubicBezTo>
                        <a:pt x="389" y="7001"/>
                        <a:pt x="487" y="7026"/>
                        <a:pt x="585" y="7026"/>
                      </a:cubicBezTo>
                      <a:cubicBezTo>
                        <a:pt x="693" y="7026"/>
                        <a:pt x="801" y="6997"/>
                        <a:pt x="896" y="6937"/>
                      </a:cubicBezTo>
                      <a:lnTo>
                        <a:pt x="5580" y="4010"/>
                      </a:lnTo>
                      <a:cubicBezTo>
                        <a:pt x="5750" y="3903"/>
                        <a:pt x="5854" y="3714"/>
                        <a:pt x="5854" y="3513"/>
                      </a:cubicBezTo>
                      <a:cubicBezTo>
                        <a:pt x="5854" y="3311"/>
                        <a:pt x="5750" y="3123"/>
                        <a:pt x="5580" y="3017"/>
                      </a:cubicBezTo>
                      <a:lnTo>
                        <a:pt x="896" y="90"/>
                      </a:lnTo>
                      <a:cubicBezTo>
                        <a:pt x="801" y="30"/>
                        <a:pt x="694" y="0"/>
                        <a:pt x="5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6" name="Google Shape;12636;p89">
                <a:extLst>
                  <a:ext uri="{FF2B5EF4-FFF2-40B4-BE49-F238E27FC236}">
                    <a16:creationId xmlns:a16="http://schemas.microsoft.com/office/drawing/2014/main" id="{FA29FF04-AD06-4CB1-7069-A704B8D07961}"/>
                  </a:ext>
                </a:extLst>
              </p:cNvPr>
              <p:cNvGrpSpPr/>
              <p:nvPr/>
            </p:nvGrpSpPr>
            <p:grpSpPr>
              <a:xfrm>
                <a:off x="2979814" y="5123312"/>
                <a:ext cx="620890" cy="620641"/>
                <a:chOff x="3988564" y="2571836"/>
                <a:chExt cx="417045" cy="416878"/>
              </a:xfrm>
              <a:grpFill/>
            </p:grpSpPr>
            <p:sp>
              <p:nvSpPr>
                <p:cNvPr id="73" name="Google Shape;12637;p89">
                  <a:extLst>
                    <a:ext uri="{FF2B5EF4-FFF2-40B4-BE49-F238E27FC236}">
                      <a16:creationId xmlns:a16="http://schemas.microsoft.com/office/drawing/2014/main" id="{40A306A7-F2CC-F05F-55EE-AD2BE1EF4473}"/>
                    </a:ext>
                  </a:extLst>
                </p:cNvPr>
                <p:cNvSpPr/>
                <p:nvPr/>
              </p:nvSpPr>
              <p:spPr>
                <a:xfrm>
                  <a:off x="4090678" y="2650431"/>
                  <a:ext cx="213124" cy="259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2" h="12423" extrusionOk="0">
                      <a:moveTo>
                        <a:pt x="4938" y="1172"/>
                      </a:moveTo>
                      <a:cubicBezTo>
                        <a:pt x="7267" y="1172"/>
                        <a:pt x="8610" y="2621"/>
                        <a:pt x="8610" y="3081"/>
                      </a:cubicBezTo>
                      <a:cubicBezTo>
                        <a:pt x="8610" y="3348"/>
                        <a:pt x="8308" y="3471"/>
                        <a:pt x="8102" y="3471"/>
                      </a:cubicBezTo>
                      <a:cubicBezTo>
                        <a:pt x="7867" y="3471"/>
                        <a:pt x="7733" y="3357"/>
                        <a:pt x="7407" y="3026"/>
                      </a:cubicBezTo>
                      <a:cubicBezTo>
                        <a:pt x="6933" y="2541"/>
                        <a:pt x="6282" y="1879"/>
                        <a:pt x="4821" y="1879"/>
                      </a:cubicBezTo>
                      <a:cubicBezTo>
                        <a:pt x="4177" y="1879"/>
                        <a:pt x="3602" y="2046"/>
                        <a:pt x="3162" y="2362"/>
                      </a:cubicBezTo>
                      <a:cubicBezTo>
                        <a:pt x="2687" y="2700"/>
                        <a:pt x="2417" y="3188"/>
                        <a:pt x="2417" y="3701"/>
                      </a:cubicBezTo>
                      <a:cubicBezTo>
                        <a:pt x="2417" y="4145"/>
                        <a:pt x="2603" y="4758"/>
                        <a:pt x="3491" y="5152"/>
                      </a:cubicBezTo>
                      <a:cubicBezTo>
                        <a:pt x="3997" y="5378"/>
                        <a:pt x="4646" y="5506"/>
                        <a:pt x="5334" y="5642"/>
                      </a:cubicBezTo>
                      <a:cubicBezTo>
                        <a:pt x="7566" y="6081"/>
                        <a:pt x="9029" y="6514"/>
                        <a:pt x="9029" y="8449"/>
                      </a:cubicBezTo>
                      <a:cubicBezTo>
                        <a:pt x="9029" y="8455"/>
                        <a:pt x="9029" y="8464"/>
                        <a:pt x="9029" y="8478"/>
                      </a:cubicBezTo>
                      <a:cubicBezTo>
                        <a:pt x="9035" y="8646"/>
                        <a:pt x="9028" y="9518"/>
                        <a:pt x="8347" y="10222"/>
                      </a:cubicBezTo>
                      <a:cubicBezTo>
                        <a:pt x="7688" y="10903"/>
                        <a:pt x="6597" y="11248"/>
                        <a:pt x="5102" y="11252"/>
                      </a:cubicBezTo>
                      <a:cubicBezTo>
                        <a:pt x="2240" y="11250"/>
                        <a:pt x="1171" y="9891"/>
                        <a:pt x="1171" y="9033"/>
                      </a:cubicBezTo>
                      <a:cubicBezTo>
                        <a:pt x="1171" y="8780"/>
                        <a:pt x="1518" y="8672"/>
                        <a:pt x="1656" y="8672"/>
                      </a:cubicBezTo>
                      <a:cubicBezTo>
                        <a:pt x="1844" y="8672"/>
                        <a:pt x="2005" y="8837"/>
                        <a:pt x="2327" y="9212"/>
                      </a:cubicBezTo>
                      <a:cubicBezTo>
                        <a:pt x="2843" y="9813"/>
                        <a:pt x="3551" y="10636"/>
                        <a:pt x="5095" y="10636"/>
                      </a:cubicBezTo>
                      <a:cubicBezTo>
                        <a:pt x="6363" y="10636"/>
                        <a:pt x="7727" y="9881"/>
                        <a:pt x="7727" y="8612"/>
                      </a:cubicBezTo>
                      <a:cubicBezTo>
                        <a:pt x="7727" y="7951"/>
                        <a:pt x="7363" y="7445"/>
                        <a:pt x="6647" y="7109"/>
                      </a:cubicBezTo>
                      <a:cubicBezTo>
                        <a:pt x="6130" y="6866"/>
                        <a:pt x="5472" y="6726"/>
                        <a:pt x="4773" y="6578"/>
                      </a:cubicBezTo>
                      <a:cubicBezTo>
                        <a:pt x="2620" y="6120"/>
                        <a:pt x="1209" y="5683"/>
                        <a:pt x="1209" y="3859"/>
                      </a:cubicBezTo>
                      <a:cubicBezTo>
                        <a:pt x="1209" y="2893"/>
                        <a:pt x="1667" y="2191"/>
                        <a:pt x="2606" y="1711"/>
                      </a:cubicBezTo>
                      <a:cubicBezTo>
                        <a:pt x="3388" y="1313"/>
                        <a:pt x="4350" y="1172"/>
                        <a:pt x="4938" y="1172"/>
                      </a:cubicBezTo>
                      <a:close/>
                      <a:moveTo>
                        <a:pt x="4938" y="1"/>
                      </a:moveTo>
                      <a:cubicBezTo>
                        <a:pt x="2944" y="1"/>
                        <a:pt x="39" y="991"/>
                        <a:pt x="39" y="3861"/>
                      </a:cubicBezTo>
                      <a:cubicBezTo>
                        <a:pt x="39" y="5149"/>
                        <a:pt x="579" y="6129"/>
                        <a:pt x="1644" y="6772"/>
                      </a:cubicBezTo>
                      <a:cubicBezTo>
                        <a:pt x="2505" y="7293"/>
                        <a:pt x="3581" y="7523"/>
                        <a:pt x="4529" y="7724"/>
                      </a:cubicBezTo>
                      <a:cubicBezTo>
                        <a:pt x="5159" y="7857"/>
                        <a:pt x="5755" y="7984"/>
                        <a:pt x="6149" y="8170"/>
                      </a:cubicBezTo>
                      <a:cubicBezTo>
                        <a:pt x="6556" y="8359"/>
                        <a:pt x="6556" y="8518"/>
                        <a:pt x="6556" y="8612"/>
                      </a:cubicBezTo>
                      <a:cubicBezTo>
                        <a:pt x="6556" y="9100"/>
                        <a:pt x="5785" y="9465"/>
                        <a:pt x="5095" y="9465"/>
                      </a:cubicBezTo>
                      <a:cubicBezTo>
                        <a:pt x="4089" y="9465"/>
                        <a:pt x="3664" y="8971"/>
                        <a:pt x="3215" y="8449"/>
                      </a:cubicBezTo>
                      <a:cubicBezTo>
                        <a:pt x="2833" y="8005"/>
                        <a:pt x="2401" y="7501"/>
                        <a:pt x="1656" y="7501"/>
                      </a:cubicBezTo>
                      <a:cubicBezTo>
                        <a:pt x="860" y="7501"/>
                        <a:pt x="0" y="8087"/>
                        <a:pt x="0" y="9035"/>
                      </a:cubicBezTo>
                      <a:cubicBezTo>
                        <a:pt x="0" y="10459"/>
                        <a:pt x="1462" y="12423"/>
                        <a:pt x="5104" y="12423"/>
                      </a:cubicBezTo>
                      <a:cubicBezTo>
                        <a:pt x="6926" y="12419"/>
                        <a:pt x="8301" y="11954"/>
                        <a:pt x="9187" y="11036"/>
                      </a:cubicBezTo>
                      <a:cubicBezTo>
                        <a:pt x="10167" y="10024"/>
                        <a:pt x="10211" y="8803"/>
                        <a:pt x="10200" y="8442"/>
                      </a:cubicBezTo>
                      <a:cubicBezTo>
                        <a:pt x="10199" y="7101"/>
                        <a:pt x="9638" y="6090"/>
                        <a:pt x="8536" y="5435"/>
                      </a:cubicBezTo>
                      <a:cubicBezTo>
                        <a:pt x="7642" y="4904"/>
                        <a:pt x="6537" y="4685"/>
                        <a:pt x="5560" y="4492"/>
                      </a:cubicBezTo>
                      <a:cubicBezTo>
                        <a:pt x="4939" y="4370"/>
                        <a:pt x="4354" y="4255"/>
                        <a:pt x="3966" y="4084"/>
                      </a:cubicBezTo>
                      <a:cubicBezTo>
                        <a:pt x="3588" y="3916"/>
                        <a:pt x="3588" y="3781"/>
                        <a:pt x="3588" y="3703"/>
                      </a:cubicBezTo>
                      <a:cubicBezTo>
                        <a:pt x="3588" y="3429"/>
                        <a:pt x="4016" y="3050"/>
                        <a:pt x="4821" y="3050"/>
                      </a:cubicBezTo>
                      <a:cubicBezTo>
                        <a:pt x="5790" y="3050"/>
                        <a:pt x="6153" y="3418"/>
                        <a:pt x="6570" y="3847"/>
                      </a:cubicBezTo>
                      <a:cubicBezTo>
                        <a:pt x="6921" y="4202"/>
                        <a:pt x="7354" y="4644"/>
                        <a:pt x="8102" y="4644"/>
                      </a:cubicBezTo>
                      <a:cubicBezTo>
                        <a:pt x="8966" y="4644"/>
                        <a:pt x="9781" y="4016"/>
                        <a:pt x="9781" y="3082"/>
                      </a:cubicBezTo>
                      <a:cubicBezTo>
                        <a:pt x="9781" y="1768"/>
                        <a:pt x="7722" y="1"/>
                        <a:pt x="493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4" name="Google Shape;12638;p89">
                  <a:extLst>
                    <a:ext uri="{FF2B5EF4-FFF2-40B4-BE49-F238E27FC236}">
                      <a16:creationId xmlns:a16="http://schemas.microsoft.com/office/drawing/2014/main" id="{0ACA17AA-59DD-1653-5A80-DD19416865E8}"/>
                    </a:ext>
                  </a:extLst>
                </p:cNvPr>
                <p:cNvSpPr/>
                <p:nvPr/>
              </p:nvSpPr>
              <p:spPr>
                <a:xfrm>
                  <a:off x="3988564" y="2571836"/>
                  <a:ext cx="417045" cy="416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3" h="19975" extrusionOk="0">
                      <a:moveTo>
                        <a:pt x="5465" y="1172"/>
                      </a:moveTo>
                      <a:cubicBezTo>
                        <a:pt x="6229" y="1172"/>
                        <a:pt x="6714" y="1356"/>
                        <a:pt x="7184" y="1548"/>
                      </a:cubicBezTo>
                      <a:cubicBezTo>
                        <a:pt x="7842" y="1820"/>
                        <a:pt x="8120" y="1882"/>
                        <a:pt x="8506" y="1882"/>
                      </a:cubicBezTo>
                      <a:cubicBezTo>
                        <a:pt x="8831" y="1882"/>
                        <a:pt x="9232" y="1838"/>
                        <a:pt x="10000" y="1838"/>
                      </a:cubicBezTo>
                      <a:cubicBezTo>
                        <a:pt x="13275" y="1838"/>
                        <a:pt x="15226" y="3478"/>
                        <a:pt x="16286" y="4855"/>
                      </a:cubicBezTo>
                      <a:cubicBezTo>
                        <a:pt x="17660" y="6641"/>
                        <a:pt x="18149" y="8709"/>
                        <a:pt x="18149" y="9937"/>
                      </a:cubicBezTo>
                      <a:cubicBezTo>
                        <a:pt x="18149" y="11304"/>
                        <a:pt x="17841" y="11405"/>
                        <a:pt x="18414" y="12744"/>
                      </a:cubicBezTo>
                      <a:cubicBezTo>
                        <a:pt x="18610" y="13203"/>
                        <a:pt x="18812" y="13675"/>
                        <a:pt x="18812" y="14565"/>
                      </a:cubicBezTo>
                      <a:cubicBezTo>
                        <a:pt x="18812" y="15702"/>
                        <a:pt x="18373" y="16765"/>
                        <a:pt x="17575" y="17561"/>
                      </a:cubicBezTo>
                      <a:cubicBezTo>
                        <a:pt x="16776" y="18358"/>
                        <a:pt x="15671" y="18803"/>
                        <a:pt x="14546" y="18803"/>
                      </a:cubicBezTo>
                      <a:cubicBezTo>
                        <a:pt x="14544" y="18803"/>
                        <a:pt x="14542" y="18803"/>
                        <a:pt x="14540" y="18803"/>
                      </a:cubicBezTo>
                      <a:lnTo>
                        <a:pt x="14519" y="18803"/>
                      </a:lnTo>
                      <a:cubicBezTo>
                        <a:pt x="13754" y="18803"/>
                        <a:pt x="13270" y="18612"/>
                        <a:pt x="12799" y="18418"/>
                      </a:cubicBezTo>
                      <a:cubicBezTo>
                        <a:pt x="12161" y="18154"/>
                        <a:pt x="11842" y="18085"/>
                        <a:pt x="11520" y="18085"/>
                      </a:cubicBezTo>
                      <a:cubicBezTo>
                        <a:pt x="11167" y="18085"/>
                        <a:pt x="10809" y="18168"/>
                        <a:pt x="10022" y="18168"/>
                      </a:cubicBezTo>
                      <a:cubicBezTo>
                        <a:pt x="6746" y="18168"/>
                        <a:pt x="4785" y="16516"/>
                        <a:pt x="3717" y="15131"/>
                      </a:cubicBezTo>
                      <a:cubicBezTo>
                        <a:pt x="2328" y="13328"/>
                        <a:pt x="1835" y="11257"/>
                        <a:pt x="1835" y="10031"/>
                      </a:cubicBezTo>
                      <a:cubicBezTo>
                        <a:pt x="1835" y="8674"/>
                        <a:pt x="2146" y="8571"/>
                        <a:pt x="1569" y="7222"/>
                      </a:cubicBezTo>
                      <a:cubicBezTo>
                        <a:pt x="1375" y="6765"/>
                        <a:pt x="1173" y="6293"/>
                        <a:pt x="1171" y="5408"/>
                      </a:cubicBezTo>
                      <a:cubicBezTo>
                        <a:pt x="1175" y="3063"/>
                        <a:pt x="3100" y="1172"/>
                        <a:pt x="5465" y="1172"/>
                      </a:cubicBezTo>
                      <a:close/>
                      <a:moveTo>
                        <a:pt x="5465" y="0"/>
                      </a:moveTo>
                      <a:cubicBezTo>
                        <a:pt x="3993" y="0"/>
                        <a:pt x="2617" y="552"/>
                        <a:pt x="1587" y="1582"/>
                      </a:cubicBezTo>
                      <a:cubicBezTo>
                        <a:pt x="566" y="2603"/>
                        <a:pt x="4" y="3960"/>
                        <a:pt x="0" y="5403"/>
                      </a:cubicBezTo>
                      <a:lnTo>
                        <a:pt x="0" y="5414"/>
                      </a:lnTo>
                      <a:cubicBezTo>
                        <a:pt x="2" y="6535"/>
                        <a:pt x="274" y="7170"/>
                        <a:pt x="492" y="7682"/>
                      </a:cubicBezTo>
                      <a:cubicBezTo>
                        <a:pt x="938" y="8725"/>
                        <a:pt x="664" y="8547"/>
                        <a:pt x="664" y="10031"/>
                      </a:cubicBezTo>
                      <a:cubicBezTo>
                        <a:pt x="664" y="11738"/>
                        <a:pt x="1385" y="14023"/>
                        <a:pt x="2790" y="15845"/>
                      </a:cubicBezTo>
                      <a:cubicBezTo>
                        <a:pt x="4019" y="17439"/>
                        <a:pt x="6270" y="19339"/>
                        <a:pt x="10022" y="19339"/>
                      </a:cubicBezTo>
                      <a:cubicBezTo>
                        <a:pt x="10942" y="19339"/>
                        <a:pt x="11234" y="19255"/>
                        <a:pt x="11494" y="19255"/>
                      </a:cubicBezTo>
                      <a:cubicBezTo>
                        <a:pt x="11700" y="19255"/>
                        <a:pt x="11887" y="19308"/>
                        <a:pt x="12353" y="19500"/>
                      </a:cubicBezTo>
                      <a:cubicBezTo>
                        <a:pt x="12875" y="19716"/>
                        <a:pt x="13523" y="19974"/>
                        <a:pt x="14519" y="19974"/>
                      </a:cubicBezTo>
                      <a:lnTo>
                        <a:pt x="14554" y="19974"/>
                      </a:lnTo>
                      <a:cubicBezTo>
                        <a:pt x="15985" y="19974"/>
                        <a:pt x="17386" y="19403"/>
                        <a:pt x="18402" y="18391"/>
                      </a:cubicBezTo>
                      <a:cubicBezTo>
                        <a:pt x="19422" y="17374"/>
                        <a:pt x="19983" y="16015"/>
                        <a:pt x="19983" y="14565"/>
                      </a:cubicBezTo>
                      <a:cubicBezTo>
                        <a:pt x="19983" y="13436"/>
                        <a:pt x="19711" y="12797"/>
                        <a:pt x="19491" y="12284"/>
                      </a:cubicBezTo>
                      <a:cubicBezTo>
                        <a:pt x="19045" y="11243"/>
                        <a:pt x="19320" y="11421"/>
                        <a:pt x="19320" y="9937"/>
                      </a:cubicBezTo>
                      <a:cubicBezTo>
                        <a:pt x="19320" y="8218"/>
                        <a:pt x="18603" y="5946"/>
                        <a:pt x="17213" y="4140"/>
                      </a:cubicBezTo>
                      <a:cubicBezTo>
                        <a:pt x="15994" y="2557"/>
                        <a:pt x="13753" y="667"/>
                        <a:pt x="10000" y="667"/>
                      </a:cubicBezTo>
                      <a:cubicBezTo>
                        <a:pt x="9146" y="667"/>
                        <a:pt x="8785" y="712"/>
                        <a:pt x="8528" y="712"/>
                      </a:cubicBezTo>
                      <a:cubicBezTo>
                        <a:pt x="8261" y="712"/>
                        <a:pt x="8109" y="664"/>
                        <a:pt x="7630" y="466"/>
                      </a:cubicBezTo>
                      <a:cubicBezTo>
                        <a:pt x="7110" y="252"/>
                        <a:pt x="6461" y="0"/>
                        <a:pt x="546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7" name="Google Shape;12639;p89">
                <a:extLst>
                  <a:ext uri="{FF2B5EF4-FFF2-40B4-BE49-F238E27FC236}">
                    <a16:creationId xmlns:a16="http://schemas.microsoft.com/office/drawing/2014/main" id="{009C8911-9878-0FB7-6553-60DCF20F7B96}"/>
                  </a:ext>
                </a:extLst>
              </p:cNvPr>
              <p:cNvGrpSpPr/>
              <p:nvPr/>
            </p:nvGrpSpPr>
            <p:grpSpPr>
              <a:xfrm>
                <a:off x="3919129" y="5123204"/>
                <a:ext cx="620859" cy="620859"/>
                <a:chOff x="4500573" y="2571753"/>
                <a:chExt cx="417024" cy="417024"/>
              </a:xfrm>
              <a:grpFill/>
            </p:grpSpPr>
            <p:sp>
              <p:nvSpPr>
                <p:cNvPr id="71" name="Google Shape;12640;p89">
                  <a:extLst>
                    <a:ext uri="{FF2B5EF4-FFF2-40B4-BE49-F238E27FC236}">
                      <a16:creationId xmlns:a16="http://schemas.microsoft.com/office/drawing/2014/main" id="{97DDF242-9BB7-470D-2DE8-459A25D2F5D4}"/>
                    </a:ext>
                  </a:extLst>
                </p:cNvPr>
                <p:cNvSpPr/>
                <p:nvPr/>
              </p:nvSpPr>
              <p:spPr>
                <a:xfrm>
                  <a:off x="4550263" y="2632817"/>
                  <a:ext cx="317683" cy="293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2" h="14051" extrusionOk="0">
                      <a:moveTo>
                        <a:pt x="7616" y="1172"/>
                      </a:moveTo>
                      <a:cubicBezTo>
                        <a:pt x="8529" y="1202"/>
                        <a:pt x="10613" y="1570"/>
                        <a:pt x="10613" y="4280"/>
                      </a:cubicBezTo>
                      <a:cubicBezTo>
                        <a:pt x="10613" y="4791"/>
                        <a:pt x="10565" y="5662"/>
                        <a:pt x="10565" y="5683"/>
                      </a:cubicBezTo>
                      <a:cubicBezTo>
                        <a:pt x="10565" y="6490"/>
                        <a:pt x="11186" y="6530"/>
                        <a:pt x="11312" y="6530"/>
                      </a:cubicBezTo>
                      <a:cubicBezTo>
                        <a:pt x="11563" y="6530"/>
                        <a:pt x="11867" y="6461"/>
                        <a:pt x="12149" y="6399"/>
                      </a:cubicBezTo>
                      <a:lnTo>
                        <a:pt x="12149" y="6399"/>
                      </a:lnTo>
                      <a:cubicBezTo>
                        <a:pt x="11697" y="6589"/>
                        <a:pt x="10875" y="6838"/>
                        <a:pt x="10875" y="7608"/>
                      </a:cubicBezTo>
                      <a:cubicBezTo>
                        <a:pt x="10875" y="9260"/>
                        <a:pt x="12294" y="9897"/>
                        <a:pt x="13233" y="10316"/>
                      </a:cubicBezTo>
                      <a:cubicBezTo>
                        <a:pt x="13419" y="10399"/>
                        <a:pt x="13661" y="10509"/>
                        <a:pt x="13838" y="10608"/>
                      </a:cubicBezTo>
                      <a:cubicBezTo>
                        <a:pt x="13590" y="10652"/>
                        <a:pt x="13247" y="10703"/>
                        <a:pt x="12826" y="10802"/>
                      </a:cubicBezTo>
                      <a:cubicBezTo>
                        <a:pt x="12446" y="10894"/>
                        <a:pt x="12149" y="11195"/>
                        <a:pt x="12067" y="11574"/>
                      </a:cubicBezTo>
                      <a:cubicBezTo>
                        <a:pt x="12058" y="11614"/>
                        <a:pt x="12049" y="11652"/>
                        <a:pt x="12041" y="11683"/>
                      </a:cubicBezTo>
                      <a:cubicBezTo>
                        <a:pt x="11837" y="11646"/>
                        <a:pt x="11549" y="11584"/>
                        <a:pt x="11156" y="11584"/>
                      </a:cubicBezTo>
                      <a:cubicBezTo>
                        <a:pt x="10220" y="11584"/>
                        <a:pt x="9658" y="11968"/>
                        <a:pt x="9161" y="12306"/>
                      </a:cubicBezTo>
                      <a:cubicBezTo>
                        <a:pt x="8711" y="12614"/>
                        <a:pt x="8322" y="12879"/>
                        <a:pt x="7611" y="12881"/>
                      </a:cubicBezTo>
                      <a:cubicBezTo>
                        <a:pt x="6900" y="12879"/>
                        <a:pt x="6511" y="12614"/>
                        <a:pt x="6060" y="12306"/>
                      </a:cubicBezTo>
                      <a:cubicBezTo>
                        <a:pt x="5563" y="11968"/>
                        <a:pt x="5000" y="11584"/>
                        <a:pt x="4064" y="11584"/>
                      </a:cubicBezTo>
                      <a:cubicBezTo>
                        <a:pt x="3671" y="11584"/>
                        <a:pt x="3381" y="11646"/>
                        <a:pt x="3180" y="11683"/>
                      </a:cubicBezTo>
                      <a:cubicBezTo>
                        <a:pt x="3171" y="11652"/>
                        <a:pt x="3164" y="11614"/>
                        <a:pt x="3155" y="11574"/>
                      </a:cubicBezTo>
                      <a:cubicBezTo>
                        <a:pt x="3072" y="11195"/>
                        <a:pt x="2775" y="10894"/>
                        <a:pt x="2394" y="10802"/>
                      </a:cubicBezTo>
                      <a:cubicBezTo>
                        <a:pt x="1973" y="10703"/>
                        <a:pt x="1630" y="10652"/>
                        <a:pt x="1384" y="10608"/>
                      </a:cubicBezTo>
                      <a:cubicBezTo>
                        <a:pt x="1559" y="10509"/>
                        <a:pt x="1803" y="10399"/>
                        <a:pt x="1987" y="10316"/>
                      </a:cubicBezTo>
                      <a:cubicBezTo>
                        <a:pt x="2927" y="9897"/>
                        <a:pt x="4347" y="9260"/>
                        <a:pt x="4347" y="7608"/>
                      </a:cubicBezTo>
                      <a:cubicBezTo>
                        <a:pt x="4347" y="6838"/>
                        <a:pt x="3525" y="6589"/>
                        <a:pt x="3072" y="6399"/>
                      </a:cubicBezTo>
                      <a:lnTo>
                        <a:pt x="3072" y="6399"/>
                      </a:lnTo>
                      <a:cubicBezTo>
                        <a:pt x="3355" y="6461"/>
                        <a:pt x="3657" y="6530"/>
                        <a:pt x="3910" y="6530"/>
                      </a:cubicBezTo>
                      <a:cubicBezTo>
                        <a:pt x="4034" y="6530"/>
                        <a:pt x="4655" y="6490"/>
                        <a:pt x="4655" y="5683"/>
                      </a:cubicBezTo>
                      <a:cubicBezTo>
                        <a:pt x="4655" y="5662"/>
                        <a:pt x="4609" y="4793"/>
                        <a:pt x="4609" y="4280"/>
                      </a:cubicBezTo>
                      <a:cubicBezTo>
                        <a:pt x="4609" y="1558"/>
                        <a:pt x="6698" y="1199"/>
                        <a:pt x="7616" y="1172"/>
                      </a:cubicBezTo>
                      <a:close/>
                      <a:moveTo>
                        <a:pt x="7602" y="1"/>
                      </a:moveTo>
                      <a:cubicBezTo>
                        <a:pt x="7201" y="11"/>
                        <a:pt x="6164" y="98"/>
                        <a:pt x="5219" y="691"/>
                      </a:cubicBezTo>
                      <a:cubicBezTo>
                        <a:pt x="4407" y="1200"/>
                        <a:pt x="3438" y="2237"/>
                        <a:pt x="3438" y="4280"/>
                      </a:cubicBezTo>
                      <a:cubicBezTo>
                        <a:pt x="3438" y="4714"/>
                        <a:pt x="3454" y="5041"/>
                        <a:pt x="3466" y="5288"/>
                      </a:cubicBezTo>
                      <a:cubicBezTo>
                        <a:pt x="3176" y="5225"/>
                        <a:pt x="2914" y="5159"/>
                        <a:pt x="2711" y="5159"/>
                      </a:cubicBezTo>
                      <a:cubicBezTo>
                        <a:pt x="2005" y="5159"/>
                        <a:pt x="1492" y="5593"/>
                        <a:pt x="1492" y="6187"/>
                      </a:cubicBezTo>
                      <a:cubicBezTo>
                        <a:pt x="1492" y="7031"/>
                        <a:pt x="2302" y="7355"/>
                        <a:pt x="2785" y="7547"/>
                      </a:cubicBezTo>
                      <a:cubicBezTo>
                        <a:pt x="2907" y="7595"/>
                        <a:pt x="3077" y="7664"/>
                        <a:pt x="3173" y="7717"/>
                      </a:cubicBezTo>
                      <a:cubicBezTo>
                        <a:pt x="3084" y="8885"/>
                        <a:pt x="1453" y="9124"/>
                        <a:pt x="595" y="9723"/>
                      </a:cubicBezTo>
                      <a:cubicBezTo>
                        <a:pt x="201" y="9999"/>
                        <a:pt x="1" y="10337"/>
                        <a:pt x="1" y="10730"/>
                      </a:cubicBezTo>
                      <a:cubicBezTo>
                        <a:pt x="1" y="11119"/>
                        <a:pt x="194" y="11425"/>
                        <a:pt x="547" y="11590"/>
                      </a:cubicBezTo>
                      <a:cubicBezTo>
                        <a:pt x="892" y="11752"/>
                        <a:pt x="1340" y="11765"/>
                        <a:pt x="2032" y="11920"/>
                      </a:cubicBezTo>
                      <a:cubicBezTo>
                        <a:pt x="2081" y="12138"/>
                        <a:pt x="2134" y="12318"/>
                        <a:pt x="2231" y="12474"/>
                      </a:cubicBezTo>
                      <a:cubicBezTo>
                        <a:pt x="2428" y="12789"/>
                        <a:pt x="2691" y="12874"/>
                        <a:pt x="2981" y="12874"/>
                      </a:cubicBezTo>
                      <a:cubicBezTo>
                        <a:pt x="3325" y="12874"/>
                        <a:pt x="3708" y="12754"/>
                        <a:pt x="4064" y="12754"/>
                      </a:cubicBezTo>
                      <a:cubicBezTo>
                        <a:pt x="4639" y="12754"/>
                        <a:pt x="4975" y="12984"/>
                        <a:pt x="5400" y="13274"/>
                      </a:cubicBezTo>
                      <a:cubicBezTo>
                        <a:pt x="5907" y="13619"/>
                        <a:pt x="6537" y="14050"/>
                        <a:pt x="7609" y="14050"/>
                      </a:cubicBezTo>
                      <a:lnTo>
                        <a:pt x="7611" y="14050"/>
                      </a:lnTo>
                      <a:cubicBezTo>
                        <a:pt x="8683" y="14050"/>
                        <a:pt x="9315" y="13620"/>
                        <a:pt x="9821" y="13274"/>
                      </a:cubicBezTo>
                      <a:cubicBezTo>
                        <a:pt x="10247" y="12984"/>
                        <a:pt x="10581" y="12754"/>
                        <a:pt x="11156" y="12754"/>
                      </a:cubicBezTo>
                      <a:cubicBezTo>
                        <a:pt x="11621" y="12754"/>
                        <a:pt x="11881" y="12881"/>
                        <a:pt x="12228" y="12881"/>
                      </a:cubicBezTo>
                      <a:cubicBezTo>
                        <a:pt x="12647" y="12881"/>
                        <a:pt x="12874" y="12660"/>
                        <a:pt x="12991" y="12474"/>
                      </a:cubicBezTo>
                      <a:cubicBezTo>
                        <a:pt x="13088" y="12318"/>
                        <a:pt x="13139" y="12136"/>
                        <a:pt x="13189" y="11920"/>
                      </a:cubicBezTo>
                      <a:cubicBezTo>
                        <a:pt x="13880" y="11765"/>
                        <a:pt x="14328" y="11752"/>
                        <a:pt x="14673" y="11590"/>
                      </a:cubicBezTo>
                      <a:cubicBezTo>
                        <a:pt x="15027" y="11425"/>
                        <a:pt x="15221" y="11119"/>
                        <a:pt x="15221" y="10730"/>
                      </a:cubicBezTo>
                      <a:cubicBezTo>
                        <a:pt x="15221" y="10337"/>
                        <a:pt x="15020" y="9999"/>
                        <a:pt x="14625" y="9723"/>
                      </a:cubicBezTo>
                      <a:cubicBezTo>
                        <a:pt x="13769" y="9124"/>
                        <a:pt x="12136" y="8885"/>
                        <a:pt x="12048" y="7717"/>
                      </a:cubicBezTo>
                      <a:cubicBezTo>
                        <a:pt x="12143" y="7664"/>
                        <a:pt x="12313" y="7595"/>
                        <a:pt x="12435" y="7547"/>
                      </a:cubicBezTo>
                      <a:cubicBezTo>
                        <a:pt x="12918" y="7355"/>
                        <a:pt x="13728" y="7031"/>
                        <a:pt x="13728" y="6187"/>
                      </a:cubicBezTo>
                      <a:cubicBezTo>
                        <a:pt x="13728" y="5593"/>
                        <a:pt x="13215" y="5159"/>
                        <a:pt x="12509" y="5159"/>
                      </a:cubicBezTo>
                      <a:cubicBezTo>
                        <a:pt x="12306" y="5159"/>
                        <a:pt x="12044" y="5225"/>
                        <a:pt x="11754" y="5288"/>
                      </a:cubicBezTo>
                      <a:cubicBezTo>
                        <a:pt x="11768" y="5041"/>
                        <a:pt x="11782" y="4714"/>
                        <a:pt x="11782" y="4280"/>
                      </a:cubicBezTo>
                      <a:cubicBezTo>
                        <a:pt x="11782" y="2246"/>
                        <a:pt x="10822" y="1211"/>
                        <a:pt x="10017" y="700"/>
                      </a:cubicBezTo>
                      <a:cubicBezTo>
                        <a:pt x="9076" y="105"/>
                        <a:pt x="8037" y="13"/>
                        <a:pt x="763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2" name="Google Shape;12641;p89">
                  <a:extLst>
                    <a:ext uri="{FF2B5EF4-FFF2-40B4-BE49-F238E27FC236}">
                      <a16:creationId xmlns:a16="http://schemas.microsoft.com/office/drawing/2014/main" id="{041D31C3-3BA2-6C82-1C99-9482544DBE0B}"/>
                    </a:ext>
                  </a:extLst>
                </p:cNvPr>
                <p:cNvSpPr/>
                <p:nvPr/>
              </p:nvSpPr>
              <p:spPr>
                <a:xfrm>
                  <a:off x="4500573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17017" y="1172"/>
                      </a:moveTo>
                      <a:cubicBezTo>
                        <a:pt x="17990" y="1172"/>
                        <a:pt x="18812" y="1975"/>
                        <a:pt x="18812" y="2927"/>
                      </a:cubicBezTo>
                      <a:lnTo>
                        <a:pt x="18812" y="17017"/>
                      </a:lnTo>
                      <a:cubicBezTo>
                        <a:pt x="18812" y="17990"/>
                        <a:pt x="17990" y="18811"/>
                        <a:pt x="17017" y="18811"/>
                      </a:cubicBezTo>
                      <a:lnTo>
                        <a:pt x="2966" y="18811"/>
                      </a:lnTo>
                      <a:cubicBezTo>
                        <a:pt x="1993" y="18811"/>
                        <a:pt x="1172" y="17990"/>
                        <a:pt x="1172" y="17017"/>
                      </a:cubicBezTo>
                      <a:lnTo>
                        <a:pt x="1172" y="2927"/>
                      </a:lnTo>
                      <a:cubicBezTo>
                        <a:pt x="1172" y="1975"/>
                        <a:pt x="1993" y="1172"/>
                        <a:pt x="2966" y="1172"/>
                      </a:cubicBezTo>
                      <a:close/>
                      <a:moveTo>
                        <a:pt x="2966" y="1"/>
                      </a:moveTo>
                      <a:cubicBezTo>
                        <a:pt x="1349" y="1"/>
                        <a:pt x="1" y="1310"/>
                        <a:pt x="1" y="2927"/>
                      </a:cubicBezTo>
                      <a:lnTo>
                        <a:pt x="1" y="17015"/>
                      </a:lnTo>
                      <a:cubicBezTo>
                        <a:pt x="1" y="18636"/>
                        <a:pt x="1349" y="19982"/>
                        <a:pt x="2966" y="19982"/>
                      </a:cubicBezTo>
                      <a:lnTo>
                        <a:pt x="17017" y="19982"/>
                      </a:lnTo>
                      <a:cubicBezTo>
                        <a:pt x="18635" y="19982"/>
                        <a:pt x="19982" y="18634"/>
                        <a:pt x="19982" y="17015"/>
                      </a:cubicBezTo>
                      <a:lnTo>
                        <a:pt x="19982" y="2927"/>
                      </a:lnTo>
                      <a:cubicBezTo>
                        <a:pt x="19982" y="1310"/>
                        <a:pt x="18635" y="1"/>
                        <a:pt x="170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68" name="Google Shape;12642;p89">
                <a:extLst>
                  <a:ext uri="{FF2B5EF4-FFF2-40B4-BE49-F238E27FC236}">
                    <a16:creationId xmlns:a16="http://schemas.microsoft.com/office/drawing/2014/main" id="{2491824A-524C-02DA-5475-FC12C05C04D8}"/>
                  </a:ext>
                </a:extLst>
              </p:cNvPr>
              <p:cNvGrpSpPr/>
              <p:nvPr/>
            </p:nvGrpSpPr>
            <p:grpSpPr>
              <a:xfrm>
                <a:off x="4858412" y="5123204"/>
                <a:ext cx="620859" cy="620859"/>
                <a:chOff x="5012603" y="2571753"/>
                <a:chExt cx="417024" cy="417024"/>
              </a:xfrm>
              <a:grpFill/>
            </p:grpSpPr>
            <p:sp>
              <p:nvSpPr>
                <p:cNvPr id="69" name="Google Shape;12643;p89">
                  <a:extLst>
                    <a:ext uri="{FF2B5EF4-FFF2-40B4-BE49-F238E27FC236}">
                      <a16:creationId xmlns:a16="http://schemas.microsoft.com/office/drawing/2014/main" id="{22F19B1B-B0EC-32F4-23E2-41E81F6CACFE}"/>
                    </a:ext>
                  </a:extLst>
                </p:cNvPr>
                <p:cNvSpPr/>
                <p:nvPr/>
              </p:nvSpPr>
              <p:spPr>
                <a:xfrm>
                  <a:off x="5133124" y="2631210"/>
                  <a:ext cx="180818" cy="300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4" h="14377" extrusionOk="0">
                      <a:moveTo>
                        <a:pt x="4683" y="1171"/>
                      </a:moveTo>
                      <a:lnTo>
                        <a:pt x="4683" y="3395"/>
                      </a:lnTo>
                      <a:cubicBezTo>
                        <a:pt x="4683" y="3719"/>
                        <a:pt x="4945" y="3980"/>
                        <a:pt x="5269" y="3980"/>
                      </a:cubicBezTo>
                      <a:lnTo>
                        <a:pt x="7493" y="3980"/>
                      </a:lnTo>
                      <a:lnTo>
                        <a:pt x="7493" y="5620"/>
                      </a:lnTo>
                      <a:lnTo>
                        <a:pt x="5269" y="5620"/>
                      </a:lnTo>
                      <a:cubicBezTo>
                        <a:pt x="4945" y="5620"/>
                        <a:pt x="4683" y="5882"/>
                        <a:pt x="4683" y="6206"/>
                      </a:cubicBezTo>
                      <a:lnTo>
                        <a:pt x="4683" y="9859"/>
                      </a:lnTo>
                      <a:cubicBezTo>
                        <a:pt x="4683" y="10227"/>
                        <a:pt x="4706" y="10648"/>
                        <a:pt x="4975" y="10986"/>
                      </a:cubicBezTo>
                      <a:cubicBezTo>
                        <a:pt x="5327" y="11423"/>
                        <a:pt x="5899" y="11474"/>
                        <a:pt x="6299" y="11474"/>
                      </a:cubicBezTo>
                      <a:lnTo>
                        <a:pt x="7494" y="11474"/>
                      </a:lnTo>
                      <a:lnTo>
                        <a:pt x="7494" y="13158"/>
                      </a:lnTo>
                      <a:cubicBezTo>
                        <a:pt x="7137" y="13183"/>
                        <a:pt x="6635" y="13207"/>
                        <a:pt x="6113" y="13207"/>
                      </a:cubicBezTo>
                      <a:cubicBezTo>
                        <a:pt x="3848" y="13207"/>
                        <a:pt x="3044" y="11806"/>
                        <a:pt x="3044" y="10607"/>
                      </a:cubicBezTo>
                      <a:lnTo>
                        <a:pt x="3044" y="6206"/>
                      </a:lnTo>
                      <a:cubicBezTo>
                        <a:pt x="3044" y="5882"/>
                        <a:pt x="2782" y="5620"/>
                        <a:pt x="2460" y="5620"/>
                      </a:cubicBezTo>
                      <a:lnTo>
                        <a:pt x="1172" y="5620"/>
                      </a:lnTo>
                      <a:lnTo>
                        <a:pt x="1172" y="4090"/>
                      </a:lnTo>
                      <a:cubicBezTo>
                        <a:pt x="2035" y="3913"/>
                        <a:pt x="2690" y="3487"/>
                        <a:pt x="3120" y="2820"/>
                      </a:cubicBezTo>
                      <a:cubicBezTo>
                        <a:pt x="3463" y="2289"/>
                        <a:pt x="3608" y="1697"/>
                        <a:pt x="3703" y="1171"/>
                      </a:cubicBezTo>
                      <a:close/>
                      <a:moveTo>
                        <a:pt x="3208" y="0"/>
                      </a:moveTo>
                      <a:cubicBezTo>
                        <a:pt x="2922" y="0"/>
                        <a:pt x="2677" y="207"/>
                        <a:pt x="2631" y="490"/>
                      </a:cubicBezTo>
                      <a:cubicBezTo>
                        <a:pt x="2409" y="1822"/>
                        <a:pt x="2209" y="2861"/>
                        <a:pt x="537" y="3000"/>
                      </a:cubicBezTo>
                      <a:cubicBezTo>
                        <a:pt x="234" y="3025"/>
                        <a:pt x="1" y="3278"/>
                        <a:pt x="1" y="3582"/>
                      </a:cubicBezTo>
                      <a:lnTo>
                        <a:pt x="1" y="6206"/>
                      </a:lnTo>
                      <a:cubicBezTo>
                        <a:pt x="1" y="6529"/>
                        <a:pt x="263" y="6791"/>
                        <a:pt x="586" y="6791"/>
                      </a:cubicBezTo>
                      <a:lnTo>
                        <a:pt x="1874" y="6791"/>
                      </a:lnTo>
                      <a:lnTo>
                        <a:pt x="1874" y="10607"/>
                      </a:lnTo>
                      <a:cubicBezTo>
                        <a:pt x="1874" y="12618"/>
                        <a:pt x="3355" y="14377"/>
                        <a:pt x="6111" y="14377"/>
                      </a:cubicBezTo>
                      <a:cubicBezTo>
                        <a:pt x="7158" y="14377"/>
                        <a:pt x="8098" y="14285"/>
                        <a:pt x="8137" y="14281"/>
                      </a:cubicBezTo>
                      <a:cubicBezTo>
                        <a:pt x="8436" y="14251"/>
                        <a:pt x="8664" y="14000"/>
                        <a:pt x="8664" y="13699"/>
                      </a:cubicBezTo>
                      <a:lnTo>
                        <a:pt x="8664" y="10888"/>
                      </a:lnTo>
                      <a:cubicBezTo>
                        <a:pt x="8664" y="10565"/>
                        <a:pt x="8402" y="10303"/>
                        <a:pt x="8078" y="10303"/>
                      </a:cubicBezTo>
                      <a:lnTo>
                        <a:pt x="6299" y="10303"/>
                      </a:lnTo>
                      <a:cubicBezTo>
                        <a:pt x="5828" y="10303"/>
                        <a:pt x="5855" y="10292"/>
                        <a:pt x="5855" y="9859"/>
                      </a:cubicBezTo>
                      <a:lnTo>
                        <a:pt x="5855" y="6791"/>
                      </a:lnTo>
                      <a:lnTo>
                        <a:pt x="8078" y="6791"/>
                      </a:lnTo>
                      <a:cubicBezTo>
                        <a:pt x="8402" y="6791"/>
                        <a:pt x="8664" y="6529"/>
                        <a:pt x="8664" y="6206"/>
                      </a:cubicBezTo>
                      <a:lnTo>
                        <a:pt x="8664" y="3397"/>
                      </a:lnTo>
                      <a:cubicBezTo>
                        <a:pt x="8664" y="3073"/>
                        <a:pt x="8402" y="2811"/>
                        <a:pt x="8078" y="2811"/>
                      </a:cubicBezTo>
                      <a:lnTo>
                        <a:pt x="5855" y="2811"/>
                      </a:lnTo>
                      <a:lnTo>
                        <a:pt x="5855" y="586"/>
                      </a:lnTo>
                      <a:cubicBezTo>
                        <a:pt x="5855" y="262"/>
                        <a:pt x="5593" y="0"/>
                        <a:pt x="5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70" name="Google Shape;12644;p89">
                  <a:extLst>
                    <a:ext uri="{FF2B5EF4-FFF2-40B4-BE49-F238E27FC236}">
                      <a16:creationId xmlns:a16="http://schemas.microsoft.com/office/drawing/2014/main" id="{E5711A60-3B81-7B82-1134-BE7D47537417}"/>
                    </a:ext>
                  </a:extLst>
                </p:cNvPr>
                <p:cNvSpPr/>
                <p:nvPr/>
              </p:nvSpPr>
              <p:spPr>
                <a:xfrm>
                  <a:off x="5012603" y="2571753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17053" y="1172"/>
                      </a:moveTo>
                      <a:cubicBezTo>
                        <a:pt x="18007" y="1172"/>
                        <a:pt x="18810" y="1993"/>
                        <a:pt x="18810" y="2966"/>
                      </a:cubicBezTo>
                      <a:lnTo>
                        <a:pt x="18810" y="17017"/>
                      </a:lnTo>
                      <a:cubicBezTo>
                        <a:pt x="18810" y="17990"/>
                        <a:pt x="18007" y="18811"/>
                        <a:pt x="17053" y="18811"/>
                      </a:cubicBezTo>
                      <a:lnTo>
                        <a:pt x="2965" y="18811"/>
                      </a:lnTo>
                      <a:cubicBezTo>
                        <a:pt x="1992" y="18811"/>
                        <a:pt x="1169" y="17990"/>
                        <a:pt x="1169" y="17017"/>
                      </a:cubicBezTo>
                      <a:lnTo>
                        <a:pt x="1169" y="2966"/>
                      </a:lnTo>
                      <a:cubicBezTo>
                        <a:pt x="1169" y="1993"/>
                        <a:pt x="1992" y="1172"/>
                        <a:pt x="2965" y="1172"/>
                      </a:cubicBezTo>
                      <a:close/>
                      <a:moveTo>
                        <a:pt x="2965" y="1"/>
                      </a:moveTo>
                      <a:cubicBezTo>
                        <a:pt x="1346" y="1"/>
                        <a:pt x="0" y="1349"/>
                        <a:pt x="0" y="2966"/>
                      </a:cubicBezTo>
                      <a:lnTo>
                        <a:pt x="0" y="17015"/>
                      </a:lnTo>
                      <a:cubicBezTo>
                        <a:pt x="0" y="18636"/>
                        <a:pt x="1348" y="19982"/>
                        <a:pt x="2965" y="19982"/>
                      </a:cubicBezTo>
                      <a:lnTo>
                        <a:pt x="17053" y="19982"/>
                      </a:lnTo>
                      <a:cubicBezTo>
                        <a:pt x="18672" y="19982"/>
                        <a:pt x="19981" y="18634"/>
                        <a:pt x="19981" y="17015"/>
                      </a:cubicBezTo>
                      <a:lnTo>
                        <a:pt x="19981" y="2966"/>
                      </a:lnTo>
                      <a:cubicBezTo>
                        <a:pt x="19981" y="1349"/>
                        <a:pt x="18672" y="1"/>
                        <a:pt x="170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8A9AEB-5A44-1CA6-2E40-6464489DEB9B}"/>
                </a:ext>
              </a:extLst>
            </p:cNvPr>
            <p:cNvGrpSpPr/>
            <p:nvPr/>
          </p:nvGrpSpPr>
          <p:grpSpPr>
            <a:xfrm>
              <a:off x="397214" y="4545124"/>
              <a:ext cx="11386542" cy="645964"/>
              <a:chOff x="397214" y="4323264"/>
              <a:chExt cx="11386542" cy="645964"/>
            </a:xfrm>
            <a:grpFill/>
          </p:grpSpPr>
          <p:sp>
            <p:nvSpPr>
              <p:cNvPr id="9" name="Google Shape;12453;p89">
                <a:extLst>
                  <a:ext uri="{FF2B5EF4-FFF2-40B4-BE49-F238E27FC236}">
                    <a16:creationId xmlns:a16="http://schemas.microsoft.com/office/drawing/2014/main" id="{9AB8CC63-7EC1-0327-387B-769585717C2F}"/>
                  </a:ext>
                </a:extLst>
              </p:cNvPr>
              <p:cNvSpPr/>
              <p:nvPr/>
            </p:nvSpPr>
            <p:spPr>
              <a:xfrm>
                <a:off x="1182098" y="4420919"/>
                <a:ext cx="641288" cy="450628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8192" extrusionOk="0">
                    <a:moveTo>
                      <a:pt x="10429" y="662"/>
                    </a:moveTo>
                    <a:cubicBezTo>
                      <a:pt x="10114" y="1008"/>
                      <a:pt x="6207" y="4915"/>
                      <a:pt x="6081" y="5072"/>
                    </a:cubicBezTo>
                    <a:cubicBezTo>
                      <a:pt x="6018" y="5135"/>
                      <a:pt x="5916" y="5167"/>
                      <a:pt x="5813" y="5167"/>
                    </a:cubicBezTo>
                    <a:cubicBezTo>
                      <a:pt x="5711" y="5167"/>
                      <a:pt x="5608" y="5135"/>
                      <a:pt x="5545" y="5072"/>
                    </a:cubicBezTo>
                    <a:lnTo>
                      <a:pt x="1135" y="662"/>
                    </a:lnTo>
                    <a:close/>
                    <a:moveTo>
                      <a:pt x="662" y="1134"/>
                    </a:moveTo>
                    <a:lnTo>
                      <a:pt x="3624" y="4096"/>
                    </a:lnTo>
                    <a:lnTo>
                      <a:pt x="662" y="7057"/>
                    </a:lnTo>
                    <a:lnTo>
                      <a:pt x="662" y="1134"/>
                    </a:lnTo>
                    <a:close/>
                    <a:moveTo>
                      <a:pt x="10996" y="1134"/>
                    </a:moveTo>
                    <a:lnTo>
                      <a:pt x="10996" y="7057"/>
                    </a:lnTo>
                    <a:lnTo>
                      <a:pt x="8034" y="4096"/>
                    </a:lnTo>
                    <a:lnTo>
                      <a:pt x="10996" y="1134"/>
                    </a:lnTo>
                    <a:close/>
                    <a:moveTo>
                      <a:pt x="7562" y="4568"/>
                    </a:moveTo>
                    <a:lnTo>
                      <a:pt x="10492" y="7530"/>
                    </a:lnTo>
                    <a:lnTo>
                      <a:pt x="1198" y="7530"/>
                    </a:lnTo>
                    <a:lnTo>
                      <a:pt x="4096" y="4568"/>
                    </a:lnTo>
                    <a:lnTo>
                      <a:pt x="5073" y="5545"/>
                    </a:lnTo>
                    <a:cubicBezTo>
                      <a:pt x="5278" y="5750"/>
                      <a:pt x="5553" y="5852"/>
                      <a:pt x="5829" y="5852"/>
                    </a:cubicBezTo>
                    <a:cubicBezTo>
                      <a:pt x="6105" y="5852"/>
                      <a:pt x="6380" y="5750"/>
                      <a:pt x="6585" y="5545"/>
                    </a:cubicBezTo>
                    <a:lnTo>
                      <a:pt x="7562" y="4568"/>
                    </a:lnTo>
                    <a:close/>
                    <a:moveTo>
                      <a:pt x="1009" y="0"/>
                    </a:moveTo>
                    <a:cubicBezTo>
                      <a:pt x="473" y="0"/>
                      <a:pt x="1" y="473"/>
                      <a:pt x="1" y="1008"/>
                    </a:cubicBezTo>
                    <a:lnTo>
                      <a:pt x="1" y="7152"/>
                    </a:lnTo>
                    <a:cubicBezTo>
                      <a:pt x="1" y="7719"/>
                      <a:pt x="473" y="8191"/>
                      <a:pt x="1009" y="8191"/>
                    </a:cubicBezTo>
                    <a:lnTo>
                      <a:pt x="10618" y="8191"/>
                    </a:lnTo>
                    <a:cubicBezTo>
                      <a:pt x="11185" y="8191"/>
                      <a:pt x="11657" y="7719"/>
                      <a:pt x="11657" y="7152"/>
                    </a:cubicBezTo>
                    <a:lnTo>
                      <a:pt x="11657" y="1008"/>
                    </a:lnTo>
                    <a:cubicBezTo>
                      <a:pt x="11657" y="441"/>
                      <a:pt x="11185" y="0"/>
                      <a:pt x="10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10" name="Google Shape;12489;p89">
                <a:extLst>
                  <a:ext uri="{FF2B5EF4-FFF2-40B4-BE49-F238E27FC236}">
                    <a16:creationId xmlns:a16="http://schemas.microsoft.com/office/drawing/2014/main" id="{261A97AB-1E8B-B8C1-3A22-38A624AA889F}"/>
                  </a:ext>
                </a:extLst>
              </p:cNvPr>
              <p:cNvGrpSpPr/>
              <p:nvPr/>
            </p:nvGrpSpPr>
            <p:grpSpPr>
              <a:xfrm>
                <a:off x="3714261" y="4323264"/>
                <a:ext cx="642992" cy="645964"/>
                <a:chOff x="-1333975" y="2365850"/>
                <a:chExt cx="292225" cy="293575"/>
              </a:xfrm>
              <a:grpFill/>
            </p:grpSpPr>
            <p:sp>
              <p:nvSpPr>
                <p:cNvPr id="52" name="Google Shape;12490;p89">
                  <a:extLst>
                    <a:ext uri="{FF2B5EF4-FFF2-40B4-BE49-F238E27FC236}">
                      <a16:creationId xmlns:a16="http://schemas.microsoft.com/office/drawing/2014/main" id="{1C238405-788C-19F1-6530-8C334D6D87DA}"/>
                    </a:ext>
                  </a:extLst>
                </p:cNvPr>
                <p:cNvSpPr/>
                <p:nvPr/>
              </p:nvSpPr>
              <p:spPr>
                <a:xfrm>
                  <a:off x="-1285150" y="2365850"/>
                  <a:ext cx="191225" cy="2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9" h="11743" extrusionOk="0">
                      <a:moveTo>
                        <a:pt x="3813" y="684"/>
                      </a:moveTo>
                      <a:cubicBezTo>
                        <a:pt x="5545" y="684"/>
                        <a:pt x="6900" y="2039"/>
                        <a:pt x="6900" y="3740"/>
                      </a:cubicBezTo>
                      <a:cubicBezTo>
                        <a:pt x="6931" y="4780"/>
                        <a:pt x="6553" y="5347"/>
                        <a:pt x="6270" y="5788"/>
                      </a:cubicBezTo>
                      <a:cubicBezTo>
                        <a:pt x="5797" y="6544"/>
                        <a:pt x="5608" y="6922"/>
                        <a:pt x="5608" y="7930"/>
                      </a:cubicBezTo>
                      <a:cubicBezTo>
                        <a:pt x="5608" y="8119"/>
                        <a:pt x="5451" y="8277"/>
                        <a:pt x="5230" y="8277"/>
                      </a:cubicBezTo>
                      <a:lnTo>
                        <a:pt x="2489" y="8277"/>
                      </a:lnTo>
                      <a:cubicBezTo>
                        <a:pt x="2300" y="8277"/>
                        <a:pt x="2143" y="8119"/>
                        <a:pt x="2143" y="7930"/>
                      </a:cubicBezTo>
                      <a:cubicBezTo>
                        <a:pt x="2143" y="6922"/>
                        <a:pt x="1922" y="6576"/>
                        <a:pt x="1450" y="5820"/>
                      </a:cubicBezTo>
                      <a:cubicBezTo>
                        <a:pt x="1198" y="5347"/>
                        <a:pt x="567" y="4528"/>
                        <a:pt x="788" y="3205"/>
                      </a:cubicBezTo>
                      <a:cubicBezTo>
                        <a:pt x="1040" y="1819"/>
                        <a:pt x="2237" y="684"/>
                        <a:pt x="3813" y="684"/>
                      </a:cubicBezTo>
                      <a:close/>
                      <a:moveTo>
                        <a:pt x="4852" y="8907"/>
                      </a:moveTo>
                      <a:lnTo>
                        <a:pt x="4852" y="9569"/>
                      </a:lnTo>
                      <a:lnTo>
                        <a:pt x="4506" y="9569"/>
                      </a:lnTo>
                      <a:cubicBezTo>
                        <a:pt x="4285" y="9569"/>
                        <a:pt x="4128" y="9726"/>
                        <a:pt x="4128" y="9915"/>
                      </a:cubicBezTo>
                      <a:cubicBezTo>
                        <a:pt x="4128" y="10136"/>
                        <a:pt x="4285" y="10293"/>
                        <a:pt x="4506" y="10293"/>
                      </a:cubicBezTo>
                      <a:lnTo>
                        <a:pt x="4852" y="10293"/>
                      </a:lnTo>
                      <a:lnTo>
                        <a:pt x="4852" y="10640"/>
                      </a:lnTo>
                      <a:cubicBezTo>
                        <a:pt x="4884" y="10829"/>
                        <a:pt x="4726" y="10986"/>
                        <a:pt x="4537" y="10986"/>
                      </a:cubicBezTo>
                      <a:lnTo>
                        <a:pt x="3151" y="10986"/>
                      </a:lnTo>
                      <a:cubicBezTo>
                        <a:pt x="2962" y="10986"/>
                        <a:pt x="2804" y="10829"/>
                        <a:pt x="2804" y="10640"/>
                      </a:cubicBezTo>
                      <a:lnTo>
                        <a:pt x="2804" y="10293"/>
                      </a:lnTo>
                      <a:lnTo>
                        <a:pt x="3151" y="10293"/>
                      </a:lnTo>
                      <a:cubicBezTo>
                        <a:pt x="3371" y="10293"/>
                        <a:pt x="3529" y="10136"/>
                        <a:pt x="3529" y="9915"/>
                      </a:cubicBezTo>
                      <a:cubicBezTo>
                        <a:pt x="3529" y="9726"/>
                        <a:pt x="3371" y="9569"/>
                        <a:pt x="3151" y="9569"/>
                      </a:cubicBezTo>
                      <a:lnTo>
                        <a:pt x="2804" y="9569"/>
                      </a:lnTo>
                      <a:lnTo>
                        <a:pt x="2804" y="8907"/>
                      </a:lnTo>
                      <a:close/>
                      <a:moveTo>
                        <a:pt x="3897" y="1"/>
                      </a:moveTo>
                      <a:cubicBezTo>
                        <a:pt x="3632" y="1"/>
                        <a:pt x="3361" y="28"/>
                        <a:pt x="3088" y="86"/>
                      </a:cubicBezTo>
                      <a:cubicBezTo>
                        <a:pt x="1607" y="401"/>
                        <a:pt x="441" y="1566"/>
                        <a:pt x="158" y="3079"/>
                      </a:cubicBezTo>
                      <a:cubicBezTo>
                        <a:pt x="0" y="3992"/>
                        <a:pt x="158" y="4969"/>
                        <a:pt x="631" y="5757"/>
                      </a:cubicBezTo>
                      <a:cubicBezTo>
                        <a:pt x="757" y="5914"/>
                        <a:pt x="820" y="6072"/>
                        <a:pt x="914" y="6229"/>
                      </a:cubicBezTo>
                      <a:cubicBezTo>
                        <a:pt x="1355" y="6891"/>
                        <a:pt x="1450" y="7143"/>
                        <a:pt x="1450" y="7962"/>
                      </a:cubicBezTo>
                      <a:cubicBezTo>
                        <a:pt x="1450" y="8403"/>
                        <a:pt x="1733" y="8781"/>
                        <a:pt x="2143" y="8939"/>
                      </a:cubicBezTo>
                      <a:lnTo>
                        <a:pt x="2143" y="10703"/>
                      </a:lnTo>
                      <a:cubicBezTo>
                        <a:pt x="2143" y="11270"/>
                        <a:pt x="2615" y="11743"/>
                        <a:pt x="3151" y="11743"/>
                      </a:cubicBezTo>
                      <a:lnTo>
                        <a:pt x="4537" y="11743"/>
                      </a:lnTo>
                      <a:cubicBezTo>
                        <a:pt x="5073" y="11743"/>
                        <a:pt x="5545" y="11270"/>
                        <a:pt x="5545" y="10703"/>
                      </a:cubicBezTo>
                      <a:lnTo>
                        <a:pt x="5545" y="8939"/>
                      </a:lnTo>
                      <a:cubicBezTo>
                        <a:pt x="5955" y="8781"/>
                        <a:pt x="6238" y="8435"/>
                        <a:pt x="6238" y="7962"/>
                      </a:cubicBezTo>
                      <a:lnTo>
                        <a:pt x="6238" y="7930"/>
                      </a:lnTo>
                      <a:cubicBezTo>
                        <a:pt x="6238" y="7143"/>
                        <a:pt x="6427" y="6828"/>
                        <a:pt x="6805" y="6229"/>
                      </a:cubicBezTo>
                      <a:cubicBezTo>
                        <a:pt x="7089" y="5788"/>
                        <a:pt x="7593" y="5032"/>
                        <a:pt x="7593" y="3835"/>
                      </a:cubicBezTo>
                      <a:cubicBezTo>
                        <a:pt x="7649" y="1658"/>
                        <a:pt x="5950" y="1"/>
                        <a:pt x="38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3" name="Google Shape;12491;p89">
                  <a:extLst>
                    <a:ext uri="{FF2B5EF4-FFF2-40B4-BE49-F238E27FC236}">
                      <a16:creationId xmlns:a16="http://schemas.microsoft.com/office/drawing/2014/main" id="{9E93C091-17E2-48BC-A74C-439B2C0CD2CF}"/>
                    </a:ext>
                  </a:extLst>
                </p:cNvPr>
                <p:cNvSpPr/>
                <p:nvPr/>
              </p:nvSpPr>
              <p:spPr>
                <a:xfrm>
                  <a:off x="-1076425" y="2452250"/>
                  <a:ext cx="346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40" y="725"/>
                      </a:lnTo>
                      <a:cubicBezTo>
                        <a:pt x="1229" y="725"/>
                        <a:pt x="1386" y="568"/>
                        <a:pt x="1386" y="379"/>
                      </a:cubicBezTo>
                      <a:cubicBezTo>
                        <a:pt x="1386" y="158"/>
                        <a:pt x="1229" y="1"/>
                        <a:pt x="104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4" name="Google Shape;12492;p89">
                  <a:extLst>
                    <a:ext uri="{FF2B5EF4-FFF2-40B4-BE49-F238E27FC236}">
                      <a16:creationId xmlns:a16="http://schemas.microsoft.com/office/drawing/2014/main" id="{6B9FDEEE-940E-FD9E-51EB-AABB2A731A64}"/>
                    </a:ext>
                  </a:extLst>
                </p:cNvPr>
                <p:cNvSpPr/>
                <p:nvPr/>
              </p:nvSpPr>
              <p:spPr>
                <a:xfrm>
                  <a:off x="-1333975" y="2452250"/>
                  <a:ext cx="346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1008" y="725"/>
                      </a:lnTo>
                      <a:cubicBezTo>
                        <a:pt x="1197" y="694"/>
                        <a:pt x="1386" y="536"/>
                        <a:pt x="1386" y="379"/>
                      </a:cubicBezTo>
                      <a:cubicBezTo>
                        <a:pt x="1386" y="158"/>
                        <a:pt x="1197" y="1"/>
                        <a:pt x="10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5" name="Google Shape;12493;p89">
                  <a:extLst>
                    <a:ext uri="{FF2B5EF4-FFF2-40B4-BE49-F238E27FC236}">
                      <a16:creationId xmlns:a16="http://schemas.microsoft.com/office/drawing/2014/main" id="{0AFCB994-A85D-2F6B-94BE-9C423EDE54E4}"/>
                    </a:ext>
                  </a:extLst>
                </p:cNvPr>
                <p:cNvSpPr/>
                <p:nvPr/>
              </p:nvSpPr>
              <p:spPr>
                <a:xfrm>
                  <a:off x="-1093750" y="2383050"/>
                  <a:ext cx="35450" cy="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63" extrusionOk="0">
                      <a:moveTo>
                        <a:pt x="992" y="1"/>
                      </a:moveTo>
                      <a:cubicBezTo>
                        <a:pt x="931" y="1"/>
                        <a:pt x="870" y="19"/>
                        <a:pt x="819" y="59"/>
                      </a:cubicBezTo>
                      <a:lnTo>
                        <a:pt x="221" y="406"/>
                      </a:lnTo>
                      <a:cubicBezTo>
                        <a:pt x="63" y="500"/>
                        <a:pt x="0" y="721"/>
                        <a:pt x="95" y="878"/>
                      </a:cubicBezTo>
                      <a:cubicBezTo>
                        <a:pt x="159" y="985"/>
                        <a:pt x="295" y="1063"/>
                        <a:pt x="415" y="1063"/>
                      </a:cubicBezTo>
                      <a:cubicBezTo>
                        <a:pt x="473" y="1063"/>
                        <a:pt x="527" y="1045"/>
                        <a:pt x="567" y="1005"/>
                      </a:cubicBezTo>
                      <a:lnTo>
                        <a:pt x="1166" y="658"/>
                      </a:lnTo>
                      <a:cubicBezTo>
                        <a:pt x="1323" y="563"/>
                        <a:pt x="1418" y="343"/>
                        <a:pt x="1292" y="185"/>
                      </a:cubicBezTo>
                      <a:cubicBezTo>
                        <a:pt x="1249" y="79"/>
                        <a:pt x="1120" y="1"/>
                        <a:pt x="9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6" name="Google Shape;12494;p89">
                  <a:extLst>
                    <a:ext uri="{FF2B5EF4-FFF2-40B4-BE49-F238E27FC236}">
                      <a16:creationId xmlns:a16="http://schemas.microsoft.com/office/drawing/2014/main" id="{094B8377-7EE8-0580-4094-ADE9F317A528}"/>
                    </a:ext>
                  </a:extLst>
                </p:cNvPr>
                <p:cNvSpPr/>
                <p:nvPr/>
              </p:nvSpPr>
              <p:spPr>
                <a:xfrm>
                  <a:off x="-1317450" y="2512575"/>
                  <a:ext cx="35475" cy="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1049" extrusionOk="0">
                      <a:moveTo>
                        <a:pt x="1005" y="1"/>
                      </a:moveTo>
                      <a:cubicBezTo>
                        <a:pt x="944" y="1"/>
                        <a:pt x="880" y="15"/>
                        <a:pt x="820" y="45"/>
                      </a:cubicBezTo>
                      <a:lnTo>
                        <a:pt x="221" y="392"/>
                      </a:lnTo>
                      <a:cubicBezTo>
                        <a:pt x="64" y="486"/>
                        <a:pt x="1" y="707"/>
                        <a:pt x="127" y="864"/>
                      </a:cubicBezTo>
                      <a:cubicBezTo>
                        <a:pt x="169" y="971"/>
                        <a:pt x="299" y="1049"/>
                        <a:pt x="427" y="1049"/>
                      </a:cubicBezTo>
                      <a:cubicBezTo>
                        <a:pt x="488" y="1049"/>
                        <a:pt x="548" y="1031"/>
                        <a:pt x="599" y="990"/>
                      </a:cubicBezTo>
                      <a:lnTo>
                        <a:pt x="1166" y="644"/>
                      </a:lnTo>
                      <a:cubicBezTo>
                        <a:pt x="1324" y="549"/>
                        <a:pt x="1418" y="329"/>
                        <a:pt x="1292" y="171"/>
                      </a:cubicBezTo>
                      <a:cubicBezTo>
                        <a:pt x="1250" y="64"/>
                        <a:pt x="1134" y="1"/>
                        <a:pt x="10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7" name="Google Shape;12495;p89">
                  <a:extLst>
                    <a:ext uri="{FF2B5EF4-FFF2-40B4-BE49-F238E27FC236}">
                      <a16:creationId xmlns:a16="http://schemas.microsoft.com/office/drawing/2014/main" id="{84A0C7F0-76A1-0296-E063-42640CC9D6D6}"/>
                    </a:ext>
                  </a:extLst>
                </p:cNvPr>
                <p:cNvSpPr/>
                <p:nvPr/>
              </p:nvSpPr>
              <p:spPr>
                <a:xfrm>
                  <a:off x="-1092975" y="2512575"/>
                  <a:ext cx="34675" cy="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021" extrusionOk="0">
                      <a:moveTo>
                        <a:pt x="378" y="1"/>
                      </a:moveTo>
                      <a:cubicBezTo>
                        <a:pt x="264" y="1"/>
                        <a:pt x="149" y="64"/>
                        <a:pt x="64" y="171"/>
                      </a:cubicBezTo>
                      <a:cubicBezTo>
                        <a:pt x="1" y="329"/>
                        <a:pt x="32" y="518"/>
                        <a:pt x="190" y="644"/>
                      </a:cubicBezTo>
                      <a:lnTo>
                        <a:pt x="788" y="990"/>
                      </a:lnTo>
                      <a:cubicBezTo>
                        <a:pt x="838" y="1010"/>
                        <a:pt x="891" y="1021"/>
                        <a:pt x="944" y="1021"/>
                      </a:cubicBezTo>
                      <a:cubicBezTo>
                        <a:pt x="1059" y="1021"/>
                        <a:pt x="1175" y="972"/>
                        <a:pt x="1261" y="864"/>
                      </a:cubicBezTo>
                      <a:cubicBezTo>
                        <a:pt x="1387" y="675"/>
                        <a:pt x="1292" y="486"/>
                        <a:pt x="1135" y="392"/>
                      </a:cubicBezTo>
                      <a:lnTo>
                        <a:pt x="536" y="45"/>
                      </a:lnTo>
                      <a:cubicBezTo>
                        <a:pt x="486" y="15"/>
                        <a:pt x="432" y="1"/>
                        <a:pt x="37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8" name="Google Shape;12496;p89">
                  <a:extLst>
                    <a:ext uri="{FF2B5EF4-FFF2-40B4-BE49-F238E27FC236}">
                      <a16:creationId xmlns:a16="http://schemas.microsoft.com/office/drawing/2014/main" id="{BD0E8F2A-D629-25E1-CF33-27BF085A743C}"/>
                    </a:ext>
                  </a:extLst>
                </p:cNvPr>
                <p:cNvSpPr/>
                <p:nvPr/>
              </p:nvSpPr>
              <p:spPr>
                <a:xfrm>
                  <a:off x="-1316650" y="2383750"/>
                  <a:ext cx="34675" cy="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021" extrusionOk="0">
                      <a:moveTo>
                        <a:pt x="405" y="1"/>
                      </a:moveTo>
                      <a:cubicBezTo>
                        <a:pt x="283" y="1"/>
                        <a:pt x="159" y="50"/>
                        <a:pt x="95" y="157"/>
                      </a:cubicBezTo>
                      <a:cubicBezTo>
                        <a:pt x="0" y="315"/>
                        <a:pt x="63" y="504"/>
                        <a:pt x="221" y="630"/>
                      </a:cubicBezTo>
                      <a:lnTo>
                        <a:pt x="788" y="977"/>
                      </a:lnTo>
                      <a:cubicBezTo>
                        <a:pt x="838" y="1007"/>
                        <a:pt x="895" y="1021"/>
                        <a:pt x="953" y="1021"/>
                      </a:cubicBezTo>
                      <a:cubicBezTo>
                        <a:pt x="1074" y="1021"/>
                        <a:pt x="1196" y="958"/>
                        <a:pt x="1260" y="850"/>
                      </a:cubicBezTo>
                      <a:cubicBezTo>
                        <a:pt x="1386" y="693"/>
                        <a:pt x="1292" y="504"/>
                        <a:pt x="1134" y="378"/>
                      </a:cubicBezTo>
                      <a:lnTo>
                        <a:pt x="567" y="31"/>
                      </a:lnTo>
                      <a:cubicBezTo>
                        <a:pt x="517" y="11"/>
                        <a:pt x="461" y="1"/>
                        <a:pt x="40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9" name="Google Shape;12497;p89">
                  <a:extLst>
                    <a:ext uri="{FF2B5EF4-FFF2-40B4-BE49-F238E27FC236}">
                      <a16:creationId xmlns:a16="http://schemas.microsoft.com/office/drawing/2014/main" id="{131F9034-E8F6-EC6A-F972-233B890A657F}"/>
                    </a:ext>
                  </a:extLst>
                </p:cNvPr>
                <p:cNvSpPr/>
                <p:nvPr/>
              </p:nvSpPr>
              <p:spPr>
                <a:xfrm>
                  <a:off x="-1239475" y="2401575"/>
                  <a:ext cx="102425" cy="1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6124" extrusionOk="0">
                      <a:moveTo>
                        <a:pt x="1733" y="1492"/>
                      </a:moveTo>
                      <a:lnTo>
                        <a:pt x="1733" y="2343"/>
                      </a:lnTo>
                      <a:cubicBezTo>
                        <a:pt x="1733" y="2500"/>
                        <a:pt x="1796" y="2626"/>
                        <a:pt x="1922" y="2658"/>
                      </a:cubicBezTo>
                      <a:lnTo>
                        <a:pt x="3246" y="3225"/>
                      </a:lnTo>
                      <a:lnTo>
                        <a:pt x="2395" y="4611"/>
                      </a:lnTo>
                      <a:lnTo>
                        <a:pt x="2395" y="3729"/>
                      </a:lnTo>
                      <a:cubicBezTo>
                        <a:pt x="2395" y="3572"/>
                        <a:pt x="2332" y="3445"/>
                        <a:pt x="2206" y="3414"/>
                      </a:cubicBezTo>
                      <a:lnTo>
                        <a:pt x="851" y="2878"/>
                      </a:lnTo>
                      <a:lnTo>
                        <a:pt x="1733" y="1492"/>
                      </a:lnTo>
                      <a:close/>
                      <a:moveTo>
                        <a:pt x="2038" y="0"/>
                      </a:moveTo>
                      <a:cubicBezTo>
                        <a:pt x="1919" y="0"/>
                        <a:pt x="1814" y="47"/>
                        <a:pt x="1765" y="169"/>
                      </a:cubicBezTo>
                      <a:lnTo>
                        <a:pt x="64" y="2941"/>
                      </a:lnTo>
                      <a:cubicBezTo>
                        <a:pt x="32" y="3004"/>
                        <a:pt x="1" y="3130"/>
                        <a:pt x="32" y="3225"/>
                      </a:cubicBezTo>
                      <a:cubicBezTo>
                        <a:pt x="64" y="3288"/>
                        <a:pt x="158" y="3382"/>
                        <a:pt x="221" y="3414"/>
                      </a:cubicBezTo>
                      <a:lnTo>
                        <a:pt x="1733" y="4013"/>
                      </a:lnTo>
                      <a:lnTo>
                        <a:pt x="1733" y="5808"/>
                      </a:lnTo>
                      <a:cubicBezTo>
                        <a:pt x="1733" y="5966"/>
                        <a:pt x="1859" y="6092"/>
                        <a:pt x="1954" y="6123"/>
                      </a:cubicBezTo>
                      <a:lnTo>
                        <a:pt x="2049" y="6123"/>
                      </a:lnTo>
                      <a:cubicBezTo>
                        <a:pt x="2143" y="6123"/>
                        <a:pt x="2269" y="6092"/>
                        <a:pt x="2301" y="5966"/>
                      </a:cubicBezTo>
                      <a:lnTo>
                        <a:pt x="4002" y="3225"/>
                      </a:lnTo>
                      <a:cubicBezTo>
                        <a:pt x="4033" y="3130"/>
                        <a:pt x="4096" y="3004"/>
                        <a:pt x="4033" y="2941"/>
                      </a:cubicBezTo>
                      <a:cubicBezTo>
                        <a:pt x="4033" y="2878"/>
                        <a:pt x="3970" y="2784"/>
                        <a:pt x="3907" y="2752"/>
                      </a:cubicBezTo>
                      <a:lnTo>
                        <a:pt x="2395" y="2154"/>
                      </a:lnTo>
                      <a:lnTo>
                        <a:pt x="2395" y="358"/>
                      </a:lnTo>
                      <a:cubicBezTo>
                        <a:pt x="2395" y="169"/>
                        <a:pt x="2269" y="74"/>
                        <a:pt x="2143" y="11"/>
                      </a:cubicBezTo>
                      <a:cubicBezTo>
                        <a:pt x="2108" y="4"/>
                        <a:pt x="2072" y="0"/>
                        <a:pt x="20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1" name="Google Shape;12529;p89">
                <a:extLst>
                  <a:ext uri="{FF2B5EF4-FFF2-40B4-BE49-F238E27FC236}">
                    <a16:creationId xmlns:a16="http://schemas.microsoft.com/office/drawing/2014/main" id="{C1A000D5-19D6-626C-727F-BBA103BBE554}"/>
                  </a:ext>
                </a:extLst>
              </p:cNvPr>
              <p:cNvGrpSpPr/>
              <p:nvPr/>
            </p:nvGrpSpPr>
            <p:grpSpPr>
              <a:xfrm>
                <a:off x="6232997" y="4324751"/>
                <a:ext cx="641288" cy="642992"/>
                <a:chOff x="-1333200" y="2770450"/>
                <a:chExt cx="291450" cy="292225"/>
              </a:xfrm>
              <a:grpFill/>
            </p:grpSpPr>
            <p:sp>
              <p:nvSpPr>
                <p:cNvPr id="50" name="Google Shape;12530;p89">
                  <a:extLst>
                    <a:ext uri="{FF2B5EF4-FFF2-40B4-BE49-F238E27FC236}">
                      <a16:creationId xmlns:a16="http://schemas.microsoft.com/office/drawing/2014/main" id="{80EBAF91-8A11-C249-243C-7872314B2DD8}"/>
                    </a:ext>
                  </a:extLst>
                </p:cNvPr>
                <p:cNvSpPr/>
                <p:nvPr/>
              </p:nvSpPr>
              <p:spPr>
                <a:xfrm>
                  <a:off x="-1299325" y="2808250"/>
                  <a:ext cx="222925" cy="13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5389" extrusionOk="0">
                      <a:moveTo>
                        <a:pt x="7877" y="631"/>
                      </a:moveTo>
                      <a:cubicBezTo>
                        <a:pt x="8066" y="631"/>
                        <a:pt x="8223" y="789"/>
                        <a:pt x="8223" y="978"/>
                      </a:cubicBezTo>
                      <a:cubicBezTo>
                        <a:pt x="8223" y="1167"/>
                        <a:pt x="8066" y="1324"/>
                        <a:pt x="7877" y="1324"/>
                      </a:cubicBezTo>
                      <a:cubicBezTo>
                        <a:pt x="7656" y="1324"/>
                        <a:pt x="7498" y="1167"/>
                        <a:pt x="7498" y="978"/>
                      </a:cubicBezTo>
                      <a:cubicBezTo>
                        <a:pt x="7498" y="789"/>
                        <a:pt x="7656" y="631"/>
                        <a:pt x="7877" y="631"/>
                      </a:cubicBezTo>
                      <a:close/>
                      <a:moveTo>
                        <a:pt x="3056" y="1293"/>
                      </a:moveTo>
                      <a:cubicBezTo>
                        <a:pt x="3245" y="1293"/>
                        <a:pt x="3403" y="1450"/>
                        <a:pt x="3403" y="1639"/>
                      </a:cubicBezTo>
                      <a:cubicBezTo>
                        <a:pt x="3403" y="1828"/>
                        <a:pt x="3245" y="1986"/>
                        <a:pt x="3056" y="1986"/>
                      </a:cubicBezTo>
                      <a:cubicBezTo>
                        <a:pt x="2867" y="1986"/>
                        <a:pt x="2710" y="1828"/>
                        <a:pt x="2710" y="1639"/>
                      </a:cubicBezTo>
                      <a:cubicBezTo>
                        <a:pt x="2741" y="1450"/>
                        <a:pt x="2899" y="1293"/>
                        <a:pt x="3056" y="1293"/>
                      </a:cubicBezTo>
                      <a:close/>
                      <a:moveTo>
                        <a:pt x="5797" y="3340"/>
                      </a:moveTo>
                      <a:cubicBezTo>
                        <a:pt x="6018" y="3340"/>
                        <a:pt x="6175" y="3498"/>
                        <a:pt x="6175" y="3687"/>
                      </a:cubicBezTo>
                      <a:cubicBezTo>
                        <a:pt x="6175" y="3876"/>
                        <a:pt x="6018" y="4034"/>
                        <a:pt x="5797" y="4034"/>
                      </a:cubicBezTo>
                      <a:cubicBezTo>
                        <a:pt x="5608" y="4034"/>
                        <a:pt x="5451" y="3876"/>
                        <a:pt x="5451" y="3687"/>
                      </a:cubicBezTo>
                      <a:cubicBezTo>
                        <a:pt x="5451" y="3498"/>
                        <a:pt x="5608" y="3340"/>
                        <a:pt x="5797" y="3340"/>
                      </a:cubicBezTo>
                      <a:close/>
                      <a:moveTo>
                        <a:pt x="1008" y="4034"/>
                      </a:moveTo>
                      <a:cubicBezTo>
                        <a:pt x="1198" y="4034"/>
                        <a:pt x="1355" y="4191"/>
                        <a:pt x="1355" y="4412"/>
                      </a:cubicBezTo>
                      <a:cubicBezTo>
                        <a:pt x="1355" y="4601"/>
                        <a:pt x="1198" y="4758"/>
                        <a:pt x="1008" y="4758"/>
                      </a:cubicBezTo>
                      <a:cubicBezTo>
                        <a:pt x="819" y="4758"/>
                        <a:pt x="662" y="4601"/>
                        <a:pt x="662" y="4412"/>
                      </a:cubicBezTo>
                      <a:cubicBezTo>
                        <a:pt x="662" y="4191"/>
                        <a:pt x="819" y="4034"/>
                        <a:pt x="1008" y="4034"/>
                      </a:cubicBezTo>
                      <a:close/>
                      <a:moveTo>
                        <a:pt x="7908" y="1"/>
                      </a:moveTo>
                      <a:cubicBezTo>
                        <a:pt x="7341" y="1"/>
                        <a:pt x="6868" y="474"/>
                        <a:pt x="6868" y="1009"/>
                      </a:cubicBezTo>
                      <a:cubicBezTo>
                        <a:pt x="6868" y="1198"/>
                        <a:pt x="6963" y="1419"/>
                        <a:pt x="7026" y="1576"/>
                      </a:cubicBezTo>
                      <a:lnTo>
                        <a:pt x="6112" y="2742"/>
                      </a:lnTo>
                      <a:cubicBezTo>
                        <a:pt x="6032" y="2722"/>
                        <a:pt x="5943" y="2711"/>
                        <a:pt x="5850" y="2711"/>
                      </a:cubicBezTo>
                      <a:cubicBezTo>
                        <a:pt x="5650" y="2711"/>
                        <a:pt x="5434" y="2760"/>
                        <a:pt x="5262" y="2868"/>
                      </a:cubicBezTo>
                      <a:lnTo>
                        <a:pt x="4096" y="1954"/>
                      </a:lnTo>
                      <a:cubicBezTo>
                        <a:pt x="4127" y="1891"/>
                        <a:pt x="4127" y="1765"/>
                        <a:pt x="4127" y="1639"/>
                      </a:cubicBezTo>
                      <a:cubicBezTo>
                        <a:pt x="4127" y="1104"/>
                        <a:pt x="3655" y="631"/>
                        <a:pt x="3088" y="631"/>
                      </a:cubicBezTo>
                      <a:cubicBezTo>
                        <a:pt x="2552" y="631"/>
                        <a:pt x="2080" y="1104"/>
                        <a:pt x="2080" y="1639"/>
                      </a:cubicBezTo>
                      <a:cubicBezTo>
                        <a:pt x="2080" y="1828"/>
                        <a:pt x="2143" y="2049"/>
                        <a:pt x="2237" y="2206"/>
                      </a:cubicBezTo>
                      <a:lnTo>
                        <a:pt x="1324" y="3372"/>
                      </a:lnTo>
                      <a:cubicBezTo>
                        <a:pt x="1261" y="3340"/>
                        <a:pt x="1134" y="3340"/>
                        <a:pt x="1008" y="3340"/>
                      </a:cubicBezTo>
                      <a:cubicBezTo>
                        <a:pt x="441" y="3340"/>
                        <a:pt x="0" y="3813"/>
                        <a:pt x="0" y="4349"/>
                      </a:cubicBezTo>
                      <a:cubicBezTo>
                        <a:pt x="0" y="4947"/>
                        <a:pt x="441" y="5388"/>
                        <a:pt x="1008" y="5388"/>
                      </a:cubicBezTo>
                      <a:cubicBezTo>
                        <a:pt x="1576" y="5388"/>
                        <a:pt x="2017" y="4916"/>
                        <a:pt x="2017" y="4349"/>
                      </a:cubicBezTo>
                      <a:cubicBezTo>
                        <a:pt x="2017" y="4160"/>
                        <a:pt x="1954" y="3971"/>
                        <a:pt x="1859" y="3813"/>
                      </a:cubicBezTo>
                      <a:lnTo>
                        <a:pt x="2773" y="2616"/>
                      </a:lnTo>
                      <a:cubicBezTo>
                        <a:pt x="2875" y="2650"/>
                        <a:pt x="2980" y="2667"/>
                        <a:pt x="3087" y="2667"/>
                      </a:cubicBezTo>
                      <a:cubicBezTo>
                        <a:pt x="3278" y="2667"/>
                        <a:pt x="3473" y="2611"/>
                        <a:pt x="3655" y="2490"/>
                      </a:cubicBezTo>
                      <a:lnTo>
                        <a:pt x="4821" y="3403"/>
                      </a:lnTo>
                      <a:cubicBezTo>
                        <a:pt x="4789" y="3498"/>
                        <a:pt x="4789" y="3624"/>
                        <a:pt x="4789" y="3719"/>
                      </a:cubicBezTo>
                      <a:cubicBezTo>
                        <a:pt x="4789" y="4286"/>
                        <a:pt x="5262" y="4758"/>
                        <a:pt x="5797" y="4758"/>
                      </a:cubicBezTo>
                      <a:cubicBezTo>
                        <a:pt x="6364" y="4758"/>
                        <a:pt x="6837" y="4286"/>
                        <a:pt x="6837" y="3719"/>
                      </a:cubicBezTo>
                      <a:cubicBezTo>
                        <a:pt x="6837" y="3529"/>
                        <a:pt x="6742" y="3340"/>
                        <a:pt x="6679" y="3183"/>
                      </a:cubicBezTo>
                      <a:lnTo>
                        <a:pt x="7593" y="1986"/>
                      </a:lnTo>
                      <a:cubicBezTo>
                        <a:pt x="7656" y="2049"/>
                        <a:pt x="7782" y="2049"/>
                        <a:pt x="7908" y="2049"/>
                      </a:cubicBezTo>
                      <a:cubicBezTo>
                        <a:pt x="8444" y="2049"/>
                        <a:pt x="8916" y="1576"/>
                        <a:pt x="8916" y="1009"/>
                      </a:cubicBezTo>
                      <a:cubicBezTo>
                        <a:pt x="8916" y="474"/>
                        <a:pt x="8444" y="1"/>
                        <a:pt x="790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51" name="Google Shape;12531;p89">
                  <a:extLst>
                    <a:ext uri="{FF2B5EF4-FFF2-40B4-BE49-F238E27FC236}">
                      <a16:creationId xmlns:a16="http://schemas.microsoft.com/office/drawing/2014/main" id="{DCA69009-9EE1-DC12-7111-D0154CE6A97B}"/>
                    </a:ext>
                  </a:extLst>
                </p:cNvPr>
                <p:cNvSpPr/>
                <p:nvPr/>
              </p:nvSpPr>
              <p:spPr>
                <a:xfrm>
                  <a:off x="-1333200" y="2770450"/>
                  <a:ext cx="291450" cy="2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586" y="725"/>
                      </a:moveTo>
                      <a:cubicBezTo>
                        <a:pt x="10807" y="725"/>
                        <a:pt x="10964" y="883"/>
                        <a:pt x="10964" y="1072"/>
                      </a:cubicBezTo>
                      <a:lnTo>
                        <a:pt x="10964" y="7593"/>
                      </a:lnTo>
                      <a:lnTo>
                        <a:pt x="631" y="7593"/>
                      </a:lnTo>
                      <a:lnTo>
                        <a:pt x="631" y="1072"/>
                      </a:lnTo>
                      <a:cubicBezTo>
                        <a:pt x="662" y="883"/>
                        <a:pt x="820" y="725"/>
                        <a:pt x="977" y="725"/>
                      </a:cubicBezTo>
                      <a:close/>
                      <a:moveTo>
                        <a:pt x="10996" y="8286"/>
                      </a:moveTo>
                      <a:lnTo>
                        <a:pt x="10996" y="8633"/>
                      </a:lnTo>
                      <a:cubicBezTo>
                        <a:pt x="10996" y="8822"/>
                        <a:pt x="10838" y="8980"/>
                        <a:pt x="10618" y="8980"/>
                      </a:cubicBezTo>
                      <a:lnTo>
                        <a:pt x="1009" y="8980"/>
                      </a:lnTo>
                      <a:cubicBezTo>
                        <a:pt x="820" y="8980"/>
                        <a:pt x="662" y="8822"/>
                        <a:pt x="662" y="8633"/>
                      </a:cubicBezTo>
                      <a:lnTo>
                        <a:pt x="662" y="8286"/>
                      </a:lnTo>
                      <a:close/>
                      <a:moveTo>
                        <a:pt x="6617" y="9641"/>
                      </a:moveTo>
                      <a:lnTo>
                        <a:pt x="6932" y="11027"/>
                      </a:lnTo>
                      <a:lnTo>
                        <a:pt x="4632" y="11027"/>
                      </a:lnTo>
                      <a:lnTo>
                        <a:pt x="4947" y="9641"/>
                      </a:lnTo>
                      <a:close/>
                      <a:moveTo>
                        <a:pt x="1009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8570"/>
                      </a:lnTo>
                      <a:cubicBezTo>
                        <a:pt x="1" y="9137"/>
                        <a:pt x="473" y="9610"/>
                        <a:pt x="1009" y="9610"/>
                      </a:cubicBezTo>
                      <a:lnTo>
                        <a:pt x="4285" y="9610"/>
                      </a:lnTo>
                      <a:lnTo>
                        <a:pt x="3970" y="10996"/>
                      </a:lnTo>
                      <a:lnTo>
                        <a:pt x="3057" y="10996"/>
                      </a:lnTo>
                      <a:cubicBezTo>
                        <a:pt x="2868" y="10996"/>
                        <a:pt x="2710" y="11153"/>
                        <a:pt x="2710" y="11342"/>
                      </a:cubicBezTo>
                      <a:cubicBezTo>
                        <a:pt x="2710" y="11531"/>
                        <a:pt x="2868" y="11689"/>
                        <a:pt x="3057" y="11689"/>
                      </a:cubicBezTo>
                      <a:lnTo>
                        <a:pt x="8538" y="11689"/>
                      </a:lnTo>
                      <a:cubicBezTo>
                        <a:pt x="8727" y="11689"/>
                        <a:pt x="8885" y="11531"/>
                        <a:pt x="8885" y="11342"/>
                      </a:cubicBezTo>
                      <a:cubicBezTo>
                        <a:pt x="8885" y="11153"/>
                        <a:pt x="8727" y="10996"/>
                        <a:pt x="8538" y="10996"/>
                      </a:cubicBezTo>
                      <a:lnTo>
                        <a:pt x="7625" y="10996"/>
                      </a:lnTo>
                      <a:lnTo>
                        <a:pt x="7310" y="9610"/>
                      </a:lnTo>
                      <a:lnTo>
                        <a:pt x="10618" y="9610"/>
                      </a:lnTo>
                      <a:cubicBezTo>
                        <a:pt x="11185" y="9610"/>
                        <a:pt x="11657" y="9137"/>
                        <a:pt x="11657" y="8570"/>
                      </a:cubicBezTo>
                      <a:lnTo>
                        <a:pt x="11657" y="1040"/>
                      </a:lnTo>
                      <a:cubicBezTo>
                        <a:pt x="11657" y="473"/>
                        <a:pt x="11185" y="1"/>
                        <a:pt x="106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2" name="Google Shape;12557;p89">
                <a:extLst>
                  <a:ext uri="{FF2B5EF4-FFF2-40B4-BE49-F238E27FC236}">
                    <a16:creationId xmlns:a16="http://schemas.microsoft.com/office/drawing/2014/main" id="{8F97681B-43B2-10D8-078C-4E4936D44921}"/>
                  </a:ext>
                </a:extLst>
              </p:cNvPr>
              <p:cNvGrpSpPr/>
              <p:nvPr/>
            </p:nvGrpSpPr>
            <p:grpSpPr>
              <a:xfrm>
                <a:off x="2029476" y="4325600"/>
                <a:ext cx="642992" cy="641288"/>
                <a:chOff x="-937025" y="2064750"/>
                <a:chExt cx="292225" cy="291450"/>
              </a:xfrm>
              <a:grpFill/>
            </p:grpSpPr>
            <p:sp>
              <p:nvSpPr>
                <p:cNvPr id="47" name="Google Shape;12558;p89">
                  <a:extLst>
                    <a:ext uri="{FF2B5EF4-FFF2-40B4-BE49-F238E27FC236}">
                      <a16:creationId xmlns:a16="http://schemas.microsoft.com/office/drawing/2014/main" id="{7C34FE92-1E64-E0CD-1A6F-11678C91C744}"/>
                    </a:ext>
                  </a:extLst>
                </p:cNvPr>
                <p:cNvSpPr/>
                <p:nvPr/>
              </p:nvSpPr>
              <p:spPr>
                <a:xfrm>
                  <a:off x="-834625" y="2134850"/>
                  <a:ext cx="86650" cy="8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03" extrusionOk="0">
                      <a:moveTo>
                        <a:pt x="1702" y="599"/>
                      </a:moveTo>
                      <a:cubicBezTo>
                        <a:pt x="1922" y="599"/>
                        <a:pt x="2080" y="788"/>
                        <a:pt x="2080" y="977"/>
                      </a:cubicBezTo>
                      <a:cubicBezTo>
                        <a:pt x="2080" y="1166"/>
                        <a:pt x="1922" y="1324"/>
                        <a:pt x="1702" y="1324"/>
                      </a:cubicBezTo>
                      <a:cubicBezTo>
                        <a:pt x="1512" y="1324"/>
                        <a:pt x="1355" y="1166"/>
                        <a:pt x="1355" y="977"/>
                      </a:cubicBezTo>
                      <a:cubicBezTo>
                        <a:pt x="1355" y="788"/>
                        <a:pt x="1512" y="599"/>
                        <a:pt x="1702" y="599"/>
                      </a:cubicBezTo>
                      <a:close/>
                      <a:moveTo>
                        <a:pt x="1765" y="2048"/>
                      </a:moveTo>
                      <a:cubicBezTo>
                        <a:pt x="2174" y="2048"/>
                        <a:pt x="2584" y="2300"/>
                        <a:pt x="2741" y="2710"/>
                      </a:cubicBezTo>
                      <a:lnTo>
                        <a:pt x="756" y="2710"/>
                      </a:lnTo>
                      <a:cubicBezTo>
                        <a:pt x="914" y="2300"/>
                        <a:pt x="1292" y="2048"/>
                        <a:pt x="1765" y="2048"/>
                      </a:cubicBezTo>
                      <a:close/>
                      <a:moveTo>
                        <a:pt x="1702" y="0"/>
                      </a:moveTo>
                      <a:cubicBezTo>
                        <a:pt x="1166" y="0"/>
                        <a:pt x="693" y="441"/>
                        <a:pt x="693" y="1009"/>
                      </a:cubicBezTo>
                      <a:cubicBezTo>
                        <a:pt x="693" y="1198"/>
                        <a:pt x="788" y="1387"/>
                        <a:pt x="851" y="1576"/>
                      </a:cubicBezTo>
                      <a:cubicBezTo>
                        <a:pt x="347" y="1891"/>
                        <a:pt x="0" y="2426"/>
                        <a:pt x="0" y="3056"/>
                      </a:cubicBezTo>
                      <a:cubicBezTo>
                        <a:pt x="0" y="3245"/>
                        <a:pt x="158" y="3403"/>
                        <a:pt x="347" y="3403"/>
                      </a:cubicBezTo>
                      <a:lnTo>
                        <a:pt x="3088" y="3403"/>
                      </a:lnTo>
                      <a:cubicBezTo>
                        <a:pt x="3308" y="3403"/>
                        <a:pt x="3466" y="3245"/>
                        <a:pt x="3466" y="3056"/>
                      </a:cubicBezTo>
                      <a:cubicBezTo>
                        <a:pt x="3434" y="2426"/>
                        <a:pt x="3088" y="1828"/>
                        <a:pt x="2584" y="1576"/>
                      </a:cubicBezTo>
                      <a:cubicBezTo>
                        <a:pt x="2710" y="1387"/>
                        <a:pt x="2741" y="1198"/>
                        <a:pt x="2741" y="1009"/>
                      </a:cubicBezTo>
                      <a:cubicBezTo>
                        <a:pt x="2741" y="441"/>
                        <a:pt x="2269" y="0"/>
                        <a:pt x="17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8" name="Google Shape;12559;p89">
                  <a:extLst>
                    <a:ext uri="{FF2B5EF4-FFF2-40B4-BE49-F238E27FC236}">
                      <a16:creationId xmlns:a16="http://schemas.microsoft.com/office/drawing/2014/main" id="{5A7E4241-9C2B-D1D6-3B6C-4B68D886403B}"/>
                    </a:ext>
                  </a:extLst>
                </p:cNvPr>
                <p:cNvSpPr/>
                <p:nvPr/>
              </p:nvSpPr>
              <p:spPr>
                <a:xfrm>
                  <a:off x="-936225" y="2304975"/>
                  <a:ext cx="28985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4" h="2049" extrusionOk="0">
                      <a:moveTo>
                        <a:pt x="3056" y="662"/>
                      </a:moveTo>
                      <a:cubicBezTo>
                        <a:pt x="3277" y="662"/>
                        <a:pt x="3434" y="820"/>
                        <a:pt x="3434" y="1009"/>
                      </a:cubicBezTo>
                      <a:cubicBezTo>
                        <a:pt x="3434" y="1229"/>
                        <a:pt x="3277" y="1387"/>
                        <a:pt x="3056" y="1387"/>
                      </a:cubicBezTo>
                      <a:lnTo>
                        <a:pt x="1008" y="1387"/>
                      </a:lnTo>
                      <a:cubicBezTo>
                        <a:pt x="819" y="1387"/>
                        <a:pt x="662" y="1229"/>
                        <a:pt x="662" y="1009"/>
                      </a:cubicBezTo>
                      <a:cubicBezTo>
                        <a:pt x="662" y="820"/>
                        <a:pt x="819" y="662"/>
                        <a:pt x="1008" y="662"/>
                      </a:cubicBezTo>
                      <a:close/>
                      <a:moveTo>
                        <a:pt x="10586" y="693"/>
                      </a:moveTo>
                      <a:cubicBezTo>
                        <a:pt x="10775" y="693"/>
                        <a:pt x="10932" y="851"/>
                        <a:pt x="10932" y="1072"/>
                      </a:cubicBezTo>
                      <a:cubicBezTo>
                        <a:pt x="10901" y="1229"/>
                        <a:pt x="10775" y="1387"/>
                        <a:pt x="10586" y="1387"/>
                      </a:cubicBezTo>
                      <a:lnTo>
                        <a:pt x="4001" y="1387"/>
                      </a:lnTo>
                      <a:cubicBezTo>
                        <a:pt x="4096" y="1166"/>
                        <a:pt x="4096" y="914"/>
                        <a:pt x="4001" y="693"/>
                      </a:cubicBezTo>
                      <a:close/>
                      <a:moveTo>
                        <a:pt x="1008" y="0"/>
                      </a:moveTo>
                      <a:cubicBezTo>
                        <a:pt x="473" y="0"/>
                        <a:pt x="0" y="473"/>
                        <a:pt x="0" y="1009"/>
                      </a:cubicBezTo>
                      <a:cubicBezTo>
                        <a:pt x="0" y="1576"/>
                        <a:pt x="473" y="2048"/>
                        <a:pt x="1008" y="2048"/>
                      </a:cubicBezTo>
                      <a:lnTo>
                        <a:pt x="10586" y="2048"/>
                      </a:lnTo>
                      <a:cubicBezTo>
                        <a:pt x="11121" y="2048"/>
                        <a:pt x="11594" y="1576"/>
                        <a:pt x="11594" y="1009"/>
                      </a:cubicBezTo>
                      <a:cubicBezTo>
                        <a:pt x="11594" y="473"/>
                        <a:pt x="11121" y="0"/>
                        <a:pt x="105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9" name="Google Shape;12560;p89">
                  <a:extLst>
                    <a:ext uri="{FF2B5EF4-FFF2-40B4-BE49-F238E27FC236}">
                      <a16:creationId xmlns:a16="http://schemas.microsoft.com/office/drawing/2014/main" id="{C8DD0C7A-5EE8-89A7-5C4D-74A48EE2DB30}"/>
                    </a:ext>
                  </a:extLst>
                </p:cNvPr>
                <p:cNvSpPr/>
                <p:nvPr/>
              </p:nvSpPr>
              <p:spPr>
                <a:xfrm>
                  <a:off x="-937025" y="2064750"/>
                  <a:ext cx="292225" cy="2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8925" extrusionOk="0">
                      <a:moveTo>
                        <a:pt x="3813" y="662"/>
                      </a:moveTo>
                      <a:cubicBezTo>
                        <a:pt x="4002" y="662"/>
                        <a:pt x="4159" y="820"/>
                        <a:pt x="4159" y="1009"/>
                      </a:cubicBezTo>
                      <a:lnTo>
                        <a:pt x="4159" y="1355"/>
                      </a:lnTo>
                      <a:lnTo>
                        <a:pt x="3813" y="1355"/>
                      </a:lnTo>
                      <a:cubicBezTo>
                        <a:pt x="3246" y="1355"/>
                        <a:pt x="2773" y="1828"/>
                        <a:pt x="2773" y="2395"/>
                      </a:cubicBezTo>
                      <a:lnTo>
                        <a:pt x="2773" y="4978"/>
                      </a:lnTo>
                      <a:lnTo>
                        <a:pt x="2080" y="5703"/>
                      </a:lnTo>
                      <a:lnTo>
                        <a:pt x="2080" y="5199"/>
                      </a:lnTo>
                      <a:cubicBezTo>
                        <a:pt x="2080" y="4978"/>
                        <a:pt x="1922" y="4821"/>
                        <a:pt x="1702" y="4821"/>
                      </a:cubicBezTo>
                      <a:lnTo>
                        <a:pt x="1040" y="4821"/>
                      </a:lnTo>
                      <a:cubicBezTo>
                        <a:pt x="851" y="4821"/>
                        <a:pt x="694" y="4663"/>
                        <a:pt x="694" y="4474"/>
                      </a:cubicBezTo>
                      <a:lnTo>
                        <a:pt x="694" y="1009"/>
                      </a:lnTo>
                      <a:cubicBezTo>
                        <a:pt x="694" y="820"/>
                        <a:pt x="851" y="662"/>
                        <a:pt x="1040" y="662"/>
                      </a:cubicBezTo>
                      <a:close/>
                      <a:moveTo>
                        <a:pt x="10649" y="662"/>
                      </a:moveTo>
                      <a:cubicBezTo>
                        <a:pt x="10838" y="662"/>
                        <a:pt x="10996" y="820"/>
                        <a:pt x="10996" y="1009"/>
                      </a:cubicBezTo>
                      <a:lnTo>
                        <a:pt x="10996" y="4474"/>
                      </a:lnTo>
                      <a:cubicBezTo>
                        <a:pt x="10996" y="4695"/>
                        <a:pt x="10838" y="4852"/>
                        <a:pt x="10649" y="4852"/>
                      </a:cubicBezTo>
                      <a:lnTo>
                        <a:pt x="9893" y="4852"/>
                      </a:lnTo>
                      <a:cubicBezTo>
                        <a:pt x="9704" y="4852"/>
                        <a:pt x="9547" y="5010"/>
                        <a:pt x="9547" y="5199"/>
                      </a:cubicBezTo>
                      <a:lnTo>
                        <a:pt x="9547" y="5703"/>
                      </a:lnTo>
                      <a:lnTo>
                        <a:pt x="8885" y="5010"/>
                      </a:lnTo>
                      <a:lnTo>
                        <a:pt x="8885" y="2395"/>
                      </a:lnTo>
                      <a:cubicBezTo>
                        <a:pt x="8885" y="1859"/>
                        <a:pt x="8412" y="1387"/>
                        <a:pt x="7845" y="1387"/>
                      </a:cubicBezTo>
                      <a:lnTo>
                        <a:pt x="7499" y="1387"/>
                      </a:lnTo>
                      <a:lnTo>
                        <a:pt x="7499" y="1009"/>
                      </a:lnTo>
                      <a:cubicBezTo>
                        <a:pt x="7499" y="820"/>
                        <a:pt x="7656" y="662"/>
                        <a:pt x="7845" y="662"/>
                      </a:cubicBezTo>
                      <a:close/>
                      <a:moveTo>
                        <a:pt x="7845" y="2048"/>
                      </a:moveTo>
                      <a:cubicBezTo>
                        <a:pt x="8066" y="2048"/>
                        <a:pt x="8223" y="2206"/>
                        <a:pt x="8223" y="2395"/>
                      </a:cubicBezTo>
                      <a:lnTo>
                        <a:pt x="8223" y="6522"/>
                      </a:lnTo>
                      <a:cubicBezTo>
                        <a:pt x="8223" y="6742"/>
                        <a:pt x="8066" y="6900"/>
                        <a:pt x="7845" y="6900"/>
                      </a:cubicBezTo>
                      <a:lnTo>
                        <a:pt x="6711" y="6900"/>
                      </a:lnTo>
                      <a:cubicBezTo>
                        <a:pt x="6585" y="6900"/>
                        <a:pt x="6491" y="6931"/>
                        <a:pt x="6428" y="7057"/>
                      </a:cubicBezTo>
                      <a:lnTo>
                        <a:pt x="5798" y="8003"/>
                      </a:lnTo>
                      <a:lnTo>
                        <a:pt x="5167" y="7057"/>
                      </a:lnTo>
                      <a:cubicBezTo>
                        <a:pt x="5104" y="6963"/>
                        <a:pt x="5010" y="6900"/>
                        <a:pt x="4915" y="6900"/>
                      </a:cubicBezTo>
                      <a:lnTo>
                        <a:pt x="3750" y="6900"/>
                      </a:lnTo>
                      <a:cubicBezTo>
                        <a:pt x="3561" y="6900"/>
                        <a:pt x="3403" y="6742"/>
                        <a:pt x="3403" y="6522"/>
                      </a:cubicBezTo>
                      <a:lnTo>
                        <a:pt x="3403" y="2395"/>
                      </a:lnTo>
                      <a:cubicBezTo>
                        <a:pt x="3403" y="2206"/>
                        <a:pt x="3561" y="2048"/>
                        <a:pt x="3750" y="2048"/>
                      </a:cubicBezTo>
                      <a:close/>
                      <a:moveTo>
                        <a:pt x="1009" y="0"/>
                      </a:moveTo>
                      <a:cubicBezTo>
                        <a:pt x="473" y="0"/>
                        <a:pt x="1" y="473"/>
                        <a:pt x="1" y="1009"/>
                      </a:cubicBezTo>
                      <a:lnTo>
                        <a:pt x="1" y="4474"/>
                      </a:lnTo>
                      <a:cubicBezTo>
                        <a:pt x="1" y="5041"/>
                        <a:pt x="473" y="5514"/>
                        <a:pt x="1009" y="5514"/>
                      </a:cubicBezTo>
                      <a:lnTo>
                        <a:pt x="1355" y="5514"/>
                      </a:lnTo>
                      <a:lnTo>
                        <a:pt x="1355" y="6522"/>
                      </a:lnTo>
                      <a:cubicBezTo>
                        <a:pt x="1355" y="6736"/>
                        <a:pt x="1544" y="6877"/>
                        <a:pt x="1724" y="6877"/>
                      </a:cubicBezTo>
                      <a:cubicBezTo>
                        <a:pt x="1809" y="6877"/>
                        <a:pt x="1893" y="6845"/>
                        <a:pt x="1954" y="6774"/>
                      </a:cubicBezTo>
                      <a:lnTo>
                        <a:pt x="2742" y="5986"/>
                      </a:lnTo>
                      <a:lnTo>
                        <a:pt x="2742" y="6522"/>
                      </a:lnTo>
                      <a:cubicBezTo>
                        <a:pt x="2742" y="7089"/>
                        <a:pt x="3214" y="7562"/>
                        <a:pt x="3781" y="7562"/>
                      </a:cubicBezTo>
                      <a:lnTo>
                        <a:pt x="4726" y="7562"/>
                      </a:lnTo>
                      <a:lnTo>
                        <a:pt x="5545" y="8759"/>
                      </a:lnTo>
                      <a:cubicBezTo>
                        <a:pt x="5608" y="8869"/>
                        <a:pt x="5719" y="8924"/>
                        <a:pt x="5825" y="8924"/>
                      </a:cubicBezTo>
                      <a:cubicBezTo>
                        <a:pt x="5931" y="8924"/>
                        <a:pt x="6034" y="8869"/>
                        <a:pt x="6081" y="8759"/>
                      </a:cubicBezTo>
                      <a:lnTo>
                        <a:pt x="6932" y="7562"/>
                      </a:lnTo>
                      <a:lnTo>
                        <a:pt x="7877" y="7562"/>
                      </a:lnTo>
                      <a:cubicBezTo>
                        <a:pt x="8412" y="7562"/>
                        <a:pt x="8885" y="7089"/>
                        <a:pt x="8885" y="6522"/>
                      </a:cubicBezTo>
                      <a:lnTo>
                        <a:pt x="8885" y="5986"/>
                      </a:lnTo>
                      <a:lnTo>
                        <a:pt x="9673" y="6774"/>
                      </a:lnTo>
                      <a:cubicBezTo>
                        <a:pt x="9733" y="6845"/>
                        <a:pt x="9817" y="6877"/>
                        <a:pt x="9903" y="6877"/>
                      </a:cubicBezTo>
                      <a:cubicBezTo>
                        <a:pt x="10083" y="6877"/>
                        <a:pt x="10271" y="6736"/>
                        <a:pt x="10271" y="6522"/>
                      </a:cubicBezTo>
                      <a:lnTo>
                        <a:pt x="10271" y="5514"/>
                      </a:lnTo>
                      <a:lnTo>
                        <a:pt x="10649" y="5514"/>
                      </a:lnTo>
                      <a:cubicBezTo>
                        <a:pt x="11216" y="5514"/>
                        <a:pt x="11689" y="5041"/>
                        <a:pt x="11689" y="4474"/>
                      </a:cubicBezTo>
                      <a:lnTo>
                        <a:pt x="11689" y="1009"/>
                      </a:lnTo>
                      <a:cubicBezTo>
                        <a:pt x="11689" y="441"/>
                        <a:pt x="11216" y="0"/>
                        <a:pt x="10649" y="0"/>
                      </a:cubicBezTo>
                      <a:lnTo>
                        <a:pt x="7845" y="0"/>
                      </a:lnTo>
                      <a:cubicBezTo>
                        <a:pt x="7310" y="0"/>
                        <a:pt x="6837" y="473"/>
                        <a:pt x="6837" y="1009"/>
                      </a:cubicBezTo>
                      <a:lnTo>
                        <a:pt x="6837" y="1387"/>
                      </a:lnTo>
                      <a:lnTo>
                        <a:pt x="4789" y="1387"/>
                      </a:lnTo>
                      <a:lnTo>
                        <a:pt x="4789" y="1009"/>
                      </a:lnTo>
                      <a:cubicBezTo>
                        <a:pt x="4789" y="473"/>
                        <a:pt x="4317" y="0"/>
                        <a:pt x="37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13" name="Google Shape;12585;p89">
                <a:extLst>
                  <a:ext uri="{FF2B5EF4-FFF2-40B4-BE49-F238E27FC236}">
                    <a16:creationId xmlns:a16="http://schemas.microsoft.com/office/drawing/2014/main" id="{CEAF29E8-EC01-56ED-D440-E29A30FE708A}"/>
                  </a:ext>
                </a:extLst>
              </p:cNvPr>
              <p:cNvGrpSpPr/>
              <p:nvPr/>
            </p:nvGrpSpPr>
            <p:grpSpPr>
              <a:xfrm>
                <a:off x="397214" y="4323868"/>
                <a:ext cx="566751" cy="644753"/>
                <a:chOff x="-1684475" y="2049000"/>
                <a:chExt cx="257575" cy="293025"/>
              </a:xfrm>
              <a:grpFill/>
            </p:grpSpPr>
            <p:sp>
              <p:nvSpPr>
                <p:cNvPr id="43" name="Google Shape;12586;p89">
                  <a:extLst>
                    <a:ext uri="{FF2B5EF4-FFF2-40B4-BE49-F238E27FC236}">
                      <a16:creationId xmlns:a16="http://schemas.microsoft.com/office/drawing/2014/main" id="{F34E2C62-F5CA-2A14-5794-02222363D189}"/>
                    </a:ext>
                  </a:extLst>
                </p:cNvPr>
                <p:cNvSpPr/>
                <p:nvPr/>
              </p:nvSpPr>
              <p:spPr>
                <a:xfrm>
                  <a:off x="-1684475" y="2049000"/>
                  <a:ext cx="257575" cy="2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" h="11721" extrusionOk="0">
                      <a:moveTo>
                        <a:pt x="1355" y="693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693"/>
                      </a:lnTo>
                      <a:close/>
                      <a:moveTo>
                        <a:pt x="9546" y="693"/>
                      </a:moveTo>
                      <a:lnTo>
                        <a:pt x="9546" y="1387"/>
                      </a:lnTo>
                      <a:lnTo>
                        <a:pt x="8885" y="1387"/>
                      </a:lnTo>
                      <a:lnTo>
                        <a:pt x="8885" y="693"/>
                      </a:lnTo>
                      <a:close/>
                      <a:moveTo>
                        <a:pt x="8223" y="1387"/>
                      </a:moveTo>
                      <a:lnTo>
                        <a:pt x="8223" y="1733"/>
                      </a:lnTo>
                      <a:cubicBezTo>
                        <a:pt x="8223" y="1922"/>
                        <a:pt x="8381" y="2080"/>
                        <a:pt x="8570" y="2080"/>
                      </a:cubicBezTo>
                      <a:lnTo>
                        <a:pt x="8916" y="2080"/>
                      </a:lnTo>
                      <a:lnTo>
                        <a:pt x="8916" y="9641"/>
                      </a:lnTo>
                      <a:lnTo>
                        <a:pt x="8538" y="9641"/>
                      </a:lnTo>
                      <a:cubicBezTo>
                        <a:pt x="8349" y="9641"/>
                        <a:pt x="8192" y="9798"/>
                        <a:pt x="8192" y="9987"/>
                      </a:cubicBezTo>
                      <a:lnTo>
                        <a:pt x="8192" y="10365"/>
                      </a:lnTo>
                      <a:lnTo>
                        <a:pt x="2080" y="10365"/>
                      </a:lnTo>
                      <a:lnTo>
                        <a:pt x="2080" y="9987"/>
                      </a:lnTo>
                      <a:cubicBezTo>
                        <a:pt x="2080" y="9798"/>
                        <a:pt x="1922" y="9641"/>
                        <a:pt x="1733" y="9641"/>
                      </a:cubicBezTo>
                      <a:lnTo>
                        <a:pt x="1355" y="9641"/>
                      </a:lnTo>
                      <a:lnTo>
                        <a:pt x="1355" y="2080"/>
                      </a:lnTo>
                      <a:lnTo>
                        <a:pt x="1733" y="2080"/>
                      </a:lnTo>
                      <a:cubicBezTo>
                        <a:pt x="1922" y="2080"/>
                        <a:pt x="2080" y="1922"/>
                        <a:pt x="2080" y="1733"/>
                      </a:cubicBezTo>
                      <a:lnTo>
                        <a:pt x="2080" y="1387"/>
                      </a:lnTo>
                      <a:close/>
                      <a:moveTo>
                        <a:pt x="1355" y="10365"/>
                      </a:moveTo>
                      <a:lnTo>
                        <a:pt x="1355" y="11027"/>
                      </a:lnTo>
                      <a:lnTo>
                        <a:pt x="694" y="11027"/>
                      </a:lnTo>
                      <a:lnTo>
                        <a:pt x="694" y="10365"/>
                      </a:lnTo>
                      <a:close/>
                      <a:moveTo>
                        <a:pt x="9609" y="10365"/>
                      </a:moveTo>
                      <a:lnTo>
                        <a:pt x="9609" y="11027"/>
                      </a:lnTo>
                      <a:lnTo>
                        <a:pt x="8916" y="11027"/>
                      </a:lnTo>
                      <a:lnTo>
                        <a:pt x="8916" y="10365"/>
                      </a:lnTo>
                      <a:close/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lnTo>
                        <a:pt x="0" y="1733"/>
                      </a:lnTo>
                      <a:cubicBezTo>
                        <a:pt x="0" y="1922"/>
                        <a:pt x="158" y="2080"/>
                        <a:pt x="347" y="2080"/>
                      </a:cubicBezTo>
                      <a:lnTo>
                        <a:pt x="694" y="2080"/>
                      </a:lnTo>
                      <a:lnTo>
                        <a:pt x="694" y="9641"/>
                      </a:lnTo>
                      <a:lnTo>
                        <a:pt x="347" y="9641"/>
                      </a:lnTo>
                      <a:cubicBezTo>
                        <a:pt x="158" y="9641"/>
                        <a:pt x="0" y="9798"/>
                        <a:pt x="0" y="9987"/>
                      </a:cubicBezTo>
                      <a:lnTo>
                        <a:pt x="0" y="11374"/>
                      </a:lnTo>
                      <a:cubicBezTo>
                        <a:pt x="0" y="11563"/>
                        <a:pt x="158" y="11720"/>
                        <a:pt x="347" y="11720"/>
                      </a:cubicBezTo>
                      <a:lnTo>
                        <a:pt x="1733" y="11720"/>
                      </a:lnTo>
                      <a:cubicBezTo>
                        <a:pt x="1922" y="11720"/>
                        <a:pt x="2080" y="11563"/>
                        <a:pt x="2080" y="11374"/>
                      </a:cubicBezTo>
                      <a:lnTo>
                        <a:pt x="2080" y="11027"/>
                      </a:lnTo>
                      <a:lnTo>
                        <a:pt x="8223" y="11027"/>
                      </a:lnTo>
                      <a:lnTo>
                        <a:pt x="8223" y="11374"/>
                      </a:lnTo>
                      <a:cubicBezTo>
                        <a:pt x="8223" y="11563"/>
                        <a:pt x="8381" y="11720"/>
                        <a:pt x="8570" y="11720"/>
                      </a:cubicBezTo>
                      <a:lnTo>
                        <a:pt x="9956" y="11720"/>
                      </a:lnTo>
                      <a:cubicBezTo>
                        <a:pt x="10145" y="11720"/>
                        <a:pt x="10303" y="11563"/>
                        <a:pt x="10303" y="11374"/>
                      </a:cubicBezTo>
                      <a:lnTo>
                        <a:pt x="10303" y="9987"/>
                      </a:lnTo>
                      <a:cubicBezTo>
                        <a:pt x="10303" y="9798"/>
                        <a:pt x="10145" y="9641"/>
                        <a:pt x="9956" y="9641"/>
                      </a:cubicBezTo>
                      <a:lnTo>
                        <a:pt x="9609" y="9641"/>
                      </a:lnTo>
                      <a:lnTo>
                        <a:pt x="9609" y="2080"/>
                      </a:lnTo>
                      <a:lnTo>
                        <a:pt x="9924" y="2080"/>
                      </a:lnTo>
                      <a:cubicBezTo>
                        <a:pt x="10113" y="2080"/>
                        <a:pt x="10271" y="1922"/>
                        <a:pt x="10271" y="1733"/>
                      </a:cubicBezTo>
                      <a:lnTo>
                        <a:pt x="10271" y="347"/>
                      </a:lnTo>
                      <a:cubicBezTo>
                        <a:pt x="10271" y="158"/>
                        <a:pt x="10113" y="0"/>
                        <a:pt x="9924" y="0"/>
                      </a:cubicBezTo>
                      <a:lnTo>
                        <a:pt x="8538" y="0"/>
                      </a:lnTo>
                      <a:cubicBezTo>
                        <a:pt x="8349" y="0"/>
                        <a:pt x="8192" y="158"/>
                        <a:pt x="8192" y="347"/>
                      </a:cubicBezTo>
                      <a:lnTo>
                        <a:pt x="8192" y="693"/>
                      </a:lnTo>
                      <a:lnTo>
                        <a:pt x="2080" y="693"/>
                      </a:lnTo>
                      <a:lnTo>
                        <a:pt x="2080" y="347"/>
                      </a:lnTo>
                      <a:cubicBezTo>
                        <a:pt x="2080" y="158"/>
                        <a:pt x="1922" y="0"/>
                        <a:pt x="17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4" name="Google Shape;12587;p89">
                  <a:extLst>
                    <a:ext uri="{FF2B5EF4-FFF2-40B4-BE49-F238E27FC236}">
                      <a16:creationId xmlns:a16="http://schemas.microsoft.com/office/drawing/2014/main" id="{7826C2A0-5985-4845-C131-7D60F3D62A68}"/>
                    </a:ext>
                  </a:extLst>
                </p:cNvPr>
                <p:cNvSpPr/>
                <p:nvPr/>
              </p:nvSpPr>
              <p:spPr>
                <a:xfrm>
                  <a:off x="-1615950" y="2238800"/>
                  <a:ext cx="1205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726" extrusionOk="0">
                      <a:moveTo>
                        <a:pt x="347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cubicBezTo>
                        <a:pt x="0" y="568"/>
                        <a:pt x="158" y="726"/>
                        <a:pt x="347" y="726"/>
                      </a:cubicBezTo>
                      <a:lnTo>
                        <a:pt x="4443" y="726"/>
                      </a:lnTo>
                      <a:cubicBezTo>
                        <a:pt x="4663" y="726"/>
                        <a:pt x="4821" y="568"/>
                        <a:pt x="4821" y="348"/>
                      </a:cubicBezTo>
                      <a:cubicBezTo>
                        <a:pt x="4821" y="159"/>
                        <a:pt x="4663" y="1"/>
                        <a:pt x="44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5" name="Google Shape;12588;p89">
                  <a:extLst>
                    <a:ext uri="{FF2B5EF4-FFF2-40B4-BE49-F238E27FC236}">
                      <a16:creationId xmlns:a16="http://schemas.microsoft.com/office/drawing/2014/main" id="{B5965314-CA5C-0C5F-A60D-462199BC96D7}"/>
                    </a:ext>
                  </a:extLst>
                </p:cNvPr>
                <p:cNvSpPr/>
                <p:nvPr/>
              </p:nvSpPr>
              <p:spPr>
                <a:xfrm>
                  <a:off x="-1615950" y="2273475"/>
                  <a:ext cx="12052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4443" y="693"/>
                      </a:lnTo>
                      <a:cubicBezTo>
                        <a:pt x="4663" y="693"/>
                        <a:pt x="4821" y="536"/>
                        <a:pt x="4821" y="347"/>
                      </a:cubicBezTo>
                      <a:cubicBezTo>
                        <a:pt x="4821" y="158"/>
                        <a:pt x="4663" y="0"/>
                        <a:pt x="44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6" name="Google Shape;12589;p89">
                  <a:extLst>
                    <a:ext uri="{FF2B5EF4-FFF2-40B4-BE49-F238E27FC236}">
                      <a16:creationId xmlns:a16="http://schemas.microsoft.com/office/drawing/2014/main" id="{FA1AA2C7-6508-FCA1-AC94-9D1C9F5AD078}"/>
                    </a:ext>
                  </a:extLst>
                </p:cNvPr>
                <p:cNvSpPr/>
                <p:nvPr/>
              </p:nvSpPr>
              <p:spPr>
                <a:xfrm>
                  <a:off x="-1630925" y="2100975"/>
                  <a:ext cx="15362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5" h="4664" extrusionOk="0">
                      <a:moveTo>
                        <a:pt x="4695" y="662"/>
                      </a:moveTo>
                      <a:lnTo>
                        <a:pt x="2994" y="1985"/>
                      </a:lnTo>
                      <a:lnTo>
                        <a:pt x="1261" y="662"/>
                      </a:lnTo>
                      <a:close/>
                      <a:moveTo>
                        <a:pt x="599" y="1040"/>
                      </a:moveTo>
                      <a:lnTo>
                        <a:pt x="2427" y="2395"/>
                      </a:lnTo>
                      <a:lnTo>
                        <a:pt x="599" y="3781"/>
                      </a:lnTo>
                      <a:lnTo>
                        <a:pt x="599" y="1040"/>
                      </a:lnTo>
                      <a:close/>
                      <a:moveTo>
                        <a:pt x="5357" y="1040"/>
                      </a:moveTo>
                      <a:lnTo>
                        <a:pt x="5357" y="3781"/>
                      </a:lnTo>
                      <a:lnTo>
                        <a:pt x="3561" y="2395"/>
                      </a:lnTo>
                      <a:lnTo>
                        <a:pt x="5357" y="1040"/>
                      </a:lnTo>
                      <a:close/>
                      <a:moveTo>
                        <a:pt x="2994" y="2836"/>
                      </a:moveTo>
                      <a:lnTo>
                        <a:pt x="4695" y="4128"/>
                      </a:lnTo>
                      <a:lnTo>
                        <a:pt x="1292" y="4128"/>
                      </a:lnTo>
                      <a:lnTo>
                        <a:pt x="2994" y="2836"/>
                      </a:lnTo>
                      <a:close/>
                      <a:moveTo>
                        <a:pt x="316" y="1"/>
                      </a:moveTo>
                      <a:cubicBezTo>
                        <a:pt x="158" y="1"/>
                        <a:pt x="1" y="127"/>
                        <a:pt x="1" y="284"/>
                      </a:cubicBezTo>
                      <a:lnTo>
                        <a:pt x="1" y="4380"/>
                      </a:lnTo>
                      <a:cubicBezTo>
                        <a:pt x="64" y="4506"/>
                        <a:pt x="127" y="4600"/>
                        <a:pt x="253" y="4663"/>
                      </a:cubicBezTo>
                      <a:lnTo>
                        <a:pt x="5798" y="4663"/>
                      </a:lnTo>
                      <a:cubicBezTo>
                        <a:pt x="5955" y="4663"/>
                        <a:pt x="6113" y="4537"/>
                        <a:pt x="6144" y="4317"/>
                      </a:cubicBezTo>
                      <a:lnTo>
                        <a:pt x="6081" y="316"/>
                      </a:lnTo>
                      <a:cubicBezTo>
                        <a:pt x="6081" y="158"/>
                        <a:pt x="5955" y="32"/>
                        <a:pt x="579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14" name="Google Shape;12590;p89">
                <a:extLst>
                  <a:ext uri="{FF2B5EF4-FFF2-40B4-BE49-F238E27FC236}">
                    <a16:creationId xmlns:a16="http://schemas.microsoft.com/office/drawing/2014/main" id="{F8081CF6-03B8-8D4E-D02A-CC24F6C151F9}"/>
                  </a:ext>
                </a:extLst>
              </p:cNvPr>
              <p:cNvSpPr/>
              <p:nvPr/>
            </p:nvSpPr>
            <p:spPr>
              <a:xfrm>
                <a:off x="2878542" y="4325150"/>
                <a:ext cx="670717" cy="642168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1674" extrusionOk="0">
                    <a:moveTo>
                      <a:pt x="9483" y="1174"/>
                    </a:moveTo>
                    <a:lnTo>
                      <a:pt x="9483" y="2308"/>
                    </a:lnTo>
                    <a:cubicBezTo>
                      <a:pt x="9483" y="2497"/>
                      <a:pt x="9641" y="2655"/>
                      <a:pt x="9830" y="2655"/>
                    </a:cubicBezTo>
                    <a:lnTo>
                      <a:pt x="10901" y="2655"/>
                    </a:lnTo>
                    <a:lnTo>
                      <a:pt x="9515" y="4041"/>
                    </a:lnTo>
                    <a:lnTo>
                      <a:pt x="8097" y="4041"/>
                    </a:lnTo>
                    <a:lnTo>
                      <a:pt x="8097" y="2560"/>
                    </a:lnTo>
                    <a:lnTo>
                      <a:pt x="9483" y="1174"/>
                    </a:lnTo>
                    <a:close/>
                    <a:moveTo>
                      <a:pt x="4885" y="6181"/>
                    </a:moveTo>
                    <a:cubicBezTo>
                      <a:pt x="5033" y="6181"/>
                      <a:pt x="5183" y="6212"/>
                      <a:pt x="5325" y="6278"/>
                    </a:cubicBezTo>
                    <a:lnTo>
                      <a:pt x="4600" y="7003"/>
                    </a:lnTo>
                    <a:cubicBezTo>
                      <a:pt x="4474" y="7129"/>
                      <a:pt x="4474" y="7349"/>
                      <a:pt x="4600" y="7475"/>
                    </a:cubicBezTo>
                    <a:cubicBezTo>
                      <a:pt x="4663" y="7538"/>
                      <a:pt x="4750" y="7570"/>
                      <a:pt x="4836" y="7570"/>
                    </a:cubicBezTo>
                    <a:cubicBezTo>
                      <a:pt x="4923" y="7570"/>
                      <a:pt x="5010" y="7538"/>
                      <a:pt x="5073" y="7475"/>
                    </a:cubicBezTo>
                    <a:lnTo>
                      <a:pt x="5797" y="6751"/>
                    </a:lnTo>
                    <a:lnTo>
                      <a:pt x="5797" y="6751"/>
                    </a:lnTo>
                    <a:cubicBezTo>
                      <a:pt x="5986" y="7160"/>
                      <a:pt x="5892" y="7633"/>
                      <a:pt x="5577" y="7948"/>
                    </a:cubicBezTo>
                    <a:cubicBezTo>
                      <a:pt x="5388" y="8137"/>
                      <a:pt x="5128" y="8231"/>
                      <a:pt x="4864" y="8231"/>
                    </a:cubicBezTo>
                    <a:cubicBezTo>
                      <a:pt x="4600" y="8231"/>
                      <a:pt x="4332" y="8137"/>
                      <a:pt x="4127" y="7948"/>
                    </a:cubicBezTo>
                    <a:cubicBezTo>
                      <a:pt x="3749" y="7538"/>
                      <a:pt x="3749" y="6877"/>
                      <a:pt x="4127" y="6499"/>
                    </a:cubicBezTo>
                    <a:cubicBezTo>
                      <a:pt x="4333" y="6293"/>
                      <a:pt x="4606" y="6181"/>
                      <a:pt x="4885" y="6181"/>
                    </a:cubicBezTo>
                    <a:close/>
                    <a:moveTo>
                      <a:pt x="4897" y="4831"/>
                    </a:moveTo>
                    <a:cubicBezTo>
                      <a:pt x="5396" y="4831"/>
                      <a:pt x="5890" y="4990"/>
                      <a:pt x="6301" y="5301"/>
                    </a:cubicBezTo>
                    <a:lnTo>
                      <a:pt x="5829" y="5774"/>
                    </a:lnTo>
                    <a:cubicBezTo>
                      <a:pt x="5553" y="5590"/>
                      <a:pt x="5233" y="5499"/>
                      <a:pt x="4911" y="5499"/>
                    </a:cubicBezTo>
                    <a:cubicBezTo>
                      <a:pt x="4460" y="5499"/>
                      <a:pt x="4004" y="5677"/>
                      <a:pt x="3655" y="6026"/>
                    </a:cubicBezTo>
                    <a:cubicBezTo>
                      <a:pt x="2993" y="6688"/>
                      <a:pt x="2993" y="7790"/>
                      <a:pt x="3655" y="8420"/>
                    </a:cubicBezTo>
                    <a:cubicBezTo>
                      <a:pt x="3986" y="8751"/>
                      <a:pt x="4427" y="8917"/>
                      <a:pt x="4864" y="8917"/>
                    </a:cubicBezTo>
                    <a:cubicBezTo>
                      <a:pt x="5301" y="8917"/>
                      <a:pt x="5734" y="8751"/>
                      <a:pt x="6049" y="8420"/>
                    </a:cubicBezTo>
                    <a:cubicBezTo>
                      <a:pt x="6648" y="7822"/>
                      <a:pt x="6742" y="6908"/>
                      <a:pt x="6301" y="6246"/>
                    </a:cubicBezTo>
                    <a:lnTo>
                      <a:pt x="6774" y="5774"/>
                    </a:lnTo>
                    <a:lnTo>
                      <a:pt x="6774" y="5774"/>
                    </a:lnTo>
                    <a:cubicBezTo>
                      <a:pt x="7467" y="6719"/>
                      <a:pt x="7404" y="8074"/>
                      <a:pt x="6585" y="8924"/>
                    </a:cubicBezTo>
                    <a:cubicBezTo>
                      <a:pt x="6112" y="9397"/>
                      <a:pt x="5498" y="9633"/>
                      <a:pt x="4883" y="9633"/>
                    </a:cubicBezTo>
                    <a:cubicBezTo>
                      <a:pt x="4269" y="9633"/>
                      <a:pt x="3655" y="9397"/>
                      <a:pt x="3182" y="8924"/>
                    </a:cubicBezTo>
                    <a:cubicBezTo>
                      <a:pt x="2237" y="7979"/>
                      <a:pt x="2237" y="6499"/>
                      <a:pt x="3182" y="5553"/>
                    </a:cubicBezTo>
                    <a:cubicBezTo>
                      <a:pt x="3667" y="5068"/>
                      <a:pt x="4286" y="4831"/>
                      <a:pt x="4897" y="4831"/>
                    </a:cubicBezTo>
                    <a:close/>
                    <a:moveTo>
                      <a:pt x="4873" y="3463"/>
                    </a:moveTo>
                    <a:cubicBezTo>
                      <a:pt x="5728" y="3463"/>
                      <a:pt x="6583" y="3748"/>
                      <a:pt x="7278" y="4325"/>
                    </a:cubicBezTo>
                    <a:lnTo>
                      <a:pt x="6805" y="4797"/>
                    </a:lnTo>
                    <a:cubicBezTo>
                      <a:pt x="6228" y="4353"/>
                      <a:pt x="5533" y="4125"/>
                      <a:pt x="4844" y="4125"/>
                    </a:cubicBezTo>
                    <a:cubicBezTo>
                      <a:pt x="4065" y="4125"/>
                      <a:pt x="3294" y="4416"/>
                      <a:pt x="2710" y="5018"/>
                    </a:cubicBezTo>
                    <a:cubicBezTo>
                      <a:pt x="1481" y="6246"/>
                      <a:pt x="1481" y="8168"/>
                      <a:pt x="2710" y="9397"/>
                    </a:cubicBezTo>
                    <a:cubicBezTo>
                      <a:pt x="3324" y="10011"/>
                      <a:pt x="4112" y="10318"/>
                      <a:pt x="4899" y="10318"/>
                    </a:cubicBezTo>
                    <a:cubicBezTo>
                      <a:pt x="5687" y="10318"/>
                      <a:pt x="6474" y="10011"/>
                      <a:pt x="7089" y="9397"/>
                    </a:cubicBezTo>
                    <a:cubicBezTo>
                      <a:pt x="8223" y="8263"/>
                      <a:pt x="8255" y="6467"/>
                      <a:pt x="7309" y="5301"/>
                    </a:cubicBezTo>
                    <a:lnTo>
                      <a:pt x="7782" y="4829"/>
                    </a:lnTo>
                    <a:lnTo>
                      <a:pt x="7782" y="4829"/>
                    </a:lnTo>
                    <a:cubicBezTo>
                      <a:pt x="8979" y="6278"/>
                      <a:pt x="8885" y="8483"/>
                      <a:pt x="7530" y="9870"/>
                    </a:cubicBezTo>
                    <a:cubicBezTo>
                      <a:pt x="6790" y="10594"/>
                      <a:pt x="5821" y="10956"/>
                      <a:pt x="4856" y="10956"/>
                    </a:cubicBezTo>
                    <a:cubicBezTo>
                      <a:pt x="3891" y="10956"/>
                      <a:pt x="2930" y="10594"/>
                      <a:pt x="2206" y="9870"/>
                    </a:cubicBezTo>
                    <a:cubicBezTo>
                      <a:pt x="756" y="8420"/>
                      <a:pt x="756" y="6026"/>
                      <a:pt x="2206" y="4545"/>
                    </a:cubicBezTo>
                    <a:cubicBezTo>
                      <a:pt x="2941" y="3827"/>
                      <a:pt x="3907" y="3463"/>
                      <a:pt x="4873" y="3463"/>
                    </a:cubicBezTo>
                    <a:close/>
                    <a:moveTo>
                      <a:pt x="9899" y="0"/>
                    </a:moveTo>
                    <a:cubicBezTo>
                      <a:pt x="9813" y="0"/>
                      <a:pt x="9722" y="32"/>
                      <a:pt x="9641" y="103"/>
                    </a:cubicBezTo>
                    <a:lnTo>
                      <a:pt x="7561" y="2182"/>
                    </a:lnTo>
                    <a:cubicBezTo>
                      <a:pt x="7467" y="2277"/>
                      <a:pt x="7435" y="2340"/>
                      <a:pt x="7435" y="2434"/>
                    </a:cubicBezTo>
                    <a:lnTo>
                      <a:pt x="7435" y="3600"/>
                    </a:lnTo>
                    <a:cubicBezTo>
                      <a:pt x="6670" y="3071"/>
                      <a:pt x="5769" y="2807"/>
                      <a:pt x="4868" y="2807"/>
                    </a:cubicBezTo>
                    <a:cubicBezTo>
                      <a:pt x="3731" y="2807"/>
                      <a:pt x="2595" y="3229"/>
                      <a:pt x="1733" y="4073"/>
                    </a:cubicBezTo>
                    <a:cubicBezTo>
                      <a:pt x="0" y="5805"/>
                      <a:pt x="0" y="8641"/>
                      <a:pt x="1733" y="10374"/>
                    </a:cubicBezTo>
                    <a:cubicBezTo>
                      <a:pt x="2599" y="11240"/>
                      <a:pt x="3741" y="11673"/>
                      <a:pt x="4883" y="11673"/>
                    </a:cubicBezTo>
                    <a:cubicBezTo>
                      <a:pt x="6026" y="11673"/>
                      <a:pt x="7168" y="11240"/>
                      <a:pt x="8034" y="10374"/>
                    </a:cubicBezTo>
                    <a:cubicBezTo>
                      <a:pt x="9578" y="8861"/>
                      <a:pt x="9735" y="6436"/>
                      <a:pt x="8538" y="4703"/>
                    </a:cubicBezTo>
                    <a:lnTo>
                      <a:pt x="9672" y="4703"/>
                    </a:lnTo>
                    <a:cubicBezTo>
                      <a:pt x="9767" y="4703"/>
                      <a:pt x="9893" y="4671"/>
                      <a:pt x="9924" y="4608"/>
                    </a:cubicBezTo>
                    <a:lnTo>
                      <a:pt x="12004" y="2497"/>
                    </a:lnTo>
                    <a:cubicBezTo>
                      <a:pt x="12193" y="2308"/>
                      <a:pt x="12035" y="1962"/>
                      <a:pt x="11783" y="1962"/>
                    </a:cubicBezTo>
                    <a:lnTo>
                      <a:pt x="10239" y="1962"/>
                    </a:lnTo>
                    <a:lnTo>
                      <a:pt x="10239" y="355"/>
                    </a:lnTo>
                    <a:cubicBezTo>
                      <a:pt x="10239" y="141"/>
                      <a:pt x="10080" y="0"/>
                      <a:pt x="9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15" name="Google Shape;12592;p89">
                <a:extLst>
                  <a:ext uri="{FF2B5EF4-FFF2-40B4-BE49-F238E27FC236}">
                    <a16:creationId xmlns:a16="http://schemas.microsoft.com/office/drawing/2014/main" id="{DB1712BF-1909-F52D-C13E-FC856137BDE6}"/>
                  </a:ext>
                </a:extLst>
              </p:cNvPr>
              <p:cNvSpPr/>
              <p:nvPr/>
            </p:nvSpPr>
            <p:spPr>
              <a:xfrm>
                <a:off x="5410974" y="4324751"/>
                <a:ext cx="641288" cy="642992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16" name="Google Shape;12593;p89">
                <a:extLst>
                  <a:ext uri="{FF2B5EF4-FFF2-40B4-BE49-F238E27FC236}">
                    <a16:creationId xmlns:a16="http://schemas.microsoft.com/office/drawing/2014/main" id="{66F73CDA-FA55-05EA-4FBE-B5A1B23FE736}"/>
                  </a:ext>
                </a:extLst>
              </p:cNvPr>
              <p:cNvSpPr/>
              <p:nvPr/>
            </p:nvSpPr>
            <p:spPr>
              <a:xfrm>
                <a:off x="5483751" y="4397527"/>
                <a:ext cx="39936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17" name="Google Shape;12594;p89">
                <a:extLst>
                  <a:ext uri="{FF2B5EF4-FFF2-40B4-BE49-F238E27FC236}">
                    <a16:creationId xmlns:a16="http://schemas.microsoft.com/office/drawing/2014/main" id="{C45DDE24-AB04-F486-8AFE-9C4B55AF68EB}"/>
                  </a:ext>
                </a:extLst>
              </p:cNvPr>
              <p:cNvSpPr/>
              <p:nvPr/>
            </p:nvSpPr>
            <p:spPr>
              <a:xfrm>
                <a:off x="5559992" y="4397527"/>
                <a:ext cx="38176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18" name="Google Shape;12595;p89">
                <a:extLst>
                  <a:ext uri="{FF2B5EF4-FFF2-40B4-BE49-F238E27FC236}">
                    <a16:creationId xmlns:a16="http://schemas.microsoft.com/office/drawing/2014/main" id="{0B369E54-83E1-54D0-EA7A-A69719307A71}"/>
                  </a:ext>
                </a:extLst>
              </p:cNvPr>
              <p:cNvSpPr/>
              <p:nvPr/>
            </p:nvSpPr>
            <p:spPr>
              <a:xfrm>
                <a:off x="5636234" y="4397527"/>
                <a:ext cx="38231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19" name="Google Shape;12596;p89">
                <a:extLst>
                  <a:ext uri="{FF2B5EF4-FFF2-40B4-BE49-F238E27FC236}">
                    <a16:creationId xmlns:a16="http://schemas.microsoft.com/office/drawing/2014/main" id="{436EBBF1-E1A8-0574-CB7F-8725B6266731}"/>
                  </a:ext>
                </a:extLst>
              </p:cNvPr>
              <p:cNvSpPr/>
              <p:nvPr/>
            </p:nvSpPr>
            <p:spPr>
              <a:xfrm>
                <a:off x="5709065" y="4397527"/>
                <a:ext cx="265196" cy="39936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sp>
            <p:nvSpPr>
              <p:cNvPr id="20" name="Google Shape;12597;p89">
                <a:extLst>
                  <a:ext uri="{FF2B5EF4-FFF2-40B4-BE49-F238E27FC236}">
                    <a16:creationId xmlns:a16="http://schemas.microsoft.com/office/drawing/2014/main" id="{CABA0A7D-5877-C5A2-A02E-FDB1F623185A}"/>
                  </a:ext>
                </a:extLst>
              </p:cNvPr>
              <p:cNvSpPr/>
              <p:nvPr/>
            </p:nvSpPr>
            <p:spPr>
              <a:xfrm>
                <a:off x="5636234" y="4666187"/>
                <a:ext cx="187248" cy="187193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21" name="Google Shape;12598;p89">
                <a:extLst>
                  <a:ext uri="{FF2B5EF4-FFF2-40B4-BE49-F238E27FC236}">
                    <a16:creationId xmlns:a16="http://schemas.microsoft.com/office/drawing/2014/main" id="{742D1158-1D06-7AE6-C1AA-E986D6ABDA61}"/>
                  </a:ext>
                </a:extLst>
              </p:cNvPr>
              <p:cNvGrpSpPr/>
              <p:nvPr/>
            </p:nvGrpSpPr>
            <p:grpSpPr>
              <a:xfrm>
                <a:off x="4600743" y="4323869"/>
                <a:ext cx="566751" cy="644753"/>
                <a:chOff x="-919700" y="2420750"/>
                <a:chExt cx="257575" cy="293025"/>
              </a:xfrm>
              <a:grpFill/>
            </p:grpSpPr>
            <p:sp>
              <p:nvSpPr>
                <p:cNvPr id="40" name="Google Shape;12599;p89">
                  <a:extLst>
                    <a:ext uri="{FF2B5EF4-FFF2-40B4-BE49-F238E27FC236}">
                      <a16:creationId xmlns:a16="http://schemas.microsoft.com/office/drawing/2014/main" id="{3A9E0FDC-2921-626D-AF22-72D410248104}"/>
                    </a:ext>
                  </a:extLst>
                </p:cNvPr>
                <p:cNvSpPr/>
                <p:nvPr/>
              </p:nvSpPr>
              <p:spPr>
                <a:xfrm>
                  <a:off x="-884250" y="2490850"/>
                  <a:ext cx="843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2049" extrusionOk="0">
                      <a:moveTo>
                        <a:pt x="977" y="631"/>
                      </a:moveTo>
                      <a:cubicBezTo>
                        <a:pt x="1166" y="631"/>
                        <a:pt x="1324" y="788"/>
                        <a:pt x="1324" y="977"/>
                      </a:cubicBezTo>
                      <a:cubicBezTo>
                        <a:pt x="1324" y="1198"/>
                        <a:pt x="1166" y="1355"/>
                        <a:pt x="977" y="1355"/>
                      </a:cubicBezTo>
                      <a:cubicBezTo>
                        <a:pt x="788" y="1355"/>
                        <a:pt x="631" y="1198"/>
                        <a:pt x="631" y="977"/>
                      </a:cubicBezTo>
                      <a:cubicBezTo>
                        <a:pt x="631" y="788"/>
                        <a:pt x="788" y="631"/>
                        <a:pt x="977" y="631"/>
                      </a:cubicBezTo>
                      <a:close/>
                      <a:moveTo>
                        <a:pt x="2363" y="631"/>
                      </a:moveTo>
                      <a:cubicBezTo>
                        <a:pt x="2552" y="631"/>
                        <a:pt x="2710" y="788"/>
                        <a:pt x="2710" y="977"/>
                      </a:cubicBezTo>
                      <a:cubicBezTo>
                        <a:pt x="2710" y="1198"/>
                        <a:pt x="2552" y="1355"/>
                        <a:pt x="2363" y="1355"/>
                      </a:cubicBezTo>
                      <a:cubicBezTo>
                        <a:pt x="2174" y="1355"/>
                        <a:pt x="2017" y="1198"/>
                        <a:pt x="2017" y="977"/>
                      </a:cubicBezTo>
                      <a:cubicBezTo>
                        <a:pt x="2017" y="788"/>
                        <a:pt x="2174" y="631"/>
                        <a:pt x="2363" y="631"/>
                      </a:cubicBezTo>
                      <a:close/>
                      <a:moveTo>
                        <a:pt x="1009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576"/>
                        <a:pt x="473" y="2048"/>
                        <a:pt x="1009" y="2048"/>
                      </a:cubicBezTo>
                      <a:cubicBezTo>
                        <a:pt x="1292" y="2048"/>
                        <a:pt x="1544" y="1922"/>
                        <a:pt x="1702" y="1765"/>
                      </a:cubicBezTo>
                      <a:cubicBezTo>
                        <a:pt x="1891" y="1922"/>
                        <a:pt x="2111" y="2048"/>
                        <a:pt x="2363" y="2048"/>
                      </a:cubicBezTo>
                      <a:cubicBezTo>
                        <a:pt x="2899" y="2048"/>
                        <a:pt x="3371" y="1576"/>
                        <a:pt x="3371" y="1040"/>
                      </a:cubicBezTo>
                      <a:cubicBezTo>
                        <a:pt x="3371" y="442"/>
                        <a:pt x="2899" y="1"/>
                        <a:pt x="2363" y="1"/>
                      </a:cubicBezTo>
                      <a:cubicBezTo>
                        <a:pt x="2080" y="1"/>
                        <a:pt x="1859" y="127"/>
                        <a:pt x="1702" y="284"/>
                      </a:cubicBezTo>
                      <a:cubicBezTo>
                        <a:pt x="1481" y="127"/>
                        <a:pt x="1261" y="1"/>
                        <a:pt x="100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1" name="Google Shape;12600;p89">
                  <a:extLst>
                    <a:ext uri="{FF2B5EF4-FFF2-40B4-BE49-F238E27FC236}">
                      <a16:creationId xmlns:a16="http://schemas.microsoft.com/office/drawing/2014/main" id="{1861A6FD-FCC1-5963-46FF-2F4C6A07E344}"/>
                    </a:ext>
                  </a:extLst>
                </p:cNvPr>
                <p:cNvSpPr/>
                <p:nvPr/>
              </p:nvSpPr>
              <p:spPr>
                <a:xfrm>
                  <a:off x="-919700" y="2420750"/>
                  <a:ext cx="257575" cy="2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" h="11721" extrusionOk="0">
                      <a:moveTo>
                        <a:pt x="7152" y="694"/>
                      </a:moveTo>
                      <a:cubicBezTo>
                        <a:pt x="7373" y="694"/>
                        <a:pt x="7530" y="851"/>
                        <a:pt x="7530" y="1040"/>
                      </a:cubicBezTo>
                      <a:lnTo>
                        <a:pt x="7530" y="1418"/>
                      </a:lnTo>
                      <a:lnTo>
                        <a:pt x="662" y="1418"/>
                      </a:lnTo>
                      <a:lnTo>
                        <a:pt x="662" y="1040"/>
                      </a:lnTo>
                      <a:cubicBezTo>
                        <a:pt x="694" y="851"/>
                        <a:pt x="851" y="694"/>
                        <a:pt x="1009" y="694"/>
                      </a:cubicBezTo>
                      <a:close/>
                      <a:moveTo>
                        <a:pt x="7562" y="2111"/>
                      </a:moveTo>
                      <a:lnTo>
                        <a:pt x="7562" y="3403"/>
                      </a:lnTo>
                      <a:lnTo>
                        <a:pt x="7247" y="3088"/>
                      </a:lnTo>
                      <a:cubicBezTo>
                        <a:pt x="7042" y="2883"/>
                        <a:pt x="6784" y="2792"/>
                        <a:pt x="6528" y="2792"/>
                      </a:cubicBezTo>
                      <a:cubicBezTo>
                        <a:pt x="5999" y="2792"/>
                        <a:pt x="5483" y="3186"/>
                        <a:pt x="5483" y="3781"/>
                      </a:cubicBezTo>
                      <a:cubicBezTo>
                        <a:pt x="5483" y="4065"/>
                        <a:pt x="5577" y="4348"/>
                        <a:pt x="5798" y="4506"/>
                      </a:cubicBezTo>
                      <a:lnTo>
                        <a:pt x="6774" y="5482"/>
                      </a:lnTo>
                      <a:lnTo>
                        <a:pt x="1009" y="5482"/>
                      </a:lnTo>
                      <a:cubicBezTo>
                        <a:pt x="995" y="5485"/>
                        <a:pt x="982" y="5486"/>
                        <a:pt x="968" y="5486"/>
                      </a:cubicBezTo>
                      <a:cubicBezTo>
                        <a:pt x="825" y="5486"/>
                        <a:pt x="694" y="5340"/>
                        <a:pt x="694" y="5167"/>
                      </a:cubicBezTo>
                      <a:lnTo>
                        <a:pt x="694" y="2111"/>
                      </a:lnTo>
                      <a:close/>
                      <a:moveTo>
                        <a:pt x="8160" y="2584"/>
                      </a:moveTo>
                      <a:lnTo>
                        <a:pt x="9200" y="3624"/>
                      </a:lnTo>
                      <a:cubicBezTo>
                        <a:pt x="9421" y="3844"/>
                        <a:pt x="9515" y="4065"/>
                        <a:pt x="9515" y="4348"/>
                      </a:cubicBezTo>
                      <a:lnTo>
                        <a:pt x="9515" y="6900"/>
                      </a:lnTo>
                      <a:cubicBezTo>
                        <a:pt x="9515" y="7373"/>
                        <a:pt x="9358" y="7845"/>
                        <a:pt x="9043" y="8192"/>
                      </a:cubicBezTo>
                      <a:lnTo>
                        <a:pt x="5955" y="8192"/>
                      </a:lnTo>
                      <a:cubicBezTo>
                        <a:pt x="5640" y="7845"/>
                        <a:pt x="5483" y="7373"/>
                        <a:pt x="5483" y="6900"/>
                      </a:cubicBezTo>
                      <a:lnTo>
                        <a:pt x="5483" y="6144"/>
                      </a:lnTo>
                      <a:lnTo>
                        <a:pt x="6837" y="6144"/>
                      </a:lnTo>
                      <a:lnTo>
                        <a:pt x="6837" y="6207"/>
                      </a:lnTo>
                      <a:cubicBezTo>
                        <a:pt x="6837" y="6585"/>
                        <a:pt x="6900" y="6932"/>
                        <a:pt x="7089" y="7373"/>
                      </a:cubicBezTo>
                      <a:cubicBezTo>
                        <a:pt x="7135" y="7487"/>
                        <a:pt x="7263" y="7568"/>
                        <a:pt x="7403" y="7568"/>
                      </a:cubicBezTo>
                      <a:cubicBezTo>
                        <a:pt x="7455" y="7568"/>
                        <a:pt x="7510" y="7556"/>
                        <a:pt x="7562" y="7530"/>
                      </a:cubicBezTo>
                      <a:cubicBezTo>
                        <a:pt x="7719" y="7467"/>
                        <a:pt x="7782" y="7247"/>
                        <a:pt x="7719" y="7058"/>
                      </a:cubicBezTo>
                      <a:cubicBezTo>
                        <a:pt x="7593" y="6774"/>
                        <a:pt x="7530" y="6522"/>
                        <a:pt x="7530" y="6239"/>
                      </a:cubicBezTo>
                      <a:lnTo>
                        <a:pt x="7530" y="5451"/>
                      </a:lnTo>
                      <a:cubicBezTo>
                        <a:pt x="7530" y="5356"/>
                        <a:pt x="7467" y="5262"/>
                        <a:pt x="7404" y="5199"/>
                      </a:cubicBezTo>
                      <a:lnTo>
                        <a:pt x="6207" y="4033"/>
                      </a:lnTo>
                      <a:cubicBezTo>
                        <a:pt x="6018" y="3844"/>
                        <a:pt x="6144" y="3435"/>
                        <a:pt x="6459" y="3435"/>
                      </a:cubicBezTo>
                      <a:cubicBezTo>
                        <a:pt x="6522" y="3435"/>
                        <a:pt x="6648" y="3466"/>
                        <a:pt x="6680" y="3561"/>
                      </a:cubicBezTo>
                      <a:lnTo>
                        <a:pt x="8255" y="5136"/>
                      </a:lnTo>
                      <a:cubicBezTo>
                        <a:pt x="8318" y="5199"/>
                        <a:pt x="8413" y="5230"/>
                        <a:pt x="8503" y="5230"/>
                      </a:cubicBezTo>
                      <a:cubicBezTo>
                        <a:pt x="8594" y="5230"/>
                        <a:pt x="8680" y="5199"/>
                        <a:pt x="8728" y="5136"/>
                      </a:cubicBezTo>
                      <a:cubicBezTo>
                        <a:pt x="8854" y="5010"/>
                        <a:pt x="8854" y="4789"/>
                        <a:pt x="8728" y="4663"/>
                      </a:cubicBezTo>
                      <a:lnTo>
                        <a:pt x="8160" y="4065"/>
                      </a:lnTo>
                      <a:lnTo>
                        <a:pt x="8160" y="2584"/>
                      </a:lnTo>
                      <a:close/>
                      <a:moveTo>
                        <a:pt x="9295" y="8948"/>
                      </a:moveTo>
                      <a:cubicBezTo>
                        <a:pt x="9484" y="8948"/>
                        <a:pt x="9641" y="9105"/>
                        <a:pt x="9641" y="9295"/>
                      </a:cubicBezTo>
                      <a:lnTo>
                        <a:pt x="9641" y="10996"/>
                      </a:lnTo>
                      <a:lnTo>
                        <a:pt x="5514" y="10996"/>
                      </a:lnTo>
                      <a:lnTo>
                        <a:pt x="5514" y="9295"/>
                      </a:lnTo>
                      <a:cubicBezTo>
                        <a:pt x="5514" y="9105"/>
                        <a:pt x="5672" y="8948"/>
                        <a:pt x="5861" y="8948"/>
                      </a:cubicBezTo>
                      <a:close/>
                      <a:moveTo>
                        <a:pt x="1009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5167"/>
                      </a:lnTo>
                      <a:cubicBezTo>
                        <a:pt x="1" y="5734"/>
                        <a:pt x="473" y="6207"/>
                        <a:pt x="1009" y="6207"/>
                      </a:cubicBezTo>
                      <a:lnTo>
                        <a:pt x="4789" y="6207"/>
                      </a:lnTo>
                      <a:lnTo>
                        <a:pt x="4789" y="6932"/>
                      </a:lnTo>
                      <a:cubicBezTo>
                        <a:pt x="4789" y="7499"/>
                        <a:pt x="4947" y="8003"/>
                        <a:pt x="5231" y="8444"/>
                      </a:cubicBezTo>
                      <a:cubicBezTo>
                        <a:pt x="4947" y="8633"/>
                        <a:pt x="4789" y="8948"/>
                        <a:pt x="4789" y="9295"/>
                      </a:cubicBezTo>
                      <a:lnTo>
                        <a:pt x="4789" y="11342"/>
                      </a:lnTo>
                      <a:cubicBezTo>
                        <a:pt x="4789" y="11563"/>
                        <a:pt x="4947" y="11720"/>
                        <a:pt x="5168" y="11720"/>
                      </a:cubicBezTo>
                      <a:lnTo>
                        <a:pt x="9956" y="11720"/>
                      </a:lnTo>
                      <a:cubicBezTo>
                        <a:pt x="10145" y="11720"/>
                        <a:pt x="10303" y="11563"/>
                        <a:pt x="10303" y="11342"/>
                      </a:cubicBezTo>
                      <a:lnTo>
                        <a:pt x="10303" y="9295"/>
                      </a:lnTo>
                      <a:cubicBezTo>
                        <a:pt x="10303" y="8948"/>
                        <a:pt x="10114" y="8633"/>
                        <a:pt x="9893" y="8444"/>
                      </a:cubicBezTo>
                      <a:cubicBezTo>
                        <a:pt x="10177" y="8003"/>
                        <a:pt x="10303" y="7499"/>
                        <a:pt x="10303" y="6932"/>
                      </a:cubicBezTo>
                      <a:lnTo>
                        <a:pt x="10303" y="4380"/>
                      </a:lnTo>
                      <a:lnTo>
                        <a:pt x="10271" y="4380"/>
                      </a:lnTo>
                      <a:cubicBezTo>
                        <a:pt x="10271" y="3907"/>
                        <a:pt x="10082" y="3466"/>
                        <a:pt x="9767" y="3151"/>
                      </a:cubicBezTo>
                      <a:lnTo>
                        <a:pt x="8224" y="1639"/>
                      </a:lnTo>
                      <a:lnTo>
                        <a:pt x="8224" y="1040"/>
                      </a:lnTo>
                      <a:cubicBezTo>
                        <a:pt x="8224" y="473"/>
                        <a:pt x="7751" y="1"/>
                        <a:pt x="72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42" name="Google Shape;12601;p89">
                  <a:extLst>
                    <a:ext uri="{FF2B5EF4-FFF2-40B4-BE49-F238E27FC236}">
                      <a16:creationId xmlns:a16="http://schemas.microsoft.com/office/drawing/2014/main" id="{33A4B265-5160-7824-2FA4-DEEF0C260F85}"/>
                    </a:ext>
                  </a:extLst>
                </p:cNvPr>
                <p:cNvSpPr/>
                <p:nvPr/>
              </p:nvSpPr>
              <p:spPr>
                <a:xfrm>
                  <a:off x="-766100" y="2660975"/>
                  <a:ext cx="181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725" y="568"/>
                        <a:pt x="725" y="379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2" name="Google Shape;12630;p89">
                <a:extLst>
                  <a:ext uri="{FF2B5EF4-FFF2-40B4-BE49-F238E27FC236}">
                    <a16:creationId xmlns:a16="http://schemas.microsoft.com/office/drawing/2014/main" id="{BDF1ED46-3237-AA28-DFCB-BC8753F78C84}"/>
                  </a:ext>
                </a:extLst>
              </p:cNvPr>
              <p:cNvGrpSpPr/>
              <p:nvPr/>
            </p:nvGrpSpPr>
            <p:grpSpPr>
              <a:xfrm>
                <a:off x="11162866" y="4335825"/>
                <a:ext cx="620890" cy="620890"/>
                <a:chOff x="2964567" y="2571753"/>
                <a:chExt cx="417045" cy="417045"/>
              </a:xfrm>
              <a:grpFill/>
            </p:grpSpPr>
            <p:sp>
              <p:nvSpPr>
                <p:cNvPr id="38" name="Google Shape;12631;p89">
                  <a:extLst>
                    <a:ext uri="{FF2B5EF4-FFF2-40B4-BE49-F238E27FC236}">
                      <a16:creationId xmlns:a16="http://schemas.microsoft.com/office/drawing/2014/main" id="{847E7291-D8E1-1F82-53BD-FA3DB836ACA6}"/>
                    </a:ext>
                  </a:extLst>
                </p:cNvPr>
                <p:cNvSpPr/>
                <p:nvPr/>
              </p:nvSpPr>
              <p:spPr>
                <a:xfrm>
                  <a:off x="2964567" y="2571753"/>
                  <a:ext cx="417045" cy="41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3" h="19983" extrusionOk="0">
                      <a:moveTo>
                        <a:pt x="9992" y="1170"/>
                      </a:moveTo>
                      <a:cubicBezTo>
                        <a:pt x="14855" y="1170"/>
                        <a:pt x="18812" y="4866"/>
                        <a:pt x="18812" y="9405"/>
                      </a:cubicBezTo>
                      <a:cubicBezTo>
                        <a:pt x="18812" y="13925"/>
                        <a:pt x="14855" y="17601"/>
                        <a:pt x="9992" y="17601"/>
                      </a:cubicBezTo>
                      <a:cubicBezTo>
                        <a:pt x="9111" y="17601"/>
                        <a:pt x="8240" y="17481"/>
                        <a:pt x="7407" y="17242"/>
                      </a:cubicBezTo>
                      <a:cubicBezTo>
                        <a:pt x="7354" y="17226"/>
                        <a:pt x="7299" y="17218"/>
                        <a:pt x="7245" y="17218"/>
                      </a:cubicBezTo>
                      <a:cubicBezTo>
                        <a:pt x="7153" y="17218"/>
                        <a:pt x="7062" y="17240"/>
                        <a:pt x="6979" y="17282"/>
                      </a:cubicBezTo>
                      <a:lnTo>
                        <a:pt x="4723" y="18439"/>
                      </a:lnTo>
                      <a:lnTo>
                        <a:pt x="4723" y="16262"/>
                      </a:lnTo>
                      <a:cubicBezTo>
                        <a:pt x="4723" y="16078"/>
                        <a:pt x="4637" y="15904"/>
                        <a:pt x="4490" y="15793"/>
                      </a:cubicBezTo>
                      <a:cubicBezTo>
                        <a:pt x="2381" y="14208"/>
                        <a:pt x="1171" y="11880"/>
                        <a:pt x="1171" y="9405"/>
                      </a:cubicBezTo>
                      <a:cubicBezTo>
                        <a:pt x="1171" y="4866"/>
                        <a:pt x="5129" y="1170"/>
                        <a:pt x="9992" y="1170"/>
                      </a:cubicBezTo>
                      <a:close/>
                      <a:moveTo>
                        <a:pt x="9992" y="1"/>
                      </a:moveTo>
                      <a:cubicBezTo>
                        <a:pt x="4575" y="1"/>
                        <a:pt x="0" y="4153"/>
                        <a:pt x="0" y="9407"/>
                      </a:cubicBezTo>
                      <a:cubicBezTo>
                        <a:pt x="0" y="12221"/>
                        <a:pt x="1359" y="14795"/>
                        <a:pt x="3552" y="16548"/>
                      </a:cubicBezTo>
                      <a:lnTo>
                        <a:pt x="3552" y="19396"/>
                      </a:lnTo>
                      <a:cubicBezTo>
                        <a:pt x="3552" y="19602"/>
                        <a:pt x="3659" y="19791"/>
                        <a:pt x="3832" y="19897"/>
                      </a:cubicBezTo>
                      <a:cubicBezTo>
                        <a:pt x="3925" y="19953"/>
                        <a:pt x="4031" y="19982"/>
                        <a:pt x="4138" y="19982"/>
                      </a:cubicBezTo>
                      <a:cubicBezTo>
                        <a:pt x="4229" y="19982"/>
                        <a:pt x="4320" y="19961"/>
                        <a:pt x="4405" y="19918"/>
                      </a:cubicBezTo>
                      <a:lnTo>
                        <a:pt x="7310" y="18429"/>
                      </a:lnTo>
                      <a:cubicBezTo>
                        <a:pt x="8180" y="18657"/>
                        <a:pt x="9081" y="18772"/>
                        <a:pt x="9992" y="18772"/>
                      </a:cubicBezTo>
                      <a:cubicBezTo>
                        <a:pt x="15500" y="18772"/>
                        <a:pt x="19983" y="14570"/>
                        <a:pt x="19983" y="9407"/>
                      </a:cubicBezTo>
                      <a:cubicBezTo>
                        <a:pt x="19983" y="4151"/>
                        <a:pt x="15405" y="1"/>
                        <a:pt x="999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9" name="Google Shape;12632;p89">
                  <a:extLst>
                    <a:ext uri="{FF2B5EF4-FFF2-40B4-BE49-F238E27FC236}">
                      <a16:creationId xmlns:a16="http://schemas.microsoft.com/office/drawing/2014/main" id="{6560E64C-964D-BDAD-5D8B-48E7E273C01D}"/>
                    </a:ext>
                  </a:extLst>
                </p:cNvPr>
                <p:cNvSpPr/>
                <p:nvPr/>
              </p:nvSpPr>
              <p:spPr>
                <a:xfrm>
                  <a:off x="3037777" y="2694715"/>
                  <a:ext cx="270642" cy="14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8" h="7026" extrusionOk="0">
                      <a:moveTo>
                        <a:pt x="5362" y="1463"/>
                      </a:moveTo>
                      <a:lnTo>
                        <a:pt x="7241" y="3341"/>
                      </a:lnTo>
                      <a:cubicBezTo>
                        <a:pt x="7353" y="3454"/>
                        <a:pt x="7503" y="3513"/>
                        <a:pt x="7655" y="3513"/>
                      </a:cubicBezTo>
                      <a:cubicBezTo>
                        <a:pt x="7744" y="3513"/>
                        <a:pt x="7833" y="3493"/>
                        <a:pt x="7917" y="3451"/>
                      </a:cubicBezTo>
                      <a:lnTo>
                        <a:pt x="10216" y="2303"/>
                      </a:lnTo>
                      <a:lnTo>
                        <a:pt x="7605" y="5565"/>
                      </a:lnTo>
                      <a:lnTo>
                        <a:pt x="5726" y="3685"/>
                      </a:lnTo>
                      <a:cubicBezTo>
                        <a:pt x="5614" y="3573"/>
                        <a:pt x="5463" y="3514"/>
                        <a:pt x="5311" y="3514"/>
                      </a:cubicBezTo>
                      <a:cubicBezTo>
                        <a:pt x="5223" y="3514"/>
                        <a:pt x="5133" y="3534"/>
                        <a:pt x="5051" y="3575"/>
                      </a:cubicBezTo>
                      <a:lnTo>
                        <a:pt x="2751" y="4725"/>
                      </a:lnTo>
                      <a:lnTo>
                        <a:pt x="2751" y="4725"/>
                      </a:lnTo>
                      <a:lnTo>
                        <a:pt x="5362" y="1463"/>
                      </a:lnTo>
                      <a:close/>
                      <a:moveTo>
                        <a:pt x="5312" y="1"/>
                      </a:moveTo>
                      <a:cubicBezTo>
                        <a:pt x="5302" y="1"/>
                        <a:pt x="5291" y="1"/>
                        <a:pt x="5281" y="2"/>
                      </a:cubicBezTo>
                      <a:cubicBezTo>
                        <a:pt x="5114" y="12"/>
                        <a:pt x="4959" y="92"/>
                        <a:pt x="4856" y="221"/>
                      </a:cubicBezTo>
                      <a:lnTo>
                        <a:pt x="172" y="6075"/>
                      </a:lnTo>
                      <a:cubicBezTo>
                        <a:pt x="0" y="6290"/>
                        <a:pt x="2" y="6595"/>
                        <a:pt x="174" y="6809"/>
                      </a:cubicBezTo>
                      <a:cubicBezTo>
                        <a:pt x="288" y="6950"/>
                        <a:pt x="457" y="7026"/>
                        <a:pt x="630" y="7026"/>
                      </a:cubicBezTo>
                      <a:cubicBezTo>
                        <a:pt x="719" y="7026"/>
                        <a:pt x="808" y="7006"/>
                        <a:pt x="892" y="6964"/>
                      </a:cubicBezTo>
                      <a:lnTo>
                        <a:pt x="5198" y="4811"/>
                      </a:lnTo>
                      <a:lnTo>
                        <a:pt x="7241" y="6855"/>
                      </a:lnTo>
                      <a:cubicBezTo>
                        <a:pt x="7349" y="6964"/>
                        <a:pt x="7496" y="7026"/>
                        <a:pt x="7650" y="7026"/>
                      </a:cubicBezTo>
                      <a:cubicBezTo>
                        <a:pt x="7662" y="7026"/>
                        <a:pt x="7674" y="7025"/>
                        <a:pt x="7687" y="7024"/>
                      </a:cubicBezTo>
                      <a:cubicBezTo>
                        <a:pt x="7853" y="7016"/>
                        <a:pt x="8007" y="6936"/>
                        <a:pt x="8111" y="6807"/>
                      </a:cubicBezTo>
                      <a:lnTo>
                        <a:pt x="12795" y="951"/>
                      </a:lnTo>
                      <a:cubicBezTo>
                        <a:pt x="12967" y="737"/>
                        <a:pt x="12965" y="431"/>
                        <a:pt x="12792" y="219"/>
                      </a:cubicBezTo>
                      <a:cubicBezTo>
                        <a:pt x="12679" y="78"/>
                        <a:pt x="12510" y="1"/>
                        <a:pt x="12337" y="1"/>
                      </a:cubicBezTo>
                      <a:cubicBezTo>
                        <a:pt x="12249" y="1"/>
                        <a:pt x="12159" y="21"/>
                        <a:pt x="12075" y="63"/>
                      </a:cubicBezTo>
                      <a:lnTo>
                        <a:pt x="7770" y="2216"/>
                      </a:lnTo>
                      <a:lnTo>
                        <a:pt x="5726" y="173"/>
                      </a:lnTo>
                      <a:cubicBezTo>
                        <a:pt x="5617" y="62"/>
                        <a:pt x="5467" y="1"/>
                        <a:pt x="53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23" name="Google Shape;12645;p89">
                <a:extLst>
                  <a:ext uri="{FF2B5EF4-FFF2-40B4-BE49-F238E27FC236}">
                    <a16:creationId xmlns:a16="http://schemas.microsoft.com/office/drawing/2014/main" id="{4A7D5B0F-9456-489A-B15E-A40AF35CA383}"/>
                  </a:ext>
                </a:extLst>
              </p:cNvPr>
              <p:cNvSpPr/>
              <p:nvPr/>
            </p:nvSpPr>
            <p:spPr>
              <a:xfrm>
                <a:off x="7055026" y="4335935"/>
                <a:ext cx="620847" cy="620847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24" name="Google Shape;12646;p89">
                <a:extLst>
                  <a:ext uri="{FF2B5EF4-FFF2-40B4-BE49-F238E27FC236}">
                    <a16:creationId xmlns:a16="http://schemas.microsoft.com/office/drawing/2014/main" id="{BAB93CBB-C388-A735-AE2C-F01E4CD4D532}"/>
                  </a:ext>
                </a:extLst>
              </p:cNvPr>
              <p:cNvGrpSpPr/>
              <p:nvPr/>
            </p:nvGrpSpPr>
            <p:grpSpPr>
              <a:xfrm>
                <a:off x="7848323" y="4335840"/>
                <a:ext cx="620922" cy="620859"/>
                <a:chOff x="812101" y="2571761"/>
                <a:chExt cx="417066" cy="417024"/>
              </a:xfrm>
              <a:grpFill/>
            </p:grpSpPr>
            <p:sp>
              <p:nvSpPr>
                <p:cNvPr id="34" name="Google Shape;12647;p89">
                  <a:extLst>
                    <a:ext uri="{FF2B5EF4-FFF2-40B4-BE49-F238E27FC236}">
                      <a16:creationId xmlns:a16="http://schemas.microsoft.com/office/drawing/2014/main" id="{58C064FC-682D-2280-5C62-CCADA57E99F2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5" name="Google Shape;12648;p89">
                  <a:extLst>
                    <a:ext uri="{FF2B5EF4-FFF2-40B4-BE49-F238E27FC236}">
                      <a16:creationId xmlns:a16="http://schemas.microsoft.com/office/drawing/2014/main" id="{3FFF1A7F-420D-8BC9-E130-81039AFFF487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6" name="Google Shape;12649;p89">
                  <a:extLst>
                    <a:ext uri="{FF2B5EF4-FFF2-40B4-BE49-F238E27FC236}">
                      <a16:creationId xmlns:a16="http://schemas.microsoft.com/office/drawing/2014/main" id="{8E85E36C-D766-F22F-83D3-0B59A5760FCC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7" name="Google Shape;12650;p89">
                  <a:extLst>
                    <a:ext uri="{FF2B5EF4-FFF2-40B4-BE49-F238E27FC236}">
                      <a16:creationId xmlns:a16="http://schemas.microsoft.com/office/drawing/2014/main" id="{5691AC69-090D-3E93-70FD-A28CCCFD8FE6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grpSp>
            <p:nvGrpSpPr>
              <p:cNvPr id="25" name="Google Shape;12651;p89">
                <a:extLst>
                  <a:ext uri="{FF2B5EF4-FFF2-40B4-BE49-F238E27FC236}">
                    <a16:creationId xmlns:a16="http://schemas.microsoft.com/office/drawing/2014/main" id="{B823C3E4-6D13-1065-153F-FE4A1B15AF88}"/>
                  </a:ext>
                </a:extLst>
              </p:cNvPr>
              <p:cNvGrpSpPr/>
              <p:nvPr/>
            </p:nvGrpSpPr>
            <p:grpSpPr>
              <a:xfrm>
                <a:off x="8641703" y="4335840"/>
                <a:ext cx="620859" cy="620859"/>
                <a:chOff x="1323129" y="2571761"/>
                <a:chExt cx="417024" cy="417024"/>
              </a:xfrm>
              <a:grpFill/>
            </p:grpSpPr>
            <p:sp>
              <p:nvSpPr>
                <p:cNvPr id="30" name="Google Shape;12652;p89">
                  <a:extLst>
                    <a:ext uri="{FF2B5EF4-FFF2-40B4-BE49-F238E27FC236}">
                      <a16:creationId xmlns:a16="http://schemas.microsoft.com/office/drawing/2014/main" id="{24CA92B9-258D-6206-F363-26046A12BAD7}"/>
                    </a:ext>
                  </a:extLst>
                </p:cNvPr>
                <p:cNvSpPr/>
                <p:nvPr/>
              </p:nvSpPr>
              <p:spPr>
                <a:xfrm>
                  <a:off x="1385007" y="2719183"/>
                  <a:ext cx="73337" cy="219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10537" extrusionOk="0">
                      <a:moveTo>
                        <a:pt x="2342" y="1171"/>
                      </a:moveTo>
                      <a:lnTo>
                        <a:pt x="2342" y="9367"/>
                      </a:lnTo>
                      <a:lnTo>
                        <a:pt x="1171" y="9367"/>
                      </a:lnTo>
                      <a:lnTo>
                        <a:pt x="1171" y="1171"/>
                      </a:lnTo>
                      <a:close/>
                      <a:moveTo>
                        <a:pt x="586" y="0"/>
                      </a:moveTo>
                      <a:cubicBezTo>
                        <a:pt x="264" y="0"/>
                        <a:pt x="0" y="262"/>
                        <a:pt x="0" y="586"/>
                      </a:cubicBezTo>
                      <a:lnTo>
                        <a:pt x="0" y="9951"/>
                      </a:lnTo>
                      <a:cubicBezTo>
                        <a:pt x="0" y="10275"/>
                        <a:pt x="264" y="10537"/>
                        <a:pt x="586" y="10537"/>
                      </a:cubicBezTo>
                      <a:lnTo>
                        <a:pt x="2928" y="10537"/>
                      </a:lnTo>
                      <a:cubicBezTo>
                        <a:pt x="3252" y="10537"/>
                        <a:pt x="3514" y="10275"/>
                        <a:pt x="3514" y="9951"/>
                      </a:cubicBezTo>
                      <a:lnTo>
                        <a:pt x="3514" y="586"/>
                      </a:lnTo>
                      <a:cubicBezTo>
                        <a:pt x="3514" y="262"/>
                        <a:pt x="3252" y="0"/>
                        <a:pt x="29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1" name="Google Shape;12653;p89">
                  <a:extLst>
                    <a:ext uri="{FF2B5EF4-FFF2-40B4-BE49-F238E27FC236}">
                      <a16:creationId xmlns:a16="http://schemas.microsoft.com/office/drawing/2014/main" id="{57CE8306-0769-508A-4EEC-C7BB7B189082}"/>
                    </a:ext>
                  </a:extLst>
                </p:cNvPr>
                <p:cNvSpPr/>
                <p:nvPr/>
              </p:nvSpPr>
              <p:spPr>
                <a:xfrm>
                  <a:off x="1385007" y="2621430"/>
                  <a:ext cx="73337" cy="73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3514" extrusionOk="0">
                      <a:moveTo>
                        <a:pt x="1757" y="1171"/>
                      </a:moveTo>
                      <a:cubicBezTo>
                        <a:pt x="2081" y="1171"/>
                        <a:pt x="2342" y="1435"/>
                        <a:pt x="2342" y="1757"/>
                      </a:cubicBezTo>
                      <a:cubicBezTo>
                        <a:pt x="2342" y="2080"/>
                        <a:pt x="2081" y="2342"/>
                        <a:pt x="1757" y="2342"/>
                      </a:cubicBezTo>
                      <a:cubicBezTo>
                        <a:pt x="1435" y="2342"/>
                        <a:pt x="1171" y="2080"/>
                        <a:pt x="1171" y="1757"/>
                      </a:cubicBezTo>
                      <a:cubicBezTo>
                        <a:pt x="1171" y="1435"/>
                        <a:pt x="1435" y="1171"/>
                        <a:pt x="1757" y="1171"/>
                      </a:cubicBezTo>
                      <a:close/>
                      <a:moveTo>
                        <a:pt x="1757" y="0"/>
                      </a:moveTo>
                      <a:cubicBezTo>
                        <a:pt x="789" y="0"/>
                        <a:pt x="0" y="789"/>
                        <a:pt x="0" y="1757"/>
                      </a:cubicBezTo>
                      <a:cubicBezTo>
                        <a:pt x="0" y="2726"/>
                        <a:pt x="789" y="3513"/>
                        <a:pt x="1757" y="3513"/>
                      </a:cubicBezTo>
                      <a:cubicBezTo>
                        <a:pt x="2726" y="3513"/>
                        <a:pt x="3514" y="2726"/>
                        <a:pt x="3514" y="1757"/>
                      </a:cubicBezTo>
                      <a:cubicBezTo>
                        <a:pt x="3514" y="789"/>
                        <a:pt x="2726" y="0"/>
                        <a:pt x="175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2" name="Google Shape;12654;p89">
                  <a:extLst>
                    <a:ext uri="{FF2B5EF4-FFF2-40B4-BE49-F238E27FC236}">
                      <a16:creationId xmlns:a16="http://schemas.microsoft.com/office/drawing/2014/main" id="{FF9C28E4-D51C-641D-2D46-8E9BF552D271}"/>
                    </a:ext>
                  </a:extLst>
                </p:cNvPr>
                <p:cNvSpPr/>
                <p:nvPr/>
              </p:nvSpPr>
              <p:spPr>
                <a:xfrm>
                  <a:off x="1482759" y="2718786"/>
                  <a:ext cx="195510" cy="22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8" h="10556" extrusionOk="0">
                      <a:moveTo>
                        <a:pt x="5559" y="1173"/>
                      </a:moveTo>
                      <a:cubicBezTo>
                        <a:pt x="5720" y="1173"/>
                        <a:pt x="5883" y="1186"/>
                        <a:pt x="6044" y="1212"/>
                      </a:cubicBezTo>
                      <a:cubicBezTo>
                        <a:pt x="7422" y="1435"/>
                        <a:pt x="8196" y="2535"/>
                        <a:pt x="8196" y="3669"/>
                      </a:cubicBezTo>
                      <a:lnTo>
                        <a:pt x="8196" y="9386"/>
                      </a:lnTo>
                      <a:lnTo>
                        <a:pt x="7025" y="9386"/>
                      </a:lnTo>
                      <a:lnTo>
                        <a:pt x="7025" y="4702"/>
                      </a:lnTo>
                      <a:cubicBezTo>
                        <a:pt x="7025" y="3411"/>
                        <a:pt x="5975" y="2360"/>
                        <a:pt x="4683" y="2360"/>
                      </a:cubicBezTo>
                      <a:cubicBezTo>
                        <a:pt x="3392" y="2360"/>
                        <a:pt x="2341" y="3411"/>
                        <a:pt x="2341" y="4702"/>
                      </a:cubicBezTo>
                      <a:lnTo>
                        <a:pt x="2341" y="9386"/>
                      </a:lnTo>
                      <a:lnTo>
                        <a:pt x="1170" y="9386"/>
                      </a:lnTo>
                      <a:lnTo>
                        <a:pt x="1170" y="1190"/>
                      </a:lnTo>
                      <a:lnTo>
                        <a:pt x="2341" y="1190"/>
                      </a:lnTo>
                      <a:lnTo>
                        <a:pt x="2341" y="1776"/>
                      </a:lnTo>
                      <a:cubicBezTo>
                        <a:pt x="2341" y="2011"/>
                        <a:pt x="2484" y="2225"/>
                        <a:pt x="2704" y="2316"/>
                      </a:cubicBezTo>
                      <a:cubicBezTo>
                        <a:pt x="2776" y="2346"/>
                        <a:pt x="2852" y="2361"/>
                        <a:pt x="2928" y="2361"/>
                      </a:cubicBezTo>
                      <a:cubicBezTo>
                        <a:pt x="3080" y="2361"/>
                        <a:pt x="3229" y="2301"/>
                        <a:pt x="3341" y="2190"/>
                      </a:cubicBezTo>
                      <a:lnTo>
                        <a:pt x="3615" y="1916"/>
                      </a:lnTo>
                      <a:cubicBezTo>
                        <a:pt x="4086" y="1443"/>
                        <a:pt x="4813" y="1173"/>
                        <a:pt x="5559" y="1173"/>
                      </a:cubicBezTo>
                      <a:close/>
                      <a:moveTo>
                        <a:pt x="5553" y="0"/>
                      </a:moveTo>
                      <a:cubicBezTo>
                        <a:pt x="4823" y="0"/>
                        <a:pt x="4110" y="189"/>
                        <a:pt x="3509" y="536"/>
                      </a:cubicBezTo>
                      <a:cubicBezTo>
                        <a:pt x="3475" y="246"/>
                        <a:pt x="3227" y="19"/>
                        <a:pt x="2927" y="19"/>
                      </a:cubicBezTo>
                      <a:lnTo>
                        <a:pt x="586" y="19"/>
                      </a:lnTo>
                      <a:cubicBezTo>
                        <a:pt x="262" y="19"/>
                        <a:pt x="1" y="281"/>
                        <a:pt x="1" y="605"/>
                      </a:cubicBezTo>
                      <a:lnTo>
                        <a:pt x="1" y="9970"/>
                      </a:lnTo>
                      <a:cubicBezTo>
                        <a:pt x="1" y="10294"/>
                        <a:pt x="262" y="10556"/>
                        <a:pt x="586" y="10556"/>
                      </a:cubicBezTo>
                      <a:lnTo>
                        <a:pt x="2927" y="10556"/>
                      </a:lnTo>
                      <a:cubicBezTo>
                        <a:pt x="3250" y="10556"/>
                        <a:pt x="3512" y="10294"/>
                        <a:pt x="3512" y="9970"/>
                      </a:cubicBezTo>
                      <a:lnTo>
                        <a:pt x="3512" y="4702"/>
                      </a:lnTo>
                      <a:cubicBezTo>
                        <a:pt x="3512" y="4056"/>
                        <a:pt x="4038" y="3531"/>
                        <a:pt x="4683" y="3531"/>
                      </a:cubicBezTo>
                      <a:cubicBezTo>
                        <a:pt x="5329" y="3531"/>
                        <a:pt x="5854" y="4056"/>
                        <a:pt x="5854" y="4702"/>
                      </a:cubicBezTo>
                      <a:lnTo>
                        <a:pt x="5854" y="9970"/>
                      </a:lnTo>
                      <a:cubicBezTo>
                        <a:pt x="5854" y="10294"/>
                        <a:pt x="6116" y="10556"/>
                        <a:pt x="6440" y="10556"/>
                      </a:cubicBezTo>
                      <a:lnTo>
                        <a:pt x="8782" y="10556"/>
                      </a:lnTo>
                      <a:cubicBezTo>
                        <a:pt x="9104" y="10556"/>
                        <a:pt x="9368" y="10294"/>
                        <a:pt x="9368" y="9970"/>
                      </a:cubicBezTo>
                      <a:lnTo>
                        <a:pt x="9368" y="3669"/>
                      </a:lnTo>
                      <a:cubicBezTo>
                        <a:pt x="9368" y="1921"/>
                        <a:pt x="8131" y="364"/>
                        <a:pt x="6231" y="55"/>
                      </a:cubicBezTo>
                      <a:cubicBezTo>
                        <a:pt x="6005" y="18"/>
                        <a:pt x="5779" y="0"/>
                        <a:pt x="555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33" name="Google Shape;12655;p89">
                  <a:extLst>
                    <a:ext uri="{FF2B5EF4-FFF2-40B4-BE49-F238E27FC236}">
                      <a16:creationId xmlns:a16="http://schemas.microsoft.com/office/drawing/2014/main" id="{6EEABE9A-A96D-DA07-CDDE-919DD0C4AD39}"/>
                    </a:ext>
                  </a:extLst>
                </p:cNvPr>
                <p:cNvSpPr/>
                <p:nvPr/>
              </p:nvSpPr>
              <p:spPr>
                <a:xfrm>
                  <a:off x="1323129" y="2571761"/>
                  <a:ext cx="417024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19982" extrusionOk="0">
                      <a:moveTo>
                        <a:pt x="17015" y="1170"/>
                      </a:moveTo>
                      <a:cubicBezTo>
                        <a:pt x="17989" y="1170"/>
                        <a:pt x="18810" y="1993"/>
                        <a:pt x="18810" y="2966"/>
                      </a:cubicBezTo>
                      <a:lnTo>
                        <a:pt x="18810" y="17015"/>
                      </a:lnTo>
                      <a:cubicBezTo>
                        <a:pt x="18810" y="17990"/>
                        <a:pt x="17989" y="18811"/>
                        <a:pt x="17015" y="18811"/>
                      </a:cubicBezTo>
                      <a:lnTo>
                        <a:pt x="2965" y="18811"/>
                      </a:lnTo>
                      <a:cubicBezTo>
                        <a:pt x="1992" y="18811"/>
                        <a:pt x="1170" y="17990"/>
                        <a:pt x="1170" y="17015"/>
                      </a:cubicBezTo>
                      <a:lnTo>
                        <a:pt x="1170" y="2966"/>
                      </a:lnTo>
                      <a:cubicBezTo>
                        <a:pt x="1170" y="1993"/>
                        <a:pt x="1992" y="1170"/>
                        <a:pt x="2965" y="1170"/>
                      </a:cubicBezTo>
                      <a:close/>
                      <a:moveTo>
                        <a:pt x="2965" y="1"/>
                      </a:moveTo>
                      <a:cubicBezTo>
                        <a:pt x="1347" y="1"/>
                        <a:pt x="0" y="1349"/>
                        <a:pt x="0" y="2966"/>
                      </a:cubicBezTo>
                      <a:lnTo>
                        <a:pt x="0" y="17015"/>
                      </a:lnTo>
                      <a:cubicBezTo>
                        <a:pt x="0" y="18635"/>
                        <a:pt x="1348" y="19982"/>
                        <a:pt x="2965" y="19982"/>
                      </a:cubicBezTo>
                      <a:lnTo>
                        <a:pt x="17017" y="19982"/>
                      </a:lnTo>
                      <a:cubicBezTo>
                        <a:pt x="18635" y="19982"/>
                        <a:pt x="19981" y="18634"/>
                        <a:pt x="19981" y="17015"/>
                      </a:cubicBezTo>
                      <a:lnTo>
                        <a:pt x="19981" y="2966"/>
                      </a:lnTo>
                      <a:cubicBezTo>
                        <a:pt x="19981" y="1347"/>
                        <a:pt x="18633" y="1"/>
                        <a:pt x="1701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  <p:sp>
            <p:nvSpPr>
              <p:cNvPr id="26" name="Google Shape;12656;p89">
                <a:extLst>
                  <a:ext uri="{FF2B5EF4-FFF2-40B4-BE49-F238E27FC236}">
                    <a16:creationId xmlns:a16="http://schemas.microsoft.com/office/drawing/2014/main" id="{4B6E1779-63C4-2D9D-1A54-B15D5614BC5B}"/>
                  </a:ext>
                </a:extLst>
              </p:cNvPr>
              <p:cNvSpPr/>
              <p:nvPr/>
            </p:nvSpPr>
            <p:spPr>
              <a:xfrm>
                <a:off x="9515717" y="4391943"/>
                <a:ext cx="623923" cy="508838"/>
              </a:xfrm>
              <a:custGeom>
                <a:avLst/>
                <a:gdLst/>
                <a:ahLst/>
                <a:cxnLst/>
                <a:rect l="l" t="t" r="r" b="b"/>
                <a:pathLst>
                  <a:path w="20081" h="16377" extrusionOk="0">
                    <a:moveTo>
                      <a:pt x="13632" y="1165"/>
                    </a:moveTo>
                    <a:cubicBezTo>
                      <a:pt x="14903" y="1165"/>
                      <a:pt x="15458" y="1658"/>
                      <a:pt x="15826" y="1984"/>
                    </a:cubicBezTo>
                    <a:cubicBezTo>
                      <a:pt x="16040" y="2173"/>
                      <a:pt x="16244" y="2353"/>
                      <a:pt x="16548" y="2353"/>
                    </a:cubicBezTo>
                    <a:cubicBezTo>
                      <a:pt x="16762" y="2353"/>
                      <a:pt x="17038" y="2293"/>
                      <a:pt x="17344" y="2196"/>
                    </a:cubicBezTo>
                    <a:lnTo>
                      <a:pt x="17344" y="2196"/>
                    </a:lnTo>
                    <a:cubicBezTo>
                      <a:pt x="17236" y="2288"/>
                      <a:pt x="17119" y="2376"/>
                      <a:pt x="16995" y="2461"/>
                    </a:cubicBezTo>
                    <a:cubicBezTo>
                      <a:pt x="16780" y="2612"/>
                      <a:pt x="16689" y="2889"/>
                      <a:pt x="16778" y="3137"/>
                    </a:cubicBezTo>
                    <a:cubicBezTo>
                      <a:pt x="16861" y="3373"/>
                      <a:pt x="17082" y="3528"/>
                      <a:pt x="17329" y="3528"/>
                    </a:cubicBezTo>
                    <a:cubicBezTo>
                      <a:pt x="17343" y="3528"/>
                      <a:pt x="17358" y="3527"/>
                      <a:pt x="17372" y="3526"/>
                    </a:cubicBezTo>
                    <a:cubicBezTo>
                      <a:pt x="17475" y="3519"/>
                      <a:pt x="17576" y="3508"/>
                      <a:pt x="17680" y="3494"/>
                    </a:cubicBezTo>
                    <a:lnTo>
                      <a:pt x="17680" y="3494"/>
                    </a:lnTo>
                    <a:cubicBezTo>
                      <a:pt x="17275" y="3802"/>
                      <a:pt x="16921" y="3990"/>
                      <a:pt x="16937" y="4786"/>
                    </a:cubicBezTo>
                    <a:cubicBezTo>
                      <a:pt x="16937" y="4826"/>
                      <a:pt x="16939" y="4881"/>
                      <a:pt x="16939" y="4971"/>
                    </a:cubicBezTo>
                    <a:cubicBezTo>
                      <a:pt x="16939" y="6510"/>
                      <a:pt x="16350" y="9097"/>
                      <a:pt x="14694" y="11320"/>
                    </a:cubicBezTo>
                    <a:cubicBezTo>
                      <a:pt x="13372" y="13093"/>
                      <a:pt x="10896" y="15207"/>
                      <a:pt x="6611" y="15207"/>
                    </a:cubicBezTo>
                    <a:cubicBezTo>
                      <a:pt x="5368" y="15207"/>
                      <a:pt x="4159" y="14996"/>
                      <a:pt x="3001" y="14582"/>
                    </a:cubicBezTo>
                    <a:cubicBezTo>
                      <a:pt x="4359" y="14345"/>
                      <a:pt x="5612" y="13799"/>
                      <a:pt x="6698" y="12960"/>
                    </a:cubicBezTo>
                    <a:cubicBezTo>
                      <a:pt x="6893" y="12812"/>
                      <a:pt x="6972" y="12557"/>
                      <a:pt x="6900" y="12323"/>
                    </a:cubicBezTo>
                    <a:cubicBezTo>
                      <a:pt x="6827" y="12090"/>
                      <a:pt x="6617" y="11925"/>
                      <a:pt x="6372" y="11913"/>
                    </a:cubicBezTo>
                    <a:cubicBezTo>
                      <a:pt x="5203" y="11849"/>
                      <a:pt x="4280" y="11209"/>
                      <a:pt x="3767" y="10448"/>
                    </a:cubicBezTo>
                    <a:cubicBezTo>
                      <a:pt x="3968" y="10434"/>
                      <a:pt x="4207" y="10404"/>
                      <a:pt x="4564" y="10340"/>
                    </a:cubicBezTo>
                    <a:cubicBezTo>
                      <a:pt x="4832" y="10294"/>
                      <a:pt x="5030" y="10071"/>
                      <a:pt x="5047" y="9801"/>
                    </a:cubicBezTo>
                    <a:cubicBezTo>
                      <a:pt x="5065" y="9532"/>
                      <a:pt x="4895" y="9286"/>
                      <a:pt x="4637" y="9205"/>
                    </a:cubicBezTo>
                    <a:cubicBezTo>
                      <a:pt x="3296" y="8787"/>
                      <a:pt x="2498" y="8025"/>
                      <a:pt x="2180" y="6838"/>
                    </a:cubicBezTo>
                    <a:lnTo>
                      <a:pt x="2180" y="6838"/>
                    </a:lnTo>
                    <a:cubicBezTo>
                      <a:pt x="2390" y="6891"/>
                      <a:pt x="2642" y="6933"/>
                      <a:pt x="3057" y="6986"/>
                    </a:cubicBezTo>
                    <a:cubicBezTo>
                      <a:pt x="3081" y="6989"/>
                      <a:pt x="3105" y="6991"/>
                      <a:pt x="3129" y="6991"/>
                    </a:cubicBezTo>
                    <a:cubicBezTo>
                      <a:pt x="3359" y="6991"/>
                      <a:pt x="3571" y="6854"/>
                      <a:pt x="3666" y="6640"/>
                    </a:cubicBezTo>
                    <a:cubicBezTo>
                      <a:pt x="3770" y="6403"/>
                      <a:pt x="3707" y="6125"/>
                      <a:pt x="3508" y="5957"/>
                    </a:cubicBezTo>
                    <a:cubicBezTo>
                      <a:pt x="2014" y="4697"/>
                      <a:pt x="1936" y="3409"/>
                      <a:pt x="2210" y="2373"/>
                    </a:cubicBezTo>
                    <a:lnTo>
                      <a:pt x="2210" y="2373"/>
                    </a:lnTo>
                    <a:cubicBezTo>
                      <a:pt x="4267" y="4464"/>
                      <a:pt x="6801" y="5670"/>
                      <a:pt x="9880" y="5882"/>
                    </a:cubicBezTo>
                    <a:cubicBezTo>
                      <a:pt x="9894" y="5883"/>
                      <a:pt x="9908" y="5884"/>
                      <a:pt x="9921" y="5884"/>
                    </a:cubicBezTo>
                    <a:cubicBezTo>
                      <a:pt x="10265" y="5884"/>
                      <a:pt x="10539" y="5586"/>
                      <a:pt x="10503" y="5239"/>
                    </a:cubicBezTo>
                    <a:cubicBezTo>
                      <a:pt x="10372" y="3940"/>
                      <a:pt x="10634" y="2919"/>
                      <a:pt x="11281" y="2203"/>
                    </a:cubicBezTo>
                    <a:cubicBezTo>
                      <a:pt x="11975" y="1437"/>
                      <a:pt x="12981" y="1165"/>
                      <a:pt x="13632" y="1165"/>
                    </a:cubicBezTo>
                    <a:close/>
                    <a:moveTo>
                      <a:pt x="13631" y="1"/>
                    </a:moveTo>
                    <a:cubicBezTo>
                      <a:pt x="12698" y="1"/>
                      <a:pt x="11363" y="368"/>
                      <a:pt x="10413" y="1418"/>
                    </a:cubicBezTo>
                    <a:cubicBezTo>
                      <a:pt x="9665" y="2245"/>
                      <a:pt x="9291" y="3332"/>
                      <a:pt x="9300" y="4649"/>
                    </a:cubicBezTo>
                    <a:cubicBezTo>
                      <a:pt x="6556" y="4315"/>
                      <a:pt x="4306" y="3079"/>
                      <a:pt x="2438" y="887"/>
                    </a:cubicBezTo>
                    <a:cubicBezTo>
                      <a:pt x="2327" y="756"/>
                      <a:pt x="2163" y="681"/>
                      <a:pt x="1993" y="681"/>
                    </a:cubicBezTo>
                    <a:cubicBezTo>
                      <a:pt x="1966" y="681"/>
                      <a:pt x="1938" y="683"/>
                      <a:pt x="1911" y="687"/>
                    </a:cubicBezTo>
                    <a:cubicBezTo>
                      <a:pt x="1713" y="715"/>
                      <a:pt x="1541" y="843"/>
                      <a:pt x="1460" y="1025"/>
                    </a:cubicBezTo>
                    <a:cubicBezTo>
                      <a:pt x="1207" y="1582"/>
                      <a:pt x="876" y="2444"/>
                      <a:pt x="922" y="3466"/>
                    </a:cubicBezTo>
                    <a:cubicBezTo>
                      <a:pt x="952" y="4138"/>
                      <a:pt x="1138" y="4773"/>
                      <a:pt x="1479" y="5368"/>
                    </a:cubicBezTo>
                    <a:cubicBezTo>
                      <a:pt x="1469" y="5367"/>
                      <a:pt x="1459" y="5367"/>
                      <a:pt x="1449" y="5367"/>
                    </a:cubicBezTo>
                    <a:cubicBezTo>
                      <a:pt x="1114" y="5367"/>
                      <a:pt x="843" y="5650"/>
                      <a:pt x="865" y="5990"/>
                    </a:cubicBezTo>
                    <a:cubicBezTo>
                      <a:pt x="963" y="7455"/>
                      <a:pt x="1501" y="8589"/>
                      <a:pt x="2470" y="9380"/>
                    </a:cubicBezTo>
                    <a:cubicBezTo>
                      <a:pt x="2284" y="9528"/>
                      <a:pt x="2208" y="9773"/>
                      <a:pt x="2274" y="9999"/>
                    </a:cubicBezTo>
                    <a:cubicBezTo>
                      <a:pt x="2578" y="11057"/>
                      <a:pt x="3469" y="12207"/>
                      <a:pt x="4833" y="12757"/>
                    </a:cubicBezTo>
                    <a:cubicBezTo>
                      <a:pt x="3802" y="13279"/>
                      <a:pt x="2644" y="13546"/>
                      <a:pt x="1412" y="13546"/>
                    </a:cubicBezTo>
                    <a:cubicBezTo>
                      <a:pt x="1173" y="13546"/>
                      <a:pt x="932" y="13536"/>
                      <a:pt x="689" y="13516"/>
                    </a:cubicBezTo>
                    <a:cubicBezTo>
                      <a:pt x="673" y="13515"/>
                      <a:pt x="658" y="13514"/>
                      <a:pt x="642" y="13514"/>
                    </a:cubicBezTo>
                    <a:cubicBezTo>
                      <a:pt x="390" y="13514"/>
                      <a:pt x="164" y="13676"/>
                      <a:pt x="84" y="13919"/>
                    </a:cubicBezTo>
                    <a:cubicBezTo>
                      <a:pt x="0" y="14177"/>
                      <a:pt x="105" y="14460"/>
                      <a:pt x="338" y="14600"/>
                    </a:cubicBezTo>
                    <a:cubicBezTo>
                      <a:pt x="2284" y="15778"/>
                      <a:pt x="4395" y="16376"/>
                      <a:pt x="6611" y="16376"/>
                    </a:cubicBezTo>
                    <a:cubicBezTo>
                      <a:pt x="11382" y="16376"/>
                      <a:pt x="14151" y="14008"/>
                      <a:pt x="15631" y="12019"/>
                    </a:cubicBezTo>
                    <a:cubicBezTo>
                      <a:pt x="17461" y="9567"/>
                      <a:pt x="18108" y="6689"/>
                      <a:pt x="18108" y="4971"/>
                    </a:cubicBezTo>
                    <a:cubicBezTo>
                      <a:pt x="18108" y="4747"/>
                      <a:pt x="18103" y="4701"/>
                      <a:pt x="18110" y="4637"/>
                    </a:cubicBezTo>
                    <a:cubicBezTo>
                      <a:pt x="18336" y="4435"/>
                      <a:pt x="18964" y="4133"/>
                      <a:pt x="19935" y="2718"/>
                    </a:cubicBezTo>
                    <a:cubicBezTo>
                      <a:pt x="20080" y="2505"/>
                      <a:pt x="20070" y="2221"/>
                      <a:pt x="19909" y="2019"/>
                    </a:cubicBezTo>
                    <a:cubicBezTo>
                      <a:pt x="19795" y="1879"/>
                      <a:pt x="19625" y="1801"/>
                      <a:pt x="19451" y="1801"/>
                    </a:cubicBezTo>
                    <a:cubicBezTo>
                      <a:pt x="19377" y="1801"/>
                      <a:pt x="19303" y="1815"/>
                      <a:pt x="19231" y="1844"/>
                    </a:cubicBezTo>
                    <a:cubicBezTo>
                      <a:pt x="19194" y="1860"/>
                      <a:pt x="19155" y="1874"/>
                      <a:pt x="19118" y="1890"/>
                    </a:cubicBezTo>
                    <a:cubicBezTo>
                      <a:pt x="19269" y="1630"/>
                      <a:pt x="19392" y="1356"/>
                      <a:pt x="19490" y="1062"/>
                    </a:cubicBezTo>
                    <a:cubicBezTo>
                      <a:pt x="19564" y="841"/>
                      <a:pt x="19498" y="598"/>
                      <a:pt x="19327" y="443"/>
                    </a:cubicBezTo>
                    <a:cubicBezTo>
                      <a:pt x="19217" y="344"/>
                      <a:pt x="19076" y="292"/>
                      <a:pt x="18934" y="292"/>
                    </a:cubicBezTo>
                    <a:cubicBezTo>
                      <a:pt x="18853" y="292"/>
                      <a:pt x="18771" y="309"/>
                      <a:pt x="18694" y="344"/>
                    </a:cubicBezTo>
                    <a:cubicBezTo>
                      <a:pt x="18690" y="345"/>
                      <a:pt x="18676" y="351"/>
                      <a:pt x="18651" y="363"/>
                    </a:cubicBezTo>
                    <a:cubicBezTo>
                      <a:pt x="17724" y="830"/>
                      <a:pt x="16999" y="1103"/>
                      <a:pt x="16670" y="1166"/>
                    </a:cubicBezTo>
                    <a:cubicBezTo>
                      <a:pt x="16647" y="1147"/>
                      <a:pt x="16624" y="1126"/>
                      <a:pt x="16603" y="1106"/>
                    </a:cubicBezTo>
                    <a:cubicBezTo>
                      <a:pt x="16194" y="745"/>
                      <a:pt x="15347" y="1"/>
                      <a:pt x="13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</a:endParaRPr>
              </a:p>
            </p:txBody>
          </p:sp>
          <p:grpSp>
            <p:nvGrpSpPr>
              <p:cNvPr id="27" name="Google Shape;12657;p89">
                <a:extLst>
                  <a:ext uri="{FF2B5EF4-FFF2-40B4-BE49-F238E27FC236}">
                    <a16:creationId xmlns:a16="http://schemas.microsoft.com/office/drawing/2014/main" id="{8FB9B087-A88A-BAA5-7745-80ADC1DFB86A}"/>
                  </a:ext>
                </a:extLst>
              </p:cNvPr>
              <p:cNvGrpSpPr/>
              <p:nvPr/>
            </p:nvGrpSpPr>
            <p:grpSpPr>
              <a:xfrm>
                <a:off x="10373678" y="4335921"/>
                <a:ext cx="621823" cy="620890"/>
                <a:chOff x="2344476" y="2571761"/>
                <a:chExt cx="417671" cy="417045"/>
              </a:xfrm>
              <a:grpFill/>
            </p:grpSpPr>
            <p:sp>
              <p:nvSpPr>
                <p:cNvPr id="28" name="Google Shape;12658;p89">
                  <a:extLst>
                    <a:ext uri="{FF2B5EF4-FFF2-40B4-BE49-F238E27FC236}">
                      <a16:creationId xmlns:a16="http://schemas.microsoft.com/office/drawing/2014/main" id="{FE9218C3-CA24-9F01-4536-85537EDB881E}"/>
                    </a:ext>
                  </a:extLst>
                </p:cNvPr>
                <p:cNvSpPr/>
                <p:nvPr/>
              </p:nvSpPr>
              <p:spPr>
                <a:xfrm>
                  <a:off x="2344476" y="2571761"/>
                  <a:ext cx="417671" cy="41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3" h="19983" extrusionOk="0">
                      <a:moveTo>
                        <a:pt x="10022" y="1170"/>
                      </a:moveTo>
                      <a:cubicBezTo>
                        <a:pt x="14886" y="1170"/>
                        <a:pt x="18842" y="5127"/>
                        <a:pt x="18842" y="9990"/>
                      </a:cubicBezTo>
                      <a:cubicBezTo>
                        <a:pt x="18842" y="14855"/>
                        <a:pt x="14886" y="18811"/>
                        <a:pt x="10023" y="18811"/>
                      </a:cubicBezTo>
                      <a:cubicBezTo>
                        <a:pt x="8516" y="18811"/>
                        <a:pt x="7030" y="18423"/>
                        <a:pt x="5726" y="17691"/>
                      </a:cubicBezTo>
                      <a:cubicBezTo>
                        <a:pt x="5638" y="17641"/>
                        <a:pt x="5539" y="17615"/>
                        <a:pt x="5440" y="17615"/>
                      </a:cubicBezTo>
                      <a:cubicBezTo>
                        <a:pt x="5393" y="17615"/>
                        <a:pt x="5345" y="17621"/>
                        <a:pt x="5298" y="17632"/>
                      </a:cubicBezTo>
                      <a:lnTo>
                        <a:pt x="1419" y="18595"/>
                      </a:lnTo>
                      <a:lnTo>
                        <a:pt x="2381" y="14715"/>
                      </a:lnTo>
                      <a:cubicBezTo>
                        <a:pt x="2417" y="14570"/>
                        <a:pt x="2395" y="14416"/>
                        <a:pt x="2323" y="14287"/>
                      </a:cubicBezTo>
                      <a:cubicBezTo>
                        <a:pt x="1590" y="12982"/>
                        <a:pt x="1203" y="11498"/>
                        <a:pt x="1203" y="9990"/>
                      </a:cubicBezTo>
                      <a:cubicBezTo>
                        <a:pt x="1203" y="5127"/>
                        <a:pt x="5159" y="1170"/>
                        <a:pt x="10022" y="1170"/>
                      </a:cubicBezTo>
                      <a:close/>
                      <a:moveTo>
                        <a:pt x="10023" y="1"/>
                      </a:moveTo>
                      <a:cubicBezTo>
                        <a:pt x="4522" y="1"/>
                        <a:pt x="32" y="4491"/>
                        <a:pt x="32" y="9990"/>
                      </a:cubicBezTo>
                      <a:cubicBezTo>
                        <a:pt x="32" y="11620"/>
                        <a:pt x="432" y="13226"/>
                        <a:pt x="1191" y="14655"/>
                      </a:cubicBezTo>
                      <a:lnTo>
                        <a:pt x="50" y="19256"/>
                      </a:lnTo>
                      <a:cubicBezTo>
                        <a:pt x="0" y="19455"/>
                        <a:pt x="58" y="19665"/>
                        <a:pt x="204" y="19810"/>
                      </a:cubicBezTo>
                      <a:cubicBezTo>
                        <a:pt x="313" y="19921"/>
                        <a:pt x="461" y="19982"/>
                        <a:pt x="614" y="19982"/>
                      </a:cubicBezTo>
                      <a:cubicBezTo>
                        <a:pt x="662" y="19982"/>
                        <a:pt x="710" y="19976"/>
                        <a:pt x="757" y="19964"/>
                      </a:cubicBezTo>
                      <a:lnTo>
                        <a:pt x="5358" y="18823"/>
                      </a:lnTo>
                      <a:cubicBezTo>
                        <a:pt x="6788" y="19582"/>
                        <a:pt x="8394" y="19982"/>
                        <a:pt x="10022" y="19982"/>
                      </a:cubicBezTo>
                      <a:cubicBezTo>
                        <a:pt x="12680" y="19982"/>
                        <a:pt x="15187" y="18940"/>
                        <a:pt x="17078" y="17047"/>
                      </a:cubicBezTo>
                      <a:cubicBezTo>
                        <a:pt x="18971" y="15156"/>
                        <a:pt x="20013" y="12649"/>
                        <a:pt x="20013" y="9990"/>
                      </a:cubicBezTo>
                      <a:cubicBezTo>
                        <a:pt x="20013" y="7333"/>
                        <a:pt x="18971" y="4827"/>
                        <a:pt x="17080" y="2934"/>
                      </a:cubicBezTo>
                      <a:cubicBezTo>
                        <a:pt x="15187" y="1043"/>
                        <a:pt x="12680" y="1"/>
                        <a:pt x="100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  <p:sp>
              <p:nvSpPr>
                <p:cNvPr id="29" name="Google Shape;12659;p89">
                  <a:extLst>
                    <a:ext uri="{FF2B5EF4-FFF2-40B4-BE49-F238E27FC236}">
                      <a16:creationId xmlns:a16="http://schemas.microsoft.com/office/drawing/2014/main" id="{69AE2F62-D56D-FA19-36AC-66DD1D1F2869}"/>
                    </a:ext>
                  </a:extLst>
                </p:cNvPr>
                <p:cNvSpPr/>
                <p:nvPr/>
              </p:nvSpPr>
              <p:spPr>
                <a:xfrm>
                  <a:off x="2421672" y="2657388"/>
                  <a:ext cx="260625" cy="243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8" h="11674" extrusionOk="0">
                      <a:moveTo>
                        <a:pt x="3164" y="1171"/>
                      </a:moveTo>
                      <a:cubicBezTo>
                        <a:pt x="3352" y="1171"/>
                        <a:pt x="3536" y="1247"/>
                        <a:pt x="3710" y="1424"/>
                      </a:cubicBezTo>
                      <a:lnTo>
                        <a:pt x="3719" y="1433"/>
                      </a:lnTo>
                      <a:cubicBezTo>
                        <a:pt x="4757" y="2473"/>
                        <a:pt x="4683" y="2832"/>
                        <a:pt x="4449" y="3068"/>
                      </a:cubicBezTo>
                      <a:cubicBezTo>
                        <a:pt x="4240" y="3275"/>
                        <a:pt x="3625" y="3692"/>
                        <a:pt x="3427" y="3892"/>
                      </a:cubicBezTo>
                      <a:cubicBezTo>
                        <a:pt x="2960" y="4359"/>
                        <a:pt x="3046" y="5081"/>
                        <a:pt x="3685" y="6039"/>
                      </a:cubicBezTo>
                      <a:cubicBezTo>
                        <a:pt x="4065" y="6611"/>
                        <a:pt x="4568" y="7166"/>
                        <a:pt x="4805" y="7405"/>
                      </a:cubicBezTo>
                      <a:lnTo>
                        <a:pt x="4806" y="7405"/>
                      </a:lnTo>
                      <a:cubicBezTo>
                        <a:pt x="5045" y="7642"/>
                        <a:pt x="5599" y="8146"/>
                        <a:pt x="6172" y="8527"/>
                      </a:cubicBezTo>
                      <a:cubicBezTo>
                        <a:pt x="6727" y="8895"/>
                        <a:pt x="7202" y="9079"/>
                        <a:pt x="7594" y="9079"/>
                      </a:cubicBezTo>
                      <a:cubicBezTo>
                        <a:pt x="7880" y="9079"/>
                        <a:pt x="8123" y="8981"/>
                        <a:pt x="8320" y="8785"/>
                      </a:cubicBezTo>
                      <a:cubicBezTo>
                        <a:pt x="8518" y="8585"/>
                        <a:pt x="8935" y="7971"/>
                        <a:pt x="9144" y="7762"/>
                      </a:cubicBezTo>
                      <a:cubicBezTo>
                        <a:pt x="9238" y="7668"/>
                        <a:pt x="9331" y="7609"/>
                        <a:pt x="9460" y="7609"/>
                      </a:cubicBezTo>
                      <a:cubicBezTo>
                        <a:pt x="9549" y="7609"/>
                        <a:pt x="9655" y="7637"/>
                        <a:pt x="9790" y="7702"/>
                      </a:cubicBezTo>
                      <a:cubicBezTo>
                        <a:pt x="10172" y="7886"/>
                        <a:pt x="10582" y="8297"/>
                        <a:pt x="10779" y="8493"/>
                      </a:cubicBezTo>
                      <a:lnTo>
                        <a:pt x="10788" y="8502"/>
                      </a:lnTo>
                      <a:cubicBezTo>
                        <a:pt x="11239" y="8944"/>
                        <a:pt x="11037" y="9452"/>
                        <a:pt x="10593" y="9898"/>
                      </a:cubicBezTo>
                      <a:cubicBezTo>
                        <a:pt x="10190" y="10300"/>
                        <a:pt x="9680" y="10502"/>
                        <a:pt x="9068" y="10502"/>
                      </a:cubicBezTo>
                      <a:cubicBezTo>
                        <a:pt x="8521" y="10502"/>
                        <a:pt x="7892" y="10341"/>
                        <a:pt x="7184" y="10020"/>
                      </a:cubicBezTo>
                      <a:cubicBezTo>
                        <a:pt x="5868" y="9420"/>
                        <a:pt x="4676" y="8428"/>
                        <a:pt x="4228" y="7984"/>
                      </a:cubicBezTo>
                      <a:cubicBezTo>
                        <a:pt x="3784" y="7536"/>
                        <a:pt x="2792" y="6344"/>
                        <a:pt x="2192" y="5028"/>
                      </a:cubicBezTo>
                      <a:cubicBezTo>
                        <a:pt x="1511" y="3527"/>
                        <a:pt x="1552" y="2381"/>
                        <a:pt x="2314" y="1619"/>
                      </a:cubicBezTo>
                      <a:cubicBezTo>
                        <a:pt x="2583" y="1350"/>
                        <a:pt x="2877" y="1171"/>
                        <a:pt x="3164" y="1171"/>
                      </a:cubicBezTo>
                      <a:close/>
                      <a:moveTo>
                        <a:pt x="3169" y="1"/>
                      </a:moveTo>
                      <a:cubicBezTo>
                        <a:pt x="2619" y="1"/>
                        <a:pt x="2030" y="247"/>
                        <a:pt x="1486" y="791"/>
                      </a:cubicBezTo>
                      <a:cubicBezTo>
                        <a:pt x="701" y="1576"/>
                        <a:pt x="0" y="3034"/>
                        <a:pt x="1127" y="5512"/>
                      </a:cubicBezTo>
                      <a:cubicBezTo>
                        <a:pt x="1794" y="6979"/>
                        <a:pt x="2868" y="8274"/>
                        <a:pt x="3398" y="8810"/>
                      </a:cubicBezTo>
                      <a:lnTo>
                        <a:pt x="3402" y="8813"/>
                      </a:lnTo>
                      <a:cubicBezTo>
                        <a:pt x="3938" y="9344"/>
                        <a:pt x="5235" y="10418"/>
                        <a:pt x="6699" y="11085"/>
                      </a:cubicBezTo>
                      <a:cubicBezTo>
                        <a:pt x="7490" y="11445"/>
                        <a:pt x="8308" y="11674"/>
                        <a:pt x="9088" y="11674"/>
                      </a:cubicBezTo>
                      <a:cubicBezTo>
                        <a:pt x="9940" y="11674"/>
                        <a:pt x="10746" y="11400"/>
                        <a:pt x="11421" y="10726"/>
                      </a:cubicBezTo>
                      <a:cubicBezTo>
                        <a:pt x="12488" y="9657"/>
                        <a:pt x="12399" y="8442"/>
                        <a:pt x="11607" y="7665"/>
                      </a:cubicBezTo>
                      <a:cubicBezTo>
                        <a:pt x="11219" y="7278"/>
                        <a:pt x="10791" y="6885"/>
                        <a:pt x="10297" y="6648"/>
                      </a:cubicBezTo>
                      <a:cubicBezTo>
                        <a:pt x="10009" y="6509"/>
                        <a:pt x="9725" y="6440"/>
                        <a:pt x="9455" y="6440"/>
                      </a:cubicBezTo>
                      <a:cubicBezTo>
                        <a:pt x="9034" y="6440"/>
                        <a:pt x="8646" y="6606"/>
                        <a:pt x="8316" y="6935"/>
                      </a:cubicBezTo>
                      <a:cubicBezTo>
                        <a:pt x="8070" y="7180"/>
                        <a:pt x="7732" y="7665"/>
                        <a:pt x="7538" y="7904"/>
                      </a:cubicBezTo>
                      <a:cubicBezTo>
                        <a:pt x="7035" y="7819"/>
                        <a:pt x="6032" y="6974"/>
                        <a:pt x="5634" y="6577"/>
                      </a:cubicBezTo>
                      <a:cubicBezTo>
                        <a:pt x="5236" y="6179"/>
                        <a:pt x="4393" y="5174"/>
                        <a:pt x="4308" y="4674"/>
                      </a:cubicBezTo>
                      <a:cubicBezTo>
                        <a:pt x="4545" y="4481"/>
                        <a:pt x="5031" y="4141"/>
                        <a:pt x="5277" y="3895"/>
                      </a:cubicBezTo>
                      <a:cubicBezTo>
                        <a:pt x="5817" y="3354"/>
                        <a:pt x="5919" y="2652"/>
                        <a:pt x="5564" y="1914"/>
                      </a:cubicBezTo>
                      <a:cubicBezTo>
                        <a:pt x="5327" y="1421"/>
                        <a:pt x="4934" y="993"/>
                        <a:pt x="4546" y="605"/>
                      </a:cubicBezTo>
                      <a:cubicBezTo>
                        <a:pt x="4165" y="216"/>
                        <a:pt x="3684" y="1"/>
                        <a:pt x="316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Lora" pitchFamily="2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1233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8;p60">
            <a:extLst>
              <a:ext uri="{FF2B5EF4-FFF2-40B4-BE49-F238E27FC236}">
                <a16:creationId xmlns:a16="http://schemas.microsoft.com/office/drawing/2014/main" id="{A02D6D80-C6D8-D6FF-A779-8F7633B1BB41}"/>
              </a:ext>
            </a:extLst>
          </p:cNvPr>
          <p:cNvSpPr txBox="1">
            <a:spLocks/>
          </p:cNvSpPr>
          <p:nvPr/>
        </p:nvSpPr>
        <p:spPr>
          <a:xfrm>
            <a:off x="1135063" y="1309688"/>
            <a:ext cx="9921875" cy="8001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0"/>
                <a:ea typeface="Arial"/>
                <a:cs typeface="Arial" panose="020B0604020202020204" pitchFamily="34" charset="0"/>
                <a:sym typeface="Arial"/>
              </a:rPr>
              <a:t>You can add and edit some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noFill/>
                </a:uFill>
                <a:latin typeface="Lora" pitchFamily="2" charset="0"/>
                <a:ea typeface="Arial"/>
                <a:cs typeface="Arial" panose="020B0604020202020204" pitchFamily="34" charset="0"/>
                <a:sym typeface="Arial"/>
              </a:rPr>
              <a:t>shapes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0"/>
                <a:ea typeface="Arial"/>
                <a:cs typeface="Arial" panose="020B0604020202020204" pitchFamily="34" charset="0"/>
                <a:sym typeface="Arial"/>
              </a:rPr>
              <a:t> to your presentation to present your data in a visual way.</a:t>
            </a:r>
          </a:p>
        </p:txBody>
      </p:sp>
      <p:sp>
        <p:nvSpPr>
          <p:cNvPr id="3" name="Google Shape;2859;p60">
            <a:extLst>
              <a:ext uri="{FF2B5EF4-FFF2-40B4-BE49-F238E27FC236}">
                <a16:creationId xmlns:a16="http://schemas.microsoft.com/office/drawing/2014/main" id="{4D5BBE4E-9F16-B0EC-16C3-43410BAC3304}"/>
              </a:ext>
            </a:extLst>
          </p:cNvPr>
          <p:cNvSpPr txBox="1"/>
          <p:nvPr/>
        </p:nvSpPr>
        <p:spPr>
          <a:xfrm>
            <a:off x="1134417" y="2348413"/>
            <a:ext cx="9923166" cy="3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3979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Choose your favourite infographic and insert it in your presentation using Ctrl C + Ctrl V or Cmd C + Cmd V in Mac.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  <a:sym typeface="Arial"/>
            </a:endParaRPr>
          </a:p>
          <a:p>
            <a:pPr marL="609585" marR="0" lvl="0" indent="-3979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Select one of the parts and 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ungroup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 it by right-clicking and choosing “Ungroup”.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  <a:sym typeface="Arial"/>
            </a:endParaRPr>
          </a:p>
          <a:p>
            <a:pPr marL="609585" marR="0" lvl="0" indent="-3979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Change the color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 by clicking on the paint bucket.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  <a:sym typeface="Arial"/>
            </a:endParaRPr>
          </a:p>
          <a:p>
            <a:pPr marL="609585" marR="0" lvl="0" indent="-3979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Then 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resize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  <a:sym typeface="Arial"/>
            </a:endParaRPr>
          </a:p>
          <a:p>
            <a:pPr marL="609585" marR="0" lvl="0" indent="-3979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Group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 the elements again by selecting them, right-clicking and choosing “Group”.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  <a:sym typeface="Arial"/>
            </a:endParaRPr>
          </a:p>
          <a:p>
            <a:pPr marL="609585" marR="0" lvl="0" indent="-3979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  <a:sym typeface="Arial"/>
            </a:endParaRPr>
          </a:p>
          <a:p>
            <a:pPr marL="609585" marR="0" lvl="0" indent="-397923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Remember to choose the “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Keep source formatting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” option so that it keeps the design. For more info, please visit 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>
                  <a:noFill/>
                </a:uFill>
                <a:latin typeface="Lora" pitchFamily="2" charset="0"/>
                <a:cs typeface="Arial" panose="020B0604020202020204" pitchFamily="34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Slideegg (Tips &amp; Tricks)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sym typeface="Arial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034E4-2CAD-E4D0-0A43-817F19A2DB85}"/>
              </a:ext>
            </a:extLst>
          </p:cNvPr>
          <p:cNvSpPr/>
          <p:nvPr/>
        </p:nvSpPr>
        <p:spPr>
          <a:xfrm>
            <a:off x="3805951" y="656221"/>
            <a:ext cx="458010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  <a:sym typeface="Arial"/>
              </a:rPr>
              <a:t>How To Edit Shapes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5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C881F2-63D4-1742-B2D5-7D7BF1C170EB}"/>
              </a:ext>
            </a:extLst>
          </p:cNvPr>
          <p:cNvSpPr/>
          <p:nvPr/>
        </p:nvSpPr>
        <p:spPr>
          <a:xfrm>
            <a:off x="3115056" y="656221"/>
            <a:ext cx="596189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</a:rPr>
              <a:t>Terms Of Use (Free Users)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5C7473-AB2B-5B13-2A3E-5EC1A5D6C451}"/>
              </a:ext>
            </a:extLst>
          </p:cNvPr>
          <p:cNvGrpSpPr/>
          <p:nvPr/>
        </p:nvGrpSpPr>
        <p:grpSpPr>
          <a:xfrm>
            <a:off x="1523999" y="1731282"/>
            <a:ext cx="9659816" cy="4558531"/>
            <a:chOff x="1523999" y="1838157"/>
            <a:chExt cx="9659816" cy="45585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459926-DD85-0FA3-0C5F-CD4560B6A846}"/>
                </a:ext>
              </a:extLst>
            </p:cNvPr>
            <p:cNvSpPr/>
            <p:nvPr/>
          </p:nvSpPr>
          <p:spPr>
            <a:xfrm>
              <a:off x="1523999" y="1838157"/>
              <a:ext cx="9659816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If you are a free subscriber, you should credit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</a:t>
              </a:r>
              <a:r>
                <a:rPr kumimoji="0" lang="en-US" sz="16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SlideEgg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by keeping the “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Thank You”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Kindly refer to the following slide for the Terms of Use for premium users.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You can:</a:t>
              </a: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Customize or edit this template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Use this template for both business and personal endeavors.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You can not: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Sell, rent, or second-license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content or its altered version.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Promulgate, unless explicitly permitted,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content, by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Incorporate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content in any database or file online or offline.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Obtain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content’s copyright.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028B11-7E54-A51D-9358-27165C5E36EA}"/>
                </a:ext>
              </a:extLst>
            </p:cNvPr>
            <p:cNvSpPr/>
            <p:nvPr/>
          </p:nvSpPr>
          <p:spPr>
            <a:xfrm>
              <a:off x="1524000" y="6027356"/>
              <a:ext cx="9158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Kindly refer to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Tutorial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page or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for advanced slide modification guidelines.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76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C0C99F-FDE7-9ADA-5D2D-01A76B7CC590}"/>
              </a:ext>
            </a:extLst>
          </p:cNvPr>
          <p:cNvSpPr/>
          <p:nvPr/>
        </p:nvSpPr>
        <p:spPr>
          <a:xfrm>
            <a:off x="2202147" y="656221"/>
            <a:ext cx="7787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ora" pitchFamily="2" charset="0"/>
                <a:ea typeface="Cambria" panose="02040503050406030204" pitchFamily="18" charset="0"/>
              </a:rPr>
              <a:t>Terms Of Use (Premium Users)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8E6431-C5C9-D53C-BAFA-355F8C8F04DC}"/>
              </a:ext>
            </a:extLst>
          </p:cNvPr>
          <p:cNvGrpSpPr/>
          <p:nvPr/>
        </p:nvGrpSpPr>
        <p:grpSpPr>
          <a:xfrm>
            <a:off x="1571501" y="1727343"/>
            <a:ext cx="9048998" cy="4506477"/>
            <a:chOff x="1524000" y="1846094"/>
            <a:chExt cx="9048998" cy="45064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5C5327-0E32-CC82-43D5-6494636446AA}"/>
                </a:ext>
              </a:extLst>
            </p:cNvPr>
            <p:cNvSpPr/>
            <p:nvPr/>
          </p:nvSpPr>
          <p:spPr>
            <a:xfrm>
              <a:off x="1524000" y="1846094"/>
              <a:ext cx="904899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Being a premium subscriber, you have the privilege of using this PPT template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without giving attribution to </a:t>
              </a:r>
              <a:r>
                <a:rPr kumimoji="0" lang="en-US" sz="14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SlideEgg</a:t>
              </a: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or keeping the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“Thank You”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You can: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Customize or edit this template.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Use this template for both business and personal endeavors.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Circulate or share the editable format of this template with anyone you want.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You can not: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Sell, rent or second-license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content or the altered version of it.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Promulgate or include the templates in any other services database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that performs as distribution or resale platform, unless explicitly permitted, by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Incorporate the elements used in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templates separately.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Obtain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copyright for the elements used in this template as a logo or trademark.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8AE5B3-5671-CD31-3D1E-3FB5B79D8953}"/>
                </a:ext>
              </a:extLst>
            </p:cNvPr>
            <p:cNvSpPr/>
            <p:nvPr/>
          </p:nvSpPr>
          <p:spPr>
            <a:xfrm>
              <a:off x="1617679" y="6014017"/>
              <a:ext cx="8876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Kindly refer to our </a:t>
              </a: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Tutorial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page or </a:t>
              </a: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for advanced slide modification guidelines.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12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5D0351-EF85-FBB8-4C74-1D4AF54CAD9C}"/>
              </a:ext>
            </a:extLst>
          </p:cNvPr>
          <p:cNvSpPr txBox="1"/>
          <p:nvPr/>
        </p:nvSpPr>
        <p:spPr>
          <a:xfrm>
            <a:off x="3046971" y="6192606"/>
            <a:ext cx="6098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Lora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www.slideegg.com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Lora" pitchFamily="2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599C90-7961-5A06-4DD7-3F7555C8E43B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BB9D2D-BEF5-FAB8-42F7-5588F7462962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Thank You!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We respect your valuable time with SlideEgg!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FAD7151-FA37-535C-389E-4A998AD114B1}"/>
                </a:ext>
              </a:extLst>
            </p:cNvPr>
            <p:cNvGrpSpPr/>
            <p:nvPr/>
          </p:nvGrpSpPr>
          <p:grpSpPr>
            <a:xfrm>
              <a:off x="4889500" y="3372853"/>
              <a:ext cx="2878228" cy="444235"/>
              <a:chOff x="3889500" y="3338261"/>
              <a:chExt cx="4767228" cy="735789"/>
            </a:xfrm>
          </p:grpSpPr>
          <p:pic>
            <p:nvPicPr>
              <p:cNvPr id="8" name="Picture 4" descr="Facebook icon circle Logo PNG Vector (EPS) Free Download">
                <a:hlinkClick r:id="rId3"/>
                <a:extLst>
                  <a:ext uri="{FF2B5EF4-FFF2-40B4-BE49-F238E27FC236}">
                    <a16:creationId xmlns:a16="http://schemas.microsoft.com/office/drawing/2014/main" id="{E5758955-4CA4-036E-5E12-A50BCC22B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500" y="3338261"/>
                <a:ext cx="730592" cy="73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5"/>
                <a:extLst>
                  <a:ext uri="{FF2B5EF4-FFF2-40B4-BE49-F238E27FC236}">
                    <a16:creationId xmlns:a16="http://schemas.microsoft.com/office/drawing/2014/main" id="{2D34C76F-0033-92E6-A153-22968E9B3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970" y="3338261"/>
                <a:ext cx="730592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7"/>
                <a:extLst>
                  <a:ext uri="{FF2B5EF4-FFF2-40B4-BE49-F238E27FC236}">
                    <a16:creationId xmlns:a16="http://schemas.microsoft.com/office/drawing/2014/main" id="{35E8ED93-66BC-B643-5850-0542650CD0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313" y="3352865"/>
                <a:ext cx="1019843" cy="72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9"/>
                <a:extLst>
                  <a:ext uri="{FF2B5EF4-FFF2-40B4-BE49-F238E27FC236}">
                    <a16:creationId xmlns:a16="http://schemas.microsoft.com/office/drawing/2014/main" id="{C7959FE6-B748-CCD8-D6D2-EA776058E8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856" y="3352866"/>
                <a:ext cx="715989" cy="715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1"/>
                <a:extLst>
                  <a:ext uri="{FF2B5EF4-FFF2-40B4-BE49-F238E27FC236}">
                    <a16:creationId xmlns:a16="http://schemas.microsoft.com/office/drawing/2014/main" id="{C685AB68-C839-5A89-FE7F-E23F71CED9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3296" y="3344440"/>
                <a:ext cx="1293432" cy="727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5DD914-D77D-8319-B3D3-637BAB02282E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SlideEgg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6DAA00-1747-0891-CA5A-D2B24FE6F156}"/>
                </a:ext>
              </a:extLst>
            </p:cNvPr>
            <p:cNvSpPr/>
            <p:nvPr/>
          </p:nvSpPr>
          <p:spPr>
            <a:xfrm>
              <a:off x="2668859" y="4098910"/>
              <a:ext cx="68542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Lora" pitchFamily="2" charset="0"/>
                  <a:cs typeface="Arial" panose="020B0604020202020204" pitchFamily="34" charset="0"/>
                </a:rPr>
                <a:t> page.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15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2D76E-40DC-4017-0C0E-59CEC6DA024E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Strategy – Manager and Employee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7D358FC1-683A-C594-9A15-7CAF4DE11029}"/>
              </a:ext>
            </a:extLst>
          </p:cNvPr>
          <p:cNvGrpSpPr/>
          <p:nvPr/>
        </p:nvGrpSpPr>
        <p:grpSpPr>
          <a:xfrm>
            <a:off x="891692" y="2133133"/>
            <a:ext cx="10408616" cy="4085623"/>
            <a:chOff x="891692" y="2217108"/>
            <a:chExt cx="10408616" cy="4085623"/>
          </a:xfrm>
        </p:grpSpPr>
        <p:grpSp>
          <p:nvGrpSpPr>
            <p:cNvPr id="3072" name="Group 3071">
              <a:extLst>
                <a:ext uri="{FF2B5EF4-FFF2-40B4-BE49-F238E27FC236}">
                  <a16:creationId xmlns:a16="http://schemas.microsoft.com/office/drawing/2014/main" id="{71C3517B-3408-B859-1994-4E32D01A9EE7}"/>
                </a:ext>
              </a:extLst>
            </p:cNvPr>
            <p:cNvGrpSpPr/>
            <p:nvPr/>
          </p:nvGrpSpPr>
          <p:grpSpPr>
            <a:xfrm>
              <a:off x="891692" y="2217108"/>
              <a:ext cx="10408616" cy="4085623"/>
              <a:chOff x="891692" y="2217108"/>
              <a:chExt cx="10408616" cy="408562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FC7C437-0A93-67F0-32C1-E3ECF7BBF039}"/>
                  </a:ext>
                </a:extLst>
              </p:cNvPr>
              <p:cNvGrpSpPr/>
              <p:nvPr/>
            </p:nvGrpSpPr>
            <p:grpSpPr>
              <a:xfrm>
                <a:off x="891692" y="2217108"/>
                <a:ext cx="10408616" cy="4085623"/>
                <a:chOff x="891692" y="2217108"/>
                <a:chExt cx="10408616" cy="4085623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4CFC657-1D0D-BF4D-2B00-D17F6281E0DC}"/>
                    </a:ext>
                  </a:extLst>
                </p:cNvPr>
                <p:cNvGrpSpPr/>
                <p:nvPr/>
              </p:nvGrpSpPr>
              <p:grpSpPr>
                <a:xfrm>
                  <a:off x="891692" y="2217108"/>
                  <a:ext cx="10408616" cy="3741367"/>
                  <a:chOff x="891692" y="2217108"/>
                  <a:chExt cx="10408616" cy="3741367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F4FE879-F11A-63AD-19D0-E771A2873F8A}"/>
                      </a:ext>
                    </a:extLst>
                  </p:cNvPr>
                  <p:cNvSpPr txBox="1"/>
                  <p:nvPr/>
                </p:nvSpPr>
                <p:spPr>
                  <a:xfrm>
                    <a:off x="6955336" y="2217108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Business Strategy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Creating a conducive environment for employees to thrive and succeed.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85FC779-154F-7FB1-48A3-736B203332A0}"/>
                      </a:ext>
                    </a:extLst>
                  </p:cNvPr>
                  <p:cNvSpPr txBox="1"/>
                  <p:nvPr/>
                </p:nvSpPr>
                <p:spPr>
                  <a:xfrm>
                    <a:off x="7931603" y="5173645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Employee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Creating a conducive environment for employees to thrive and succeed.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B09ABBBB-2D4F-2391-164D-B836A109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070" y="5173645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Managers </a:t>
                    </a:r>
                  </a:p>
                  <a:p>
                    <a:pPr marL="0" marR="0" lvl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Creating a conducive environment for employees to thrive and succeed.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13B955B-07BD-6ECC-A57A-CD70C5A1A6E3}"/>
                      </a:ext>
                    </a:extLst>
                  </p:cNvPr>
                  <p:cNvSpPr txBox="1"/>
                  <p:nvPr/>
                </p:nvSpPr>
                <p:spPr>
                  <a:xfrm>
                    <a:off x="8353980" y="3613690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Environment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Creating a conducive environment for employees to thrive and succeed.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091338B8-D414-A249-1689-E0D7A09F4EEB}"/>
                      </a:ext>
                    </a:extLst>
                  </p:cNvPr>
                  <p:cNvSpPr txBox="1"/>
                  <p:nvPr/>
                </p:nvSpPr>
                <p:spPr>
                  <a:xfrm>
                    <a:off x="891692" y="3613690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Competitive Advantages </a:t>
                    </a:r>
                  </a:p>
                  <a:p>
                    <a:pPr marL="0" marR="0" lvl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Creating a conducive environment for employees to thrive and succeed.</a:t>
                    </a:r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8E7ADE36-4BC7-8BA2-9F43-7D32BB97C9E5}"/>
                    </a:ext>
                  </a:extLst>
                </p:cNvPr>
                <p:cNvGrpSpPr/>
                <p:nvPr/>
              </p:nvGrpSpPr>
              <p:grpSpPr>
                <a:xfrm>
                  <a:off x="4067660" y="2238127"/>
                  <a:ext cx="4056681" cy="4064604"/>
                  <a:chOff x="4067660" y="2238127"/>
                  <a:chExt cx="4056681" cy="4064604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CB53400A-D3F7-0B0C-170D-0FD0CD037AFC}"/>
                      </a:ext>
                    </a:extLst>
                  </p:cNvPr>
                  <p:cNvGrpSpPr/>
                  <p:nvPr/>
                </p:nvGrpSpPr>
                <p:grpSpPr>
                  <a:xfrm>
                    <a:off x="4067660" y="2238127"/>
                    <a:ext cx="4056681" cy="4064604"/>
                    <a:chOff x="4067660" y="2238127"/>
                    <a:chExt cx="4056681" cy="4064604"/>
                  </a:xfrm>
                </p:grpSpPr>
                <p:sp>
                  <p:nvSpPr>
                    <p:cNvPr id="7" name="Freeform: Shape 6">
                      <a:extLst>
                        <a:ext uri="{FF2B5EF4-FFF2-40B4-BE49-F238E27FC236}">
                          <a16:creationId xmlns:a16="http://schemas.microsoft.com/office/drawing/2014/main" id="{289C0D9F-356B-6B74-1B01-9F88878BB1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4797" y="2351928"/>
                      <a:ext cx="622178" cy="622590"/>
                    </a:xfrm>
                    <a:custGeom>
                      <a:avLst/>
                      <a:gdLst>
                        <a:gd name="connsiteX0" fmla="*/ 589908 w 622178"/>
                        <a:gd name="connsiteY0" fmla="*/ 622492 h 622590"/>
                        <a:gd name="connsiteX1" fmla="*/ 31951 w 622178"/>
                        <a:gd name="connsiteY1" fmla="*/ 622492 h 622590"/>
                        <a:gd name="connsiteX2" fmla="*/ -299 w 622178"/>
                        <a:gd name="connsiteY2" fmla="*/ 590130 h 622590"/>
                        <a:gd name="connsiteX3" fmla="*/ -299 w 622178"/>
                        <a:gd name="connsiteY3" fmla="*/ 32173 h 622590"/>
                        <a:gd name="connsiteX4" fmla="*/ 32151 w 622178"/>
                        <a:gd name="connsiteY4" fmla="*/ -99 h 622590"/>
                        <a:gd name="connsiteX5" fmla="*/ 33178 w 622178"/>
                        <a:gd name="connsiteY5" fmla="*/ -77 h 622590"/>
                        <a:gd name="connsiteX6" fmla="*/ 621823 w 622178"/>
                        <a:gd name="connsiteY6" fmla="*/ 588233 h 622590"/>
                        <a:gd name="connsiteX7" fmla="*/ 591414 w 622178"/>
                        <a:gd name="connsiteY7" fmla="*/ 622436 h 622590"/>
                        <a:gd name="connsiteX8" fmla="*/ 589908 w 622178"/>
                        <a:gd name="connsiteY8" fmla="*/ 622492 h 6225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2178" h="622590">
                          <a:moveTo>
                            <a:pt x="589908" y="622492"/>
                          </a:moveTo>
                          <a:lnTo>
                            <a:pt x="31951" y="622492"/>
                          </a:lnTo>
                          <a:cubicBezTo>
                            <a:pt x="14118" y="622425"/>
                            <a:pt x="-299" y="607963"/>
                            <a:pt x="-299" y="590130"/>
                          </a:cubicBezTo>
                          <a:lnTo>
                            <a:pt x="-299" y="32173"/>
                          </a:lnTo>
                          <a:cubicBezTo>
                            <a:pt x="-243" y="14296"/>
                            <a:pt x="14286" y="-144"/>
                            <a:pt x="32151" y="-99"/>
                          </a:cubicBezTo>
                          <a:cubicBezTo>
                            <a:pt x="32497" y="-99"/>
                            <a:pt x="32832" y="-88"/>
                            <a:pt x="33178" y="-77"/>
                          </a:cubicBezTo>
                          <a:cubicBezTo>
                            <a:pt x="350745" y="17153"/>
                            <a:pt x="604414" y="270678"/>
                            <a:pt x="621823" y="588233"/>
                          </a:cubicBezTo>
                          <a:cubicBezTo>
                            <a:pt x="622872" y="606077"/>
                            <a:pt x="609258" y="621387"/>
                            <a:pt x="591414" y="622436"/>
                          </a:cubicBezTo>
                          <a:cubicBezTo>
                            <a:pt x="590912" y="622469"/>
                            <a:pt x="590410" y="622481"/>
                            <a:pt x="589908" y="622492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b"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IN" sz="3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9" name="Freeform: Shape 8">
                      <a:extLst>
                        <a:ext uri="{FF2B5EF4-FFF2-40B4-BE49-F238E27FC236}">
                          <a16:creationId xmlns:a16="http://schemas.microsoft.com/office/drawing/2014/main" id="{6AE6E634-DE09-21B9-4FCF-DFDE0F6992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3794" y="2238127"/>
                      <a:ext cx="753241" cy="1473006"/>
                    </a:xfrm>
                    <a:custGeom>
                      <a:avLst/>
                      <a:gdLst>
                        <a:gd name="connsiteX0" fmla="*/ 736204 w 753241"/>
                        <a:gd name="connsiteY0" fmla="*/ 1472907 h 1473006"/>
                        <a:gd name="connsiteX1" fmla="*/ -299 w 753241"/>
                        <a:gd name="connsiteY1" fmla="*/ 736404 h 1473006"/>
                        <a:gd name="connsiteX2" fmla="*/ 736204 w 753241"/>
                        <a:gd name="connsiteY2" fmla="*/ -99 h 1473006"/>
                        <a:gd name="connsiteX3" fmla="*/ 752942 w 753241"/>
                        <a:gd name="connsiteY3" fmla="*/ 16640 h 1473006"/>
                        <a:gd name="connsiteX4" fmla="*/ 736204 w 753241"/>
                        <a:gd name="connsiteY4" fmla="*/ 33378 h 1473006"/>
                        <a:gd name="connsiteX5" fmla="*/ 33178 w 753241"/>
                        <a:gd name="connsiteY5" fmla="*/ 736404 h 1473006"/>
                        <a:gd name="connsiteX6" fmla="*/ 736204 w 753241"/>
                        <a:gd name="connsiteY6" fmla="*/ 1439430 h 1473006"/>
                        <a:gd name="connsiteX7" fmla="*/ 752942 w 753241"/>
                        <a:gd name="connsiteY7" fmla="*/ 1456168 h 1473006"/>
                        <a:gd name="connsiteX8" fmla="*/ 736204 w 753241"/>
                        <a:gd name="connsiteY8" fmla="*/ 1472907 h 14730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53241" h="1473006">
                          <a:moveTo>
                            <a:pt x="736204" y="1472907"/>
                          </a:moveTo>
                          <a:cubicBezTo>
                            <a:pt x="329442" y="1472907"/>
                            <a:pt x="-299" y="1143166"/>
                            <a:pt x="-299" y="736404"/>
                          </a:cubicBezTo>
                          <a:cubicBezTo>
                            <a:pt x="-299" y="329642"/>
                            <a:pt x="329442" y="-99"/>
                            <a:pt x="736204" y="-99"/>
                          </a:cubicBezTo>
                          <a:cubicBezTo>
                            <a:pt x="745444" y="-99"/>
                            <a:pt x="752942" y="7395"/>
                            <a:pt x="752942" y="16640"/>
                          </a:cubicBezTo>
                          <a:cubicBezTo>
                            <a:pt x="752942" y="25879"/>
                            <a:pt x="745444" y="33378"/>
                            <a:pt x="736204" y="33378"/>
                          </a:cubicBezTo>
                          <a:cubicBezTo>
                            <a:pt x="347933" y="33378"/>
                            <a:pt x="33178" y="348133"/>
                            <a:pt x="33178" y="736404"/>
                          </a:cubicBezTo>
                          <a:cubicBezTo>
                            <a:pt x="33178" y="1124675"/>
                            <a:pt x="347933" y="1439430"/>
                            <a:pt x="736204" y="1439430"/>
                          </a:cubicBezTo>
                          <a:cubicBezTo>
                            <a:pt x="745444" y="1439430"/>
                            <a:pt x="752942" y="1446929"/>
                            <a:pt x="752942" y="1456168"/>
                          </a:cubicBezTo>
                          <a:cubicBezTo>
                            <a:pt x="752942" y="1465408"/>
                            <a:pt x="745444" y="1472907"/>
                            <a:pt x="736204" y="1472907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" name="Freeform: Shape 9">
                      <a:extLst>
                        <a:ext uri="{FF2B5EF4-FFF2-40B4-BE49-F238E27FC236}">
                          <a16:creationId xmlns:a16="http://schemas.microsoft.com/office/drawing/2014/main" id="{AB841E3D-5D34-B19B-B3A7-A9B057AA6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6572" y="2351727"/>
                      <a:ext cx="623725" cy="1246152"/>
                    </a:xfrm>
                    <a:custGeom>
                      <a:avLst/>
                      <a:gdLst>
                        <a:gd name="connsiteX0" fmla="*/ 623426 w 623725"/>
                        <a:gd name="connsiteY0" fmla="*/ 1224505 h 1246152"/>
                        <a:gd name="connsiteX1" fmla="*/ 601677 w 623725"/>
                        <a:gd name="connsiteY1" fmla="*/ 1246053 h 1246152"/>
                        <a:gd name="connsiteX2" fmla="*/ 601108 w 623725"/>
                        <a:gd name="connsiteY2" fmla="*/ 1246042 h 1246152"/>
                        <a:gd name="connsiteX3" fmla="*/ 99 w 623725"/>
                        <a:gd name="connsiteY3" fmla="*/ 600910 h 1246152"/>
                        <a:gd name="connsiteX4" fmla="*/ 601108 w 623725"/>
                        <a:gd name="connsiteY4" fmla="*/ -99 h 1246152"/>
                        <a:gd name="connsiteX5" fmla="*/ 623426 w 623725"/>
                        <a:gd name="connsiteY5" fmla="*/ 21438 h 1246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23725" h="1246152">
                          <a:moveTo>
                            <a:pt x="623426" y="1224505"/>
                          </a:moveTo>
                          <a:cubicBezTo>
                            <a:pt x="623370" y="1236456"/>
                            <a:pt x="613628" y="1246109"/>
                            <a:pt x="601677" y="1246053"/>
                          </a:cubicBezTo>
                          <a:cubicBezTo>
                            <a:pt x="601487" y="1246053"/>
                            <a:pt x="601297" y="1246053"/>
                            <a:pt x="601108" y="1246042"/>
                          </a:cubicBezTo>
                          <a:cubicBezTo>
                            <a:pt x="256993" y="1233856"/>
                            <a:pt x="-12087" y="945024"/>
                            <a:pt x="99" y="600910"/>
                          </a:cubicBezTo>
                          <a:cubicBezTo>
                            <a:pt x="11682" y="273902"/>
                            <a:pt x="274100" y="11484"/>
                            <a:pt x="601108" y="-99"/>
                          </a:cubicBezTo>
                          <a:cubicBezTo>
                            <a:pt x="613137" y="-110"/>
                            <a:pt x="623002" y="9420"/>
                            <a:pt x="623426" y="21438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3" name="Freeform: Shape 12">
                      <a:extLst>
                        <a:ext uri="{FF2B5EF4-FFF2-40B4-BE49-F238E27FC236}">
                          <a16:creationId xmlns:a16="http://schemas.microsoft.com/office/drawing/2014/main" id="{171980E7-D678-77E3-0302-571DC04DCA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7727" y="4078492"/>
                      <a:ext cx="622590" cy="622160"/>
                    </a:xfrm>
                    <a:custGeom>
                      <a:avLst/>
                      <a:gdLst>
                        <a:gd name="connsiteX0" fmla="*/ -299 w 622590"/>
                        <a:gd name="connsiteY0" fmla="*/ 590108 h 622160"/>
                        <a:gd name="connsiteX1" fmla="*/ -299 w 622590"/>
                        <a:gd name="connsiteY1" fmla="*/ 32151 h 622160"/>
                        <a:gd name="connsiteX2" fmla="*/ 31950 w 622590"/>
                        <a:gd name="connsiteY2" fmla="*/ -99 h 622160"/>
                        <a:gd name="connsiteX3" fmla="*/ 589907 w 622590"/>
                        <a:gd name="connsiteY3" fmla="*/ -99 h 622160"/>
                        <a:gd name="connsiteX4" fmla="*/ 622291 w 622590"/>
                        <a:gd name="connsiteY4" fmla="*/ 32240 h 622160"/>
                        <a:gd name="connsiteX5" fmla="*/ 622269 w 622590"/>
                        <a:gd name="connsiteY5" fmla="*/ 33378 h 622160"/>
                        <a:gd name="connsiteX6" fmla="*/ 33624 w 622590"/>
                        <a:gd name="connsiteY6" fmla="*/ 622023 h 622160"/>
                        <a:gd name="connsiteX7" fmla="*/ -266 w 622590"/>
                        <a:gd name="connsiteY7" fmla="*/ 591268 h 622160"/>
                        <a:gd name="connsiteX8" fmla="*/ -299 w 622590"/>
                        <a:gd name="connsiteY8" fmla="*/ 590108 h 622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2590" h="622160">
                          <a:moveTo>
                            <a:pt x="-299" y="590108"/>
                          </a:moveTo>
                          <a:lnTo>
                            <a:pt x="-299" y="32151"/>
                          </a:lnTo>
                          <a:cubicBezTo>
                            <a:pt x="-299" y="14341"/>
                            <a:pt x="14140" y="-99"/>
                            <a:pt x="31950" y="-99"/>
                          </a:cubicBezTo>
                          <a:lnTo>
                            <a:pt x="589907" y="-99"/>
                          </a:lnTo>
                          <a:cubicBezTo>
                            <a:pt x="607784" y="-110"/>
                            <a:pt x="622280" y="14374"/>
                            <a:pt x="622291" y="32240"/>
                          </a:cubicBezTo>
                          <a:cubicBezTo>
                            <a:pt x="622291" y="32620"/>
                            <a:pt x="622280" y="32999"/>
                            <a:pt x="622269" y="33378"/>
                          </a:cubicBezTo>
                          <a:cubicBezTo>
                            <a:pt x="604972" y="351034"/>
                            <a:pt x="351280" y="604726"/>
                            <a:pt x="33624" y="622023"/>
                          </a:cubicBezTo>
                          <a:cubicBezTo>
                            <a:pt x="15770" y="622882"/>
                            <a:pt x="605" y="609112"/>
                            <a:pt x="-266" y="591268"/>
                          </a:cubicBezTo>
                          <a:cubicBezTo>
                            <a:pt x="-288" y="590878"/>
                            <a:pt x="-299" y="590498"/>
                            <a:pt x="-299" y="590108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t"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IN" sz="3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A9C21D8A-755A-76BA-3021-F375AE253B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335" y="3277378"/>
                      <a:ext cx="1473006" cy="753241"/>
                    </a:xfrm>
                    <a:custGeom>
                      <a:avLst/>
                      <a:gdLst>
                        <a:gd name="connsiteX0" fmla="*/ 1455968 w 1473006"/>
                        <a:gd name="connsiteY0" fmla="*/ 753143 h 753241"/>
                        <a:gd name="connsiteX1" fmla="*/ 1439229 w 1473006"/>
                        <a:gd name="connsiteY1" fmla="*/ 736404 h 753241"/>
                        <a:gd name="connsiteX2" fmla="*/ 736204 w 1473006"/>
                        <a:gd name="connsiteY2" fmla="*/ 33378 h 753241"/>
                        <a:gd name="connsiteX3" fmla="*/ 33178 w 1473006"/>
                        <a:gd name="connsiteY3" fmla="*/ 736404 h 753241"/>
                        <a:gd name="connsiteX4" fmla="*/ 16439 w 1473006"/>
                        <a:gd name="connsiteY4" fmla="*/ 753143 h 753241"/>
                        <a:gd name="connsiteX5" fmla="*/ -299 w 1473006"/>
                        <a:gd name="connsiteY5" fmla="*/ 736404 h 753241"/>
                        <a:gd name="connsiteX6" fmla="*/ 736204 w 1473006"/>
                        <a:gd name="connsiteY6" fmla="*/ -99 h 753241"/>
                        <a:gd name="connsiteX7" fmla="*/ 1472707 w 1473006"/>
                        <a:gd name="connsiteY7" fmla="*/ 736404 h 753241"/>
                        <a:gd name="connsiteX8" fmla="*/ 1455968 w 1473006"/>
                        <a:gd name="connsiteY8" fmla="*/ 753143 h 753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73006" h="753241">
                          <a:moveTo>
                            <a:pt x="1455968" y="753143"/>
                          </a:moveTo>
                          <a:cubicBezTo>
                            <a:pt x="1446728" y="753143"/>
                            <a:pt x="1439229" y="745644"/>
                            <a:pt x="1439229" y="736404"/>
                          </a:cubicBezTo>
                          <a:cubicBezTo>
                            <a:pt x="1439229" y="348133"/>
                            <a:pt x="1124475" y="33378"/>
                            <a:pt x="736204" y="33378"/>
                          </a:cubicBezTo>
                          <a:cubicBezTo>
                            <a:pt x="347933" y="33378"/>
                            <a:pt x="33178" y="348133"/>
                            <a:pt x="33178" y="736404"/>
                          </a:cubicBezTo>
                          <a:cubicBezTo>
                            <a:pt x="33178" y="745644"/>
                            <a:pt x="25679" y="753143"/>
                            <a:pt x="16439" y="753143"/>
                          </a:cubicBezTo>
                          <a:cubicBezTo>
                            <a:pt x="7200" y="753143"/>
                            <a:pt x="-299" y="745644"/>
                            <a:pt x="-299" y="736404"/>
                          </a:cubicBezTo>
                          <a:cubicBezTo>
                            <a:pt x="-299" y="329642"/>
                            <a:pt x="329442" y="-99"/>
                            <a:pt x="736204" y="-99"/>
                          </a:cubicBezTo>
                          <a:cubicBezTo>
                            <a:pt x="1142966" y="-99"/>
                            <a:pt x="1472707" y="329642"/>
                            <a:pt x="1472707" y="736404"/>
                          </a:cubicBezTo>
                          <a:cubicBezTo>
                            <a:pt x="1472707" y="745644"/>
                            <a:pt x="1465208" y="753143"/>
                            <a:pt x="1455968" y="753143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6" name="Freeform: Shape 15">
                      <a:extLst>
                        <a:ext uri="{FF2B5EF4-FFF2-40B4-BE49-F238E27FC236}">
                          <a16:creationId xmlns:a16="http://schemas.microsoft.com/office/drawing/2014/main" id="{29FBD714-C6D5-50EB-414B-0FF8AF8D16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700" y="3391683"/>
                      <a:ext cx="1246055" cy="622197"/>
                    </a:xfrm>
                    <a:custGeom>
                      <a:avLst/>
                      <a:gdLst>
                        <a:gd name="connsiteX0" fmla="*/ 21138 w 1246055"/>
                        <a:gd name="connsiteY0" fmla="*/ 622099 h 622197"/>
                        <a:gd name="connsiteX1" fmla="*/ -299 w 1246055"/>
                        <a:gd name="connsiteY1" fmla="*/ 600461 h 622197"/>
                        <a:gd name="connsiteX2" fmla="*/ -287 w 1246055"/>
                        <a:gd name="connsiteY2" fmla="*/ 599780 h 622197"/>
                        <a:gd name="connsiteX3" fmla="*/ 646317 w 1246055"/>
                        <a:gd name="connsiteY3" fmla="*/ 356 h 622197"/>
                        <a:gd name="connsiteX4" fmla="*/ 1245742 w 1246055"/>
                        <a:gd name="connsiteY4" fmla="*/ 599780 h 622197"/>
                        <a:gd name="connsiteX5" fmla="*/ 1224997 w 1246055"/>
                        <a:gd name="connsiteY5" fmla="*/ 622088 h 622197"/>
                        <a:gd name="connsiteX6" fmla="*/ 1224316 w 1246055"/>
                        <a:gd name="connsiteY6" fmla="*/ 622099 h 622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46055" h="622197">
                          <a:moveTo>
                            <a:pt x="21138" y="622099"/>
                          </a:moveTo>
                          <a:cubicBezTo>
                            <a:pt x="9242" y="622043"/>
                            <a:pt x="-354" y="612357"/>
                            <a:pt x="-299" y="600461"/>
                          </a:cubicBezTo>
                          <a:cubicBezTo>
                            <a:pt x="-299" y="600238"/>
                            <a:pt x="-299" y="600004"/>
                            <a:pt x="-287" y="599780"/>
                          </a:cubicBezTo>
                          <a:cubicBezTo>
                            <a:pt x="12735" y="255700"/>
                            <a:pt x="302237" y="-12678"/>
                            <a:pt x="646317" y="356"/>
                          </a:cubicBezTo>
                          <a:cubicBezTo>
                            <a:pt x="972120" y="12687"/>
                            <a:pt x="1233411" y="273967"/>
                            <a:pt x="1245742" y="599780"/>
                          </a:cubicBezTo>
                          <a:cubicBezTo>
                            <a:pt x="1246177" y="611665"/>
                            <a:pt x="1236881" y="621653"/>
                            <a:pt x="1224997" y="622088"/>
                          </a:cubicBezTo>
                          <a:cubicBezTo>
                            <a:pt x="1224774" y="622088"/>
                            <a:pt x="1224540" y="622099"/>
                            <a:pt x="1224316" y="62209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0B31BAD1-7F59-BBC2-02F7-514FADD446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67660" y="3294413"/>
                      <a:ext cx="1473006" cy="1423385"/>
                      <a:chOff x="4067660" y="3294413"/>
                      <a:chExt cx="1473006" cy="1423385"/>
                    </a:xfrm>
                  </p:grpSpPr>
                  <p:sp>
                    <p:nvSpPr>
                      <p:cNvPr id="17" name="Freeform: Shape 16">
                        <a:extLst>
                          <a:ext uri="{FF2B5EF4-FFF2-40B4-BE49-F238E27FC236}">
                            <a16:creationId xmlns:a16="http://schemas.microsoft.com/office/drawing/2014/main" id="{F9FD3820-DCB3-121A-217C-782C063F56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67660" y="3964557"/>
                        <a:ext cx="1473006" cy="753241"/>
                      </a:xfrm>
                      <a:custGeom>
                        <a:avLst/>
                        <a:gdLst>
                          <a:gd name="connsiteX0" fmla="*/ 736204 w 1473006"/>
                          <a:gd name="connsiteY0" fmla="*/ 753143 h 753241"/>
                          <a:gd name="connsiteX1" fmla="*/ -299 w 1473006"/>
                          <a:gd name="connsiteY1" fmla="*/ 16640 h 753241"/>
                          <a:gd name="connsiteX2" fmla="*/ 16439 w 1473006"/>
                          <a:gd name="connsiteY2" fmla="*/ -99 h 753241"/>
                          <a:gd name="connsiteX3" fmla="*/ 33178 w 1473006"/>
                          <a:gd name="connsiteY3" fmla="*/ 16640 h 753241"/>
                          <a:gd name="connsiteX4" fmla="*/ 736204 w 1473006"/>
                          <a:gd name="connsiteY4" fmla="*/ 719666 h 753241"/>
                          <a:gd name="connsiteX5" fmla="*/ 1439229 w 1473006"/>
                          <a:gd name="connsiteY5" fmla="*/ 16640 h 753241"/>
                          <a:gd name="connsiteX6" fmla="*/ 1455968 w 1473006"/>
                          <a:gd name="connsiteY6" fmla="*/ -99 h 753241"/>
                          <a:gd name="connsiteX7" fmla="*/ 1472707 w 1473006"/>
                          <a:gd name="connsiteY7" fmla="*/ 16640 h 753241"/>
                          <a:gd name="connsiteX8" fmla="*/ 736204 w 1473006"/>
                          <a:gd name="connsiteY8" fmla="*/ 753143 h 7532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73006" h="753241">
                            <a:moveTo>
                              <a:pt x="736204" y="753143"/>
                            </a:moveTo>
                            <a:cubicBezTo>
                              <a:pt x="329676" y="752585"/>
                              <a:pt x="259" y="423167"/>
                              <a:pt x="-299" y="16640"/>
                            </a:cubicBezTo>
                            <a:cubicBezTo>
                              <a:pt x="-299" y="7400"/>
                              <a:pt x="7200" y="-99"/>
                              <a:pt x="16439" y="-99"/>
                            </a:cubicBezTo>
                            <a:cubicBezTo>
                              <a:pt x="25679" y="-99"/>
                              <a:pt x="33178" y="7400"/>
                              <a:pt x="33178" y="16640"/>
                            </a:cubicBezTo>
                            <a:cubicBezTo>
                              <a:pt x="33178" y="404911"/>
                              <a:pt x="347933" y="719666"/>
                              <a:pt x="736204" y="719666"/>
                            </a:cubicBezTo>
                            <a:cubicBezTo>
                              <a:pt x="1124475" y="719666"/>
                              <a:pt x="1439229" y="404911"/>
                              <a:pt x="1439229" y="16640"/>
                            </a:cubicBezTo>
                            <a:cubicBezTo>
                              <a:pt x="1439229" y="7400"/>
                              <a:pt x="1446728" y="-99"/>
                              <a:pt x="1455968" y="-99"/>
                            </a:cubicBezTo>
                            <a:cubicBezTo>
                              <a:pt x="1465208" y="-99"/>
                              <a:pt x="1472707" y="7400"/>
                              <a:pt x="1472707" y="16640"/>
                            </a:cubicBezTo>
                            <a:cubicBezTo>
                              <a:pt x="1472149" y="423167"/>
                              <a:pt x="1142731" y="752585"/>
                              <a:pt x="736204" y="753143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>
                          <a:lumMod val="75000"/>
                        </a:schemeClr>
                      </a:solidFill>
                      <a:ln w="111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8" name="Freeform: Shape 17">
                        <a:extLst>
                          <a:ext uri="{FF2B5EF4-FFF2-40B4-BE49-F238E27FC236}">
                            <a16:creationId xmlns:a16="http://schemas.microsoft.com/office/drawing/2014/main" id="{64ADDB69-94E7-61A2-B513-3C6F23A7D9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1138" y="3981073"/>
                        <a:ext cx="1246051" cy="622197"/>
                      </a:xfrm>
                      <a:custGeom>
                        <a:avLst/>
                        <a:gdLst>
                          <a:gd name="connsiteX0" fmla="*/ 1224315 w 1246051"/>
                          <a:gd name="connsiteY0" fmla="*/ -99 h 622197"/>
                          <a:gd name="connsiteX1" fmla="*/ 1245752 w 1246051"/>
                          <a:gd name="connsiteY1" fmla="*/ 21762 h 622197"/>
                          <a:gd name="connsiteX2" fmla="*/ 1245741 w 1246051"/>
                          <a:gd name="connsiteY2" fmla="*/ 22219 h 622197"/>
                          <a:gd name="connsiteX3" fmla="*/ 599135 w 1246051"/>
                          <a:gd name="connsiteY3" fmla="*/ 621643 h 622197"/>
                          <a:gd name="connsiteX4" fmla="*/ -289 w 1246051"/>
                          <a:gd name="connsiteY4" fmla="*/ 22219 h 622197"/>
                          <a:gd name="connsiteX5" fmla="*/ 20679 w 1246051"/>
                          <a:gd name="connsiteY5" fmla="*/ -88 h 622197"/>
                          <a:gd name="connsiteX6" fmla="*/ 21137 w 1246051"/>
                          <a:gd name="connsiteY6" fmla="*/ -99 h 6221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46051" h="622197">
                            <a:moveTo>
                              <a:pt x="1224315" y="-99"/>
                            </a:moveTo>
                            <a:cubicBezTo>
                              <a:pt x="1236266" y="24"/>
                              <a:pt x="1245863" y="9810"/>
                              <a:pt x="1245752" y="21762"/>
                            </a:cubicBezTo>
                            <a:cubicBezTo>
                              <a:pt x="1245752" y="21918"/>
                              <a:pt x="1245741" y="22063"/>
                              <a:pt x="1245741" y="22219"/>
                            </a:cubicBezTo>
                            <a:cubicBezTo>
                              <a:pt x="1232718" y="366300"/>
                              <a:pt x="943216" y="634677"/>
                              <a:pt x="599135" y="621643"/>
                            </a:cubicBezTo>
                            <a:cubicBezTo>
                              <a:pt x="273333" y="609313"/>
                              <a:pt x="12042" y="348033"/>
                              <a:pt x="-289" y="22219"/>
                            </a:cubicBezTo>
                            <a:cubicBezTo>
                              <a:pt x="-657" y="10268"/>
                              <a:pt x="8728" y="280"/>
                              <a:pt x="20679" y="-88"/>
                            </a:cubicBezTo>
                            <a:cubicBezTo>
                              <a:pt x="20835" y="-99"/>
                              <a:pt x="20981" y="-99"/>
                              <a:pt x="21137" y="-9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1147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1" name="Freeform: Shape 20">
                        <a:extLst>
                          <a:ext uri="{FF2B5EF4-FFF2-40B4-BE49-F238E27FC236}">
                            <a16:creationId xmlns:a16="http://schemas.microsoft.com/office/drawing/2014/main" id="{EEB91156-7D43-456D-9AA2-7E9D3BF15E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1573" y="3294413"/>
                        <a:ext cx="622590" cy="622160"/>
                      </a:xfrm>
                      <a:custGeom>
                        <a:avLst/>
                        <a:gdLst>
                          <a:gd name="connsiteX0" fmla="*/ 622291 w 622590"/>
                          <a:gd name="connsiteY0" fmla="*/ 31854 h 622160"/>
                          <a:gd name="connsiteX1" fmla="*/ 622291 w 622590"/>
                          <a:gd name="connsiteY1" fmla="*/ 589811 h 622160"/>
                          <a:gd name="connsiteX2" fmla="*/ 590041 w 622590"/>
                          <a:gd name="connsiteY2" fmla="*/ 622061 h 622160"/>
                          <a:gd name="connsiteX3" fmla="*/ 32084 w 622590"/>
                          <a:gd name="connsiteY3" fmla="*/ 622061 h 622160"/>
                          <a:gd name="connsiteX4" fmla="*/ -299 w 622590"/>
                          <a:gd name="connsiteY4" fmla="*/ 589722 h 622160"/>
                          <a:gd name="connsiteX5" fmla="*/ -277 w 622590"/>
                          <a:gd name="connsiteY5" fmla="*/ 588584 h 622160"/>
                          <a:gd name="connsiteX6" fmla="*/ 588367 w 622590"/>
                          <a:gd name="connsiteY6" fmla="*/ -61 h 622160"/>
                          <a:gd name="connsiteX7" fmla="*/ 622258 w 622590"/>
                          <a:gd name="connsiteY7" fmla="*/ 30694 h 622160"/>
                          <a:gd name="connsiteX8" fmla="*/ 622291 w 622590"/>
                          <a:gd name="connsiteY8" fmla="*/ 31854 h 6221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22590" h="622160">
                            <a:moveTo>
                              <a:pt x="622291" y="31854"/>
                            </a:moveTo>
                            <a:lnTo>
                              <a:pt x="622291" y="589811"/>
                            </a:lnTo>
                            <a:cubicBezTo>
                              <a:pt x="622291" y="607621"/>
                              <a:pt x="607851" y="622061"/>
                              <a:pt x="590041" y="622061"/>
                            </a:cubicBezTo>
                            <a:lnTo>
                              <a:pt x="32084" y="622061"/>
                            </a:lnTo>
                            <a:cubicBezTo>
                              <a:pt x="14207" y="622072"/>
                              <a:pt x="-288" y="607587"/>
                              <a:pt x="-299" y="589722"/>
                            </a:cubicBezTo>
                            <a:cubicBezTo>
                              <a:pt x="-299" y="589342"/>
                              <a:pt x="-288" y="588963"/>
                              <a:pt x="-277" y="588584"/>
                            </a:cubicBezTo>
                            <a:cubicBezTo>
                              <a:pt x="17064" y="270950"/>
                              <a:pt x="270734" y="17280"/>
                              <a:pt x="588367" y="-61"/>
                            </a:cubicBezTo>
                            <a:cubicBezTo>
                              <a:pt x="606222" y="-920"/>
                              <a:pt x="621387" y="12850"/>
                              <a:pt x="622258" y="30694"/>
                            </a:cubicBezTo>
                            <a:cubicBezTo>
                              <a:pt x="622269" y="31084"/>
                              <a:pt x="622291" y="31464"/>
                              <a:pt x="622291" y="31854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>
                          <a:lumMod val="75000"/>
                        </a:schemeClr>
                      </a:solidFill>
                      <a:ln w="11147" cap="flat">
                        <a:noFill/>
                        <a:prstDash val="solid"/>
                        <a:miter/>
                      </a:ln>
                    </p:spPr>
                    <p:txBody>
                      <a:bodyPr rtlCol="0" anchor="b"/>
                      <a:lstStyle/>
                      <a:p>
                        <a:pPr algn="r"/>
                        <a:r>
                          <a:rPr lang="en-US" sz="3200" b="1" dirty="0">
                            <a:solidFill>
                              <a:schemeClr val="bg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5</a:t>
                        </a:r>
                        <a:endParaRPr lang="en-IN" sz="3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endParaRPr>
                      </a:p>
                    </p:txBody>
                  </p:sp>
                </p:grp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7BF4F29C-E329-806C-052B-6224C085C4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935" y="4829725"/>
                      <a:ext cx="753241" cy="1473006"/>
                    </a:xfrm>
                    <a:custGeom>
                      <a:avLst/>
                      <a:gdLst>
                        <a:gd name="connsiteX0" fmla="*/ 16439 w 753241"/>
                        <a:gd name="connsiteY0" fmla="*/ 1472907 h 1473006"/>
                        <a:gd name="connsiteX1" fmla="*/ -299 w 753241"/>
                        <a:gd name="connsiteY1" fmla="*/ 1456168 h 1473006"/>
                        <a:gd name="connsiteX2" fmla="*/ 16439 w 753241"/>
                        <a:gd name="connsiteY2" fmla="*/ 1439430 h 1473006"/>
                        <a:gd name="connsiteX3" fmla="*/ 719465 w 753241"/>
                        <a:gd name="connsiteY3" fmla="*/ 736404 h 1473006"/>
                        <a:gd name="connsiteX4" fmla="*/ 16439 w 753241"/>
                        <a:gd name="connsiteY4" fmla="*/ 33378 h 1473006"/>
                        <a:gd name="connsiteX5" fmla="*/ -299 w 753241"/>
                        <a:gd name="connsiteY5" fmla="*/ 16640 h 1473006"/>
                        <a:gd name="connsiteX6" fmla="*/ 16439 w 753241"/>
                        <a:gd name="connsiteY6" fmla="*/ -99 h 1473006"/>
                        <a:gd name="connsiteX7" fmla="*/ 752942 w 753241"/>
                        <a:gd name="connsiteY7" fmla="*/ 736404 h 1473006"/>
                        <a:gd name="connsiteX8" fmla="*/ 16439 w 753241"/>
                        <a:gd name="connsiteY8" fmla="*/ 1472907 h 14730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53241" h="1473006">
                          <a:moveTo>
                            <a:pt x="16439" y="1472907"/>
                          </a:moveTo>
                          <a:cubicBezTo>
                            <a:pt x="7200" y="1472907"/>
                            <a:pt x="-299" y="1465408"/>
                            <a:pt x="-299" y="1456168"/>
                          </a:cubicBezTo>
                          <a:cubicBezTo>
                            <a:pt x="-299" y="1446929"/>
                            <a:pt x="7200" y="1439430"/>
                            <a:pt x="16439" y="1439430"/>
                          </a:cubicBezTo>
                          <a:cubicBezTo>
                            <a:pt x="404711" y="1439430"/>
                            <a:pt x="719465" y="1124675"/>
                            <a:pt x="719465" y="736404"/>
                          </a:cubicBezTo>
                          <a:cubicBezTo>
                            <a:pt x="719465" y="348133"/>
                            <a:pt x="404711" y="33378"/>
                            <a:pt x="16439" y="33378"/>
                          </a:cubicBezTo>
                          <a:cubicBezTo>
                            <a:pt x="7200" y="33378"/>
                            <a:pt x="-299" y="25879"/>
                            <a:pt x="-299" y="16640"/>
                          </a:cubicBezTo>
                          <a:cubicBezTo>
                            <a:pt x="-299" y="7400"/>
                            <a:pt x="7200" y="-99"/>
                            <a:pt x="16439" y="-99"/>
                          </a:cubicBezTo>
                          <a:cubicBezTo>
                            <a:pt x="423201" y="-99"/>
                            <a:pt x="752942" y="329642"/>
                            <a:pt x="752942" y="736404"/>
                          </a:cubicBezTo>
                          <a:cubicBezTo>
                            <a:pt x="752942" y="1143166"/>
                            <a:pt x="423201" y="1472907"/>
                            <a:pt x="16439" y="1472907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4CF339E1-89C4-2B0C-F445-4FF42DBDA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6674" y="4942979"/>
                      <a:ext cx="623725" cy="1246162"/>
                    </a:xfrm>
                    <a:custGeom>
                      <a:avLst/>
                      <a:gdLst>
                        <a:gd name="connsiteX0" fmla="*/ -299 w 623725"/>
                        <a:gd name="connsiteY0" fmla="*/ 21449 h 1246162"/>
                        <a:gd name="connsiteX1" fmla="*/ 21450 w 623725"/>
                        <a:gd name="connsiteY1" fmla="*/ -99 h 1246162"/>
                        <a:gd name="connsiteX2" fmla="*/ 22019 w 623725"/>
                        <a:gd name="connsiteY2" fmla="*/ -88 h 1246162"/>
                        <a:gd name="connsiteX3" fmla="*/ 623028 w 623725"/>
                        <a:gd name="connsiteY3" fmla="*/ 645045 h 1246162"/>
                        <a:gd name="connsiteX4" fmla="*/ 22019 w 623725"/>
                        <a:gd name="connsiteY4" fmla="*/ 1246054 h 1246162"/>
                        <a:gd name="connsiteX5" fmla="*/ -288 w 623725"/>
                        <a:gd name="connsiteY5" fmla="*/ 1225085 h 1246162"/>
                        <a:gd name="connsiteX6" fmla="*/ -299 w 623725"/>
                        <a:gd name="connsiteY6" fmla="*/ 1224516 h 1246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3725" h="1246162">
                          <a:moveTo>
                            <a:pt x="-299" y="21449"/>
                          </a:moveTo>
                          <a:cubicBezTo>
                            <a:pt x="-243" y="9498"/>
                            <a:pt x="9498" y="-155"/>
                            <a:pt x="21450" y="-99"/>
                          </a:cubicBezTo>
                          <a:cubicBezTo>
                            <a:pt x="21640" y="-99"/>
                            <a:pt x="21830" y="-99"/>
                            <a:pt x="22019" y="-88"/>
                          </a:cubicBezTo>
                          <a:cubicBezTo>
                            <a:pt x="366134" y="12098"/>
                            <a:pt x="635214" y="300930"/>
                            <a:pt x="623028" y="645045"/>
                          </a:cubicBezTo>
                          <a:cubicBezTo>
                            <a:pt x="611445" y="972052"/>
                            <a:pt x="349027" y="1234470"/>
                            <a:pt x="22019" y="1246054"/>
                          </a:cubicBezTo>
                          <a:cubicBezTo>
                            <a:pt x="10068" y="1246422"/>
                            <a:pt x="80" y="1237037"/>
                            <a:pt x="-288" y="1225085"/>
                          </a:cubicBezTo>
                          <a:cubicBezTo>
                            <a:pt x="-299" y="1224895"/>
                            <a:pt x="-299" y="1224706"/>
                            <a:pt x="-299" y="1224516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37B928BA-D7FB-EBD1-1B81-B6DC719B9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908" y="5566005"/>
                      <a:ext cx="622155" cy="622479"/>
                    </a:xfrm>
                    <a:custGeom>
                      <a:avLst/>
                      <a:gdLst>
                        <a:gd name="connsiteX0" fmla="*/ 31649 w 622155"/>
                        <a:gd name="connsiteY0" fmla="*/ -99 h 622479"/>
                        <a:gd name="connsiteX1" fmla="*/ 589606 w 622155"/>
                        <a:gd name="connsiteY1" fmla="*/ -99 h 622479"/>
                        <a:gd name="connsiteX2" fmla="*/ 621856 w 622155"/>
                        <a:gd name="connsiteY2" fmla="*/ 32151 h 622479"/>
                        <a:gd name="connsiteX3" fmla="*/ 621856 w 622155"/>
                        <a:gd name="connsiteY3" fmla="*/ 590108 h 622479"/>
                        <a:gd name="connsiteX4" fmla="*/ 589405 w 622155"/>
                        <a:gd name="connsiteY4" fmla="*/ 622380 h 622479"/>
                        <a:gd name="connsiteX5" fmla="*/ 588379 w 622155"/>
                        <a:gd name="connsiteY5" fmla="*/ 622358 h 622479"/>
                        <a:gd name="connsiteX6" fmla="*/ -266 w 622155"/>
                        <a:gd name="connsiteY6" fmla="*/ 33713 h 622479"/>
                        <a:gd name="connsiteX7" fmla="*/ 30611 w 622155"/>
                        <a:gd name="connsiteY7" fmla="*/ -65 h 622479"/>
                        <a:gd name="connsiteX8" fmla="*/ 31649 w 622155"/>
                        <a:gd name="connsiteY8" fmla="*/ -99 h 622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2155" h="622479">
                          <a:moveTo>
                            <a:pt x="31649" y="-99"/>
                          </a:moveTo>
                          <a:lnTo>
                            <a:pt x="589606" y="-99"/>
                          </a:lnTo>
                          <a:cubicBezTo>
                            <a:pt x="607393" y="-43"/>
                            <a:pt x="621800" y="14363"/>
                            <a:pt x="621856" y="32151"/>
                          </a:cubicBezTo>
                          <a:lnTo>
                            <a:pt x="621856" y="590108"/>
                          </a:lnTo>
                          <a:cubicBezTo>
                            <a:pt x="621800" y="607985"/>
                            <a:pt x="607271" y="622425"/>
                            <a:pt x="589405" y="622380"/>
                          </a:cubicBezTo>
                          <a:cubicBezTo>
                            <a:pt x="589059" y="622380"/>
                            <a:pt x="588725" y="622369"/>
                            <a:pt x="588379" y="622358"/>
                          </a:cubicBezTo>
                          <a:cubicBezTo>
                            <a:pt x="270700" y="605117"/>
                            <a:pt x="16975" y="351392"/>
                            <a:pt x="-266" y="33713"/>
                          </a:cubicBezTo>
                          <a:cubicBezTo>
                            <a:pt x="-1069" y="15859"/>
                            <a:pt x="12757" y="738"/>
                            <a:pt x="30611" y="-65"/>
                          </a:cubicBezTo>
                          <a:cubicBezTo>
                            <a:pt x="30957" y="-88"/>
                            <a:pt x="31303" y="-99"/>
                            <a:pt x="31649" y="-99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t"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IN" sz="3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  <p:sp>
                  <p:nvSpPr>
                    <p:cNvPr id="32" name="Freeform: Shape 31">
                      <a:extLst>
                        <a:ext uri="{FF2B5EF4-FFF2-40B4-BE49-F238E27FC236}">
                          <a16:creationId xmlns:a16="http://schemas.microsoft.com/office/drawing/2014/main" id="{31F994E3-B220-B263-F3E8-C4DACEBFD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737" y="4829725"/>
                      <a:ext cx="753241" cy="1473006"/>
                    </a:xfrm>
                    <a:custGeom>
                      <a:avLst/>
                      <a:gdLst>
                        <a:gd name="connsiteX0" fmla="*/ 16439 w 753241"/>
                        <a:gd name="connsiteY0" fmla="*/ 1472907 h 1473006"/>
                        <a:gd name="connsiteX1" fmla="*/ -299 w 753241"/>
                        <a:gd name="connsiteY1" fmla="*/ 1456168 h 1473006"/>
                        <a:gd name="connsiteX2" fmla="*/ 16439 w 753241"/>
                        <a:gd name="connsiteY2" fmla="*/ 1439430 h 1473006"/>
                        <a:gd name="connsiteX3" fmla="*/ 719465 w 753241"/>
                        <a:gd name="connsiteY3" fmla="*/ 736404 h 1473006"/>
                        <a:gd name="connsiteX4" fmla="*/ 16439 w 753241"/>
                        <a:gd name="connsiteY4" fmla="*/ 33378 h 1473006"/>
                        <a:gd name="connsiteX5" fmla="*/ -299 w 753241"/>
                        <a:gd name="connsiteY5" fmla="*/ 16640 h 1473006"/>
                        <a:gd name="connsiteX6" fmla="*/ 16439 w 753241"/>
                        <a:gd name="connsiteY6" fmla="*/ -99 h 1473006"/>
                        <a:gd name="connsiteX7" fmla="*/ 752942 w 753241"/>
                        <a:gd name="connsiteY7" fmla="*/ 736404 h 1473006"/>
                        <a:gd name="connsiteX8" fmla="*/ 16439 w 753241"/>
                        <a:gd name="connsiteY8" fmla="*/ 1472907 h 14730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53241" h="1473006">
                          <a:moveTo>
                            <a:pt x="16439" y="1472907"/>
                          </a:moveTo>
                          <a:cubicBezTo>
                            <a:pt x="7200" y="1472907"/>
                            <a:pt x="-299" y="1465408"/>
                            <a:pt x="-299" y="1456168"/>
                          </a:cubicBezTo>
                          <a:cubicBezTo>
                            <a:pt x="-299" y="1446929"/>
                            <a:pt x="7200" y="1439430"/>
                            <a:pt x="16439" y="1439430"/>
                          </a:cubicBezTo>
                          <a:cubicBezTo>
                            <a:pt x="404711" y="1439430"/>
                            <a:pt x="719465" y="1124675"/>
                            <a:pt x="719465" y="736404"/>
                          </a:cubicBezTo>
                          <a:cubicBezTo>
                            <a:pt x="719465" y="348133"/>
                            <a:pt x="404711" y="33378"/>
                            <a:pt x="16439" y="33378"/>
                          </a:cubicBezTo>
                          <a:cubicBezTo>
                            <a:pt x="7200" y="33378"/>
                            <a:pt x="-299" y="25879"/>
                            <a:pt x="-299" y="16640"/>
                          </a:cubicBezTo>
                          <a:cubicBezTo>
                            <a:pt x="-299" y="7400"/>
                            <a:pt x="7200" y="-99"/>
                            <a:pt x="16439" y="-99"/>
                          </a:cubicBezTo>
                          <a:cubicBezTo>
                            <a:pt x="423201" y="-99"/>
                            <a:pt x="752942" y="329642"/>
                            <a:pt x="752942" y="736404"/>
                          </a:cubicBezTo>
                          <a:cubicBezTo>
                            <a:pt x="752942" y="1143166"/>
                            <a:pt x="423201" y="1472907"/>
                            <a:pt x="16439" y="1472907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2D32B1F2-2684-D5EF-B094-4BBC2B683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2476" y="4942979"/>
                      <a:ext cx="623725" cy="1246162"/>
                    </a:xfrm>
                    <a:custGeom>
                      <a:avLst/>
                      <a:gdLst>
                        <a:gd name="connsiteX0" fmla="*/ -299 w 623725"/>
                        <a:gd name="connsiteY0" fmla="*/ 21449 h 1246162"/>
                        <a:gd name="connsiteX1" fmla="*/ 21227 w 623725"/>
                        <a:gd name="connsiteY1" fmla="*/ -99 h 1246162"/>
                        <a:gd name="connsiteX2" fmla="*/ 22019 w 623725"/>
                        <a:gd name="connsiteY2" fmla="*/ -88 h 1246162"/>
                        <a:gd name="connsiteX3" fmla="*/ 623028 w 623725"/>
                        <a:gd name="connsiteY3" fmla="*/ 645044 h 1246162"/>
                        <a:gd name="connsiteX4" fmla="*/ 22019 w 623725"/>
                        <a:gd name="connsiteY4" fmla="*/ 1246053 h 1246162"/>
                        <a:gd name="connsiteX5" fmla="*/ -288 w 623725"/>
                        <a:gd name="connsiteY5" fmla="*/ 1225085 h 1246162"/>
                        <a:gd name="connsiteX6" fmla="*/ -299 w 623725"/>
                        <a:gd name="connsiteY6" fmla="*/ 1224516 h 1246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3725" h="1246162">
                          <a:moveTo>
                            <a:pt x="-299" y="21449"/>
                          </a:moveTo>
                          <a:cubicBezTo>
                            <a:pt x="-311" y="9554"/>
                            <a:pt x="9331" y="-99"/>
                            <a:pt x="21227" y="-99"/>
                          </a:cubicBezTo>
                          <a:cubicBezTo>
                            <a:pt x="21495" y="-99"/>
                            <a:pt x="21751" y="-99"/>
                            <a:pt x="22019" y="-88"/>
                          </a:cubicBezTo>
                          <a:cubicBezTo>
                            <a:pt x="366133" y="12098"/>
                            <a:pt x="635213" y="300930"/>
                            <a:pt x="623028" y="645044"/>
                          </a:cubicBezTo>
                          <a:cubicBezTo>
                            <a:pt x="611445" y="972052"/>
                            <a:pt x="349026" y="1234470"/>
                            <a:pt x="22019" y="1246053"/>
                          </a:cubicBezTo>
                          <a:cubicBezTo>
                            <a:pt x="10067" y="1246421"/>
                            <a:pt x="80" y="1237037"/>
                            <a:pt x="-288" y="1225085"/>
                          </a:cubicBezTo>
                          <a:cubicBezTo>
                            <a:pt x="-299" y="1224895"/>
                            <a:pt x="-299" y="1224706"/>
                            <a:pt x="-299" y="1224516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FD8A2303-D133-2E78-B901-B07A30514D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5714" y="5566005"/>
                      <a:ext cx="622150" cy="622479"/>
                    </a:xfrm>
                    <a:custGeom>
                      <a:avLst/>
                      <a:gdLst>
                        <a:gd name="connsiteX0" fmla="*/ 31645 w 622150"/>
                        <a:gd name="connsiteY0" fmla="*/ -99 h 622479"/>
                        <a:gd name="connsiteX1" fmla="*/ 589602 w 622150"/>
                        <a:gd name="connsiteY1" fmla="*/ -99 h 622479"/>
                        <a:gd name="connsiteX2" fmla="*/ 621851 w 622150"/>
                        <a:gd name="connsiteY2" fmla="*/ 32151 h 622479"/>
                        <a:gd name="connsiteX3" fmla="*/ 621851 w 622150"/>
                        <a:gd name="connsiteY3" fmla="*/ 590108 h 622479"/>
                        <a:gd name="connsiteX4" fmla="*/ 589401 w 622150"/>
                        <a:gd name="connsiteY4" fmla="*/ 622380 h 622479"/>
                        <a:gd name="connsiteX5" fmla="*/ 588374 w 622150"/>
                        <a:gd name="connsiteY5" fmla="*/ 622358 h 622479"/>
                        <a:gd name="connsiteX6" fmla="*/ -271 w 622150"/>
                        <a:gd name="connsiteY6" fmla="*/ 33713 h 622479"/>
                        <a:gd name="connsiteX7" fmla="*/ 30830 w 622150"/>
                        <a:gd name="connsiteY7" fmla="*/ -77 h 622479"/>
                        <a:gd name="connsiteX8" fmla="*/ 31645 w 622150"/>
                        <a:gd name="connsiteY8" fmla="*/ -99 h 622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2150" h="622479">
                          <a:moveTo>
                            <a:pt x="31645" y="-99"/>
                          </a:moveTo>
                          <a:lnTo>
                            <a:pt x="589602" y="-99"/>
                          </a:lnTo>
                          <a:cubicBezTo>
                            <a:pt x="607411" y="-99"/>
                            <a:pt x="621851" y="14341"/>
                            <a:pt x="621851" y="32151"/>
                          </a:cubicBezTo>
                          <a:lnTo>
                            <a:pt x="621851" y="590108"/>
                          </a:lnTo>
                          <a:cubicBezTo>
                            <a:pt x="621796" y="607985"/>
                            <a:pt x="607266" y="622425"/>
                            <a:pt x="589401" y="622380"/>
                          </a:cubicBezTo>
                          <a:cubicBezTo>
                            <a:pt x="589055" y="622380"/>
                            <a:pt x="588720" y="622369"/>
                            <a:pt x="588374" y="622358"/>
                          </a:cubicBezTo>
                          <a:cubicBezTo>
                            <a:pt x="270718" y="605061"/>
                            <a:pt x="17026" y="351369"/>
                            <a:pt x="-271" y="33713"/>
                          </a:cubicBezTo>
                          <a:cubicBezTo>
                            <a:pt x="-1018" y="15792"/>
                            <a:pt x="12908" y="671"/>
                            <a:pt x="30830" y="-77"/>
                          </a:cubicBezTo>
                          <a:cubicBezTo>
                            <a:pt x="31098" y="-88"/>
                            <a:pt x="31377" y="-99"/>
                            <a:pt x="31645" y="-99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75000"/>
                      </a:schemeClr>
                    </a:solidFill>
                    <a:ln w="11147" cap="flat">
                      <a:noFill/>
                      <a:prstDash val="solid"/>
                      <a:miter/>
                    </a:ln>
                  </p:spPr>
                  <p:txBody>
                    <a:bodyPr rtlCol="0" anchor="t"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IN" sz="32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p:txBody>
                </p:sp>
              </p:grpSp>
              <p:pic>
                <p:nvPicPr>
                  <p:cNvPr id="3078" name="Picture 6" descr="People Strategy Icons - Free SVG &amp; PNG People Strategy Images - Noun Project">
                    <a:extLst>
                      <a:ext uri="{FF2B5EF4-FFF2-40B4-BE49-F238E27FC236}">
                        <a16:creationId xmlns:a16="http://schemas.microsoft.com/office/drawing/2014/main" id="{E0002071-5951-6940-1E41-FBD2EFFC0B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35824" y="4170362"/>
                    <a:ext cx="707712" cy="7077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3080" name="Picture 8" descr="Business, strategy icon - Free download on Iconfinder">
                <a:extLst>
                  <a:ext uri="{FF2B5EF4-FFF2-40B4-BE49-F238E27FC236}">
                    <a16:creationId xmlns:a16="http://schemas.microsoft.com/office/drawing/2014/main" id="{E7A3ADDF-B1EF-880F-8D8D-E610E577C4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0426" y="2826796"/>
                <a:ext cx="296016" cy="296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82" name="Picture 10" descr="Sustainable - Free business icons">
              <a:extLst>
                <a:ext uri="{FF2B5EF4-FFF2-40B4-BE49-F238E27FC236}">
                  <a16:creationId xmlns:a16="http://schemas.microsoft.com/office/drawing/2014/main" id="{A30A6D48-4AE8-1C2F-84A0-61C0ADDD9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055" y="3530109"/>
              <a:ext cx="345344" cy="345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product management Icon - Free PNG &amp; SVG 1855399 - Noun Project">
              <a:extLst>
                <a:ext uri="{FF2B5EF4-FFF2-40B4-BE49-F238E27FC236}">
                  <a16:creationId xmlns:a16="http://schemas.microsoft.com/office/drawing/2014/main" id="{B30B3DD1-6236-15B5-40E6-BA797DB18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574" y="5408098"/>
              <a:ext cx="315925" cy="31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Employee - Free people icons">
              <a:extLst>
                <a:ext uri="{FF2B5EF4-FFF2-40B4-BE49-F238E27FC236}">
                  <a16:creationId xmlns:a16="http://schemas.microsoft.com/office/drawing/2014/main" id="{77281258-8AC1-9957-F483-FBA5F991C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769" y="5402923"/>
              <a:ext cx="359138" cy="32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competitive advantage Icon - Free PNG &amp; SVG 3852341 - Noun Project">
              <a:extLst>
                <a:ext uri="{FF2B5EF4-FFF2-40B4-BE49-F238E27FC236}">
                  <a16:creationId xmlns:a16="http://schemas.microsoft.com/office/drawing/2014/main" id="{DCAB24AB-B243-5844-9A01-0B073C5E9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580" y="4093588"/>
              <a:ext cx="397166" cy="39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9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56102-9677-CF66-8ABF-726F14A19342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 Methodology Five Steps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6B8AD6-CF05-01C1-6F00-6D5A836339F7}"/>
              </a:ext>
            </a:extLst>
          </p:cNvPr>
          <p:cNvGrpSpPr/>
          <p:nvPr/>
        </p:nvGrpSpPr>
        <p:grpSpPr>
          <a:xfrm>
            <a:off x="551975" y="2281945"/>
            <a:ext cx="11088051" cy="3601739"/>
            <a:chOff x="551975" y="2281945"/>
            <a:chExt cx="11088051" cy="36017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B4A191-31CD-F22A-AE94-6D5A8F87A173}"/>
                </a:ext>
              </a:extLst>
            </p:cNvPr>
            <p:cNvGrpSpPr/>
            <p:nvPr/>
          </p:nvGrpSpPr>
          <p:grpSpPr>
            <a:xfrm>
              <a:off x="551975" y="2281945"/>
              <a:ext cx="11088051" cy="3601739"/>
              <a:chOff x="793687" y="2607870"/>
              <a:chExt cx="11088051" cy="360173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FBBE3DB-7C94-3C47-6AD8-6FA1C9257412}"/>
                  </a:ext>
                </a:extLst>
              </p:cNvPr>
              <p:cNvGrpSpPr/>
              <p:nvPr/>
            </p:nvGrpSpPr>
            <p:grpSpPr>
              <a:xfrm>
                <a:off x="793687" y="2607870"/>
                <a:ext cx="10604626" cy="1870078"/>
                <a:chOff x="583589" y="2453643"/>
                <a:chExt cx="11018937" cy="1943141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73F7862-8BF5-CF04-1D6F-7E433EF4E5FA}"/>
                    </a:ext>
                  </a:extLst>
                </p:cNvPr>
                <p:cNvGrpSpPr/>
                <p:nvPr/>
              </p:nvGrpSpPr>
              <p:grpSpPr>
                <a:xfrm>
                  <a:off x="583589" y="2453643"/>
                  <a:ext cx="1824824" cy="1943141"/>
                  <a:chOff x="583589" y="2453643"/>
                  <a:chExt cx="1824824" cy="1943141"/>
                </a:xfrm>
              </p:grpSpPr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1E9FEEA1-02A5-7E5A-FB08-A54E720A9C12}"/>
                      </a:ext>
                    </a:extLst>
                  </p:cNvPr>
                  <p:cNvSpPr/>
                  <p:nvPr/>
                </p:nvSpPr>
                <p:spPr>
                  <a:xfrm>
                    <a:off x="711489" y="2581389"/>
                    <a:ext cx="1326075" cy="1326075"/>
                  </a:xfrm>
                  <a:custGeom>
                    <a:avLst/>
                    <a:gdLst>
                      <a:gd name="connsiteX0" fmla="*/ 1135928 w 1326075"/>
                      <a:gd name="connsiteY0" fmla="*/ 0 h 1326075"/>
                      <a:gd name="connsiteX1" fmla="*/ 1326076 w 1326075"/>
                      <a:gd name="connsiteY1" fmla="*/ 0 h 1326075"/>
                      <a:gd name="connsiteX2" fmla="*/ 1326076 w 1326075"/>
                      <a:gd name="connsiteY2" fmla="*/ 1326076 h 1326075"/>
                      <a:gd name="connsiteX3" fmla="*/ 1135928 w 1326075"/>
                      <a:gd name="connsiteY3" fmla="*/ 1326076 h 1326075"/>
                      <a:gd name="connsiteX4" fmla="*/ 190147 w 1326075"/>
                      <a:gd name="connsiteY4" fmla="*/ 1326076 h 1326075"/>
                      <a:gd name="connsiteX5" fmla="*/ 0 w 1326075"/>
                      <a:gd name="connsiteY5" fmla="*/ 1326076 h 1326075"/>
                      <a:gd name="connsiteX6" fmla="*/ 0 w 1326075"/>
                      <a:gd name="connsiteY6" fmla="*/ 0 h 1326075"/>
                      <a:gd name="connsiteX7" fmla="*/ 190147 w 1326075"/>
                      <a:gd name="connsiteY7" fmla="*/ 0 h 1326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6075" h="1326075">
                        <a:moveTo>
                          <a:pt x="1135928" y="0"/>
                        </a:moveTo>
                        <a:cubicBezTo>
                          <a:pt x="1240944" y="0"/>
                          <a:pt x="1326076" y="0"/>
                          <a:pt x="1326076" y="0"/>
                        </a:cubicBezTo>
                        <a:lnTo>
                          <a:pt x="1326076" y="1326076"/>
                        </a:lnTo>
                        <a:cubicBezTo>
                          <a:pt x="1326076" y="1326076"/>
                          <a:pt x="1240944" y="1326076"/>
                          <a:pt x="1135928" y="1326076"/>
                        </a:cubicBezTo>
                        <a:lnTo>
                          <a:pt x="190147" y="1326076"/>
                        </a:lnTo>
                        <a:cubicBezTo>
                          <a:pt x="85132" y="1326076"/>
                          <a:pt x="0" y="1326076"/>
                          <a:pt x="0" y="1326076"/>
                        </a:cubicBezTo>
                        <a:lnTo>
                          <a:pt x="0" y="0"/>
                        </a:lnTo>
                        <a:cubicBezTo>
                          <a:pt x="0" y="0"/>
                          <a:pt x="85132" y="0"/>
                          <a:pt x="190147" y="0"/>
                        </a:cubicBezTo>
                        <a:close/>
                      </a:path>
                    </a:pathLst>
                  </a:custGeom>
                  <a:solidFill>
                    <a:srgbClr val="05BCC1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82930E8B-055B-E6C2-898C-64934E853E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32421" y="2702476"/>
                    <a:ext cx="1084210" cy="1084210"/>
                  </a:xfrm>
                  <a:custGeom>
                    <a:avLst/>
                    <a:gdLst>
                      <a:gd name="connsiteX0" fmla="*/ 1025769 w 1084210"/>
                      <a:gd name="connsiteY0" fmla="*/ -130 h 1084210"/>
                      <a:gd name="connsiteX1" fmla="*/ 1084145 w 1084210"/>
                      <a:gd name="connsiteY1" fmla="*/ -130 h 1084210"/>
                      <a:gd name="connsiteX2" fmla="*/ 1084145 w 1084210"/>
                      <a:gd name="connsiteY2" fmla="*/ 1084081 h 1084210"/>
                      <a:gd name="connsiteX3" fmla="*/ 1025769 w 1084210"/>
                      <a:gd name="connsiteY3" fmla="*/ 1084081 h 1084210"/>
                      <a:gd name="connsiteX4" fmla="*/ 58310 w 1084210"/>
                      <a:gd name="connsiteY4" fmla="*/ 1084081 h 1084210"/>
                      <a:gd name="connsiteX5" fmla="*/ -66 w 1084210"/>
                      <a:gd name="connsiteY5" fmla="*/ 1084081 h 1084210"/>
                      <a:gd name="connsiteX6" fmla="*/ -66 w 1084210"/>
                      <a:gd name="connsiteY6" fmla="*/ -130 h 1084210"/>
                      <a:gd name="connsiteX7" fmla="*/ 58310 w 1084210"/>
                      <a:gd name="connsiteY7" fmla="*/ -130 h 1084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4210" h="1084210">
                        <a:moveTo>
                          <a:pt x="1025769" y="-130"/>
                        </a:moveTo>
                        <a:cubicBezTo>
                          <a:pt x="1058009" y="-130"/>
                          <a:pt x="1084145" y="-130"/>
                          <a:pt x="1084145" y="-130"/>
                        </a:cubicBezTo>
                        <a:lnTo>
                          <a:pt x="1084145" y="1084081"/>
                        </a:lnTo>
                        <a:cubicBezTo>
                          <a:pt x="1084145" y="1084081"/>
                          <a:pt x="1058009" y="1084081"/>
                          <a:pt x="1025769" y="1084081"/>
                        </a:cubicBezTo>
                        <a:lnTo>
                          <a:pt x="58310" y="1084081"/>
                        </a:lnTo>
                        <a:cubicBezTo>
                          <a:pt x="26070" y="1084081"/>
                          <a:pt x="-66" y="1084081"/>
                          <a:pt x="-66" y="1084081"/>
                        </a:cubicBezTo>
                        <a:lnTo>
                          <a:pt x="-66" y="-130"/>
                        </a:lnTo>
                        <a:cubicBezTo>
                          <a:pt x="-66" y="-130"/>
                          <a:pt x="26070" y="-130"/>
                          <a:pt x="58310" y="-130"/>
                        </a:cubicBezTo>
                        <a:close/>
                      </a:path>
                    </a:pathLst>
                  </a:cu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5715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A7BFD902-BB9D-4D40-3931-21734D0E5564}"/>
                      </a:ext>
                    </a:extLst>
                  </p:cNvPr>
                  <p:cNvSpPr/>
                  <p:nvPr/>
                </p:nvSpPr>
                <p:spPr>
                  <a:xfrm>
                    <a:off x="2292436" y="3177534"/>
                    <a:ext cx="115977" cy="133939"/>
                  </a:xfrm>
                  <a:custGeom>
                    <a:avLst/>
                    <a:gdLst>
                      <a:gd name="connsiteX0" fmla="*/ 0 w 115977"/>
                      <a:gd name="connsiteY0" fmla="*/ 0 h 133939"/>
                      <a:gd name="connsiteX1" fmla="*/ 115977 w 115977"/>
                      <a:gd name="connsiteY1" fmla="*/ 66892 h 133939"/>
                      <a:gd name="connsiteX2" fmla="*/ 0 w 115977"/>
                      <a:gd name="connsiteY2" fmla="*/ 133939 h 133939"/>
                      <a:gd name="connsiteX3" fmla="*/ 0 w 115977"/>
                      <a:gd name="connsiteY3" fmla="*/ 0 h 13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977" h="133939">
                        <a:moveTo>
                          <a:pt x="0" y="0"/>
                        </a:moveTo>
                        <a:lnTo>
                          <a:pt x="115977" y="66892"/>
                        </a:lnTo>
                        <a:lnTo>
                          <a:pt x="0" y="1339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4599D1E4-7E75-56D9-15FD-E256600DB7E6}"/>
                      </a:ext>
                    </a:extLst>
                  </p:cNvPr>
                  <p:cNvSpPr/>
                  <p:nvPr/>
                </p:nvSpPr>
                <p:spPr>
                  <a:xfrm>
                    <a:off x="583589" y="2453643"/>
                    <a:ext cx="1728512" cy="1582031"/>
                  </a:xfrm>
                  <a:custGeom>
                    <a:avLst/>
                    <a:gdLst>
                      <a:gd name="connsiteX0" fmla="*/ 1564932 w 1728512"/>
                      <a:gd name="connsiteY0" fmla="*/ 782292 h 1582031"/>
                      <a:gd name="connsiteX1" fmla="*/ 1564932 w 1728512"/>
                      <a:gd name="connsiteY1" fmla="*/ 1398722 h 1582031"/>
                      <a:gd name="connsiteX2" fmla="*/ 1398631 w 1728512"/>
                      <a:gd name="connsiteY2" fmla="*/ 1564869 h 1582031"/>
                      <a:gd name="connsiteX3" fmla="*/ 182959 w 1728512"/>
                      <a:gd name="connsiteY3" fmla="*/ 1564869 h 1582031"/>
                      <a:gd name="connsiteX4" fmla="*/ 16502 w 1728512"/>
                      <a:gd name="connsiteY4" fmla="*/ 1398722 h 1582031"/>
                      <a:gd name="connsiteX5" fmla="*/ 16502 w 1728512"/>
                      <a:gd name="connsiteY5" fmla="*/ 182740 h 1582031"/>
                      <a:gd name="connsiteX6" fmla="*/ 182649 w 1728512"/>
                      <a:gd name="connsiteY6" fmla="*/ 16593 h 1582031"/>
                      <a:gd name="connsiteX7" fmla="*/ 1398631 w 1728512"/>
                      <a:gd name="connsiteY7" fmla="*/ 16593 h 1582031"/>
                      <a:gd name="connsiteX8" fmla="*/ 1564932 w 1728512"/>
                      <a:gd name="connsiteY8" fmla="*/ 182740 h 1582031"/>
                      <a:gd name="connsiteX9" fmla="*/ 1564932 w 1728512"/>
                      <a:gd name="connsiteY9" fmla="*/ 584557 h 1582031"/>
                      <a:gd name="connsiteX10" fmla="*/ 1573294 w 1728512"/>
                      <a:gd name="connsiteY10" fmla="*/ 584557 h 1582031"/>
                      <a:gd name="connsiteX11" fmla="*/ 1581655 w 1728512"/>
                      <a:gd name="connsiteY11" fmla="*/ 584557 h 1582031"/>
                      <a:gd name="connsiteX12" fmla="*/ 1581655 w 1728512"/>
                      <a:gd name="connsiteY12" fmla="*/ 182740 h 1582031"/>
                      <a:gd name="connsiteX13" fmla="*/ 1398941 w 1728512"/>
                      <a:gd name="connsiteY13" fmla="*/ -130 h 1582031"/>
                      <a:gd name="connsiteX14" fmla="*/ 182959 w 1728512"/>
                      <a:gd name="connsiteY14" fmla="*/ -130 h 1582031"/>
                      <a:gd name="connsiteX15" fmla="*/ -66 w 1728512"/>
                      <a:gd name="connsiteY15" fmla="*/ 182895 h 1582031"/>
                      <a:gd name="connsiteX16" fmla="*/ -66 w 1728512"/>
                      <a:gd name="connsiteY16" fmla="*/ 1398877 h 1582031"/>
                      <a:gd name="connsiteX17" fmla="*/ 182959 w 1728512"/>
                      <a:gd name="connsiteY17" fmla="*/ 1581901 h 1582031"/>
                      <a:gd name="connsiteX18" fmla="*/ 1398941 w 1728512"/>
                      <a:gd name="connsiteY18" fmla="*/ 1581901 h 1582031"/>
                      <a:gd name="connsiteX19" fmla="*/ 1581965 w 1728512"/>
                      <a:gd name="connsiteY19" fmla="*/ 1398877 h 1582031"/>
                      <a:gd name="connsiteX20" fmla="*/ 1581965 w 1728512"/>
                      <a:gd name="connsiteY20" fmla="*/ 799170 h 1582031"/>
                      <a:gd name="connsiteX21" fmla="*/ 1728447 w 1728512"/>
                      <a:gd name="connsiteY21" fmla="*/ 799170 h 1582031"/>
                      <a:gd name="connsiteX22" fmla="*/ 1728447 w 1728512"/>
                      <a:gd name="connsiteY22" fmla="*/ 782292 h 1582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728512" h="1582031">
                        <a:moveTo>
                          <a:pt x="1564932" y="782292"/>
                        </a:moveTo>
                        <a:lnTo>
                          <a:pt x="1564932" y="1398722"/>
                        </a:lnTo>
                        <a:cubicBezTo>
                          <a:pt x="1564762" y="1490466"/>
                          <a:pt x="1490375" y="1564775"/>
                          <a:pt x="1398631" y="1564869"/>
                        </a:cubicBezTo>
                        <a:lnTo>
                          <a:pt x="182959" y="1564869"/>
                        </a:lnTo>
                        <a:cubicBezTo>
                          <a:pt x="91113" y="1564961"/>
                          <a:pt x="16587" y="1490575"/>
                          <a:pt x="16502" y="1398722"/>
                        </a:cubicBezTo>
                        <a:lnTo>
                          <a:pt x="16502" y="182740"/>
                        </a:lnTo>
                        <a:cubicBezTo>
                          <a:pt x="16587" y="91011"/>
                          <a:pt x="90924" y="16686"/>
                          <a:pt x="182649" y="16593"/>
                        </a:cubicBezTo>
                        <a:lnTo>
                          <a:pt x="1398631" y="16593"/>
                        </a:lnTo>
                        <a:cubicBezTo>
                          <a:pt x="1490375" y="16686"/>
                          <a:pt x="1564762" y="90995"/>
                          <a:pt x="1564932" y="182740"/>
                        </a:cubicBezTo>
                        <a:lnTo>
                          <a:pt x="1564932" y="584557"/>
                        </a:lnTo>
                        <a:cubicBezTo>
                          <a:pt x="1567719" y="584310"/>
                          <a:pt x="1570507" y="584310"/>
                          <a:pt x="1573294" y="584557"/>
                        </a:cubicBezTo>
                        <a:cubicBezTo>
                          <a:pt x="1576081" y="584325"/>
                          <a:pt x="1578868" y="584325"/>
                          <a:pt x="1581655" y="584557"/>
                        </a:cubicBezTo>
                        <a:lnTo>
                          <a:pt x="1581655" y="182740"/>
                        </a:lnTo>
                        <a:cubicBezTo>
                          <a:pt x="1581485" y="81875"/>
                          <a:pt x="1499806" y="133"/>
                          <a:pt x="1398941" y="-130"/>
                        </a:cubicBezTo>
                        <a:lnTo>
                          <a:pt x="182959" y="-130"/>
                        </a:lnTo>
                        <a:cubicBezTo>
                          <a:pt x="81948" y="40"/>
                          <a:pt x="104" y="81890"/>
                          <a:pt x="-66" y="182895"/>
                        </a:cubicBezTo>
                        <a:lnTo>
                          <a:pt x="-66" y="1398877"/>
                        </a:lnTo>
                        <a:cubicBezTo>
                          <a:pt x="104" y="1499881"/>
                          <a:pt x="81948" y="1581731"/>
                          <a:pt x="182959" y="1581901"/>
                        </a:cubicBezTo>
                        <a:lnTo>
                          <a:pt x="1398941" y="1581901"/>
                        </a:lnTo>
                        <a:cubicBezTo>
                          <a:pt x="1499945" y="1581731"/>
                          <a:pt x="1581795" y="1499881"/>
                          <a:pt x="1581965" y="1398877"/>
                        </a:cubicBezTo>
                        <a:lnTo>
                          <a:pt x="1581965" y="799170"/>
                        </a:lnTo>
                        <a:lnTo>
                          <a:pt x="1728447" y="799170"/>
                        </a:lnTo>
                        <a:lnTo>
                          <a:pt x="1728447" y="78229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1F9CE3FF-B86D-7314-E7D3-DB69F1E9DC09}"/>
                      </a:ext>
                    </a:extLst>
                  </p:cNvPr>
                  <p:cNvSpPr/>
                  <p:nvPr/>
                </p:nvSpPr>
                <p:spPr>
                  <a:xfrm>
                    <a:off x="2099966" y="3031053"/>
                    <a:ext cx="114584" cy="114584"/>
                  </a:xfrm>
                  <a:custGeom>
                    <a:avLst/>
                    <a:gdLst>
                      <a:gd name="connsiteX0" fmla="*/ -66 w 114584"/>
                      <a:gd name="connsiteY0" fmla="*/ 57317 h 114584"/>
                      <a:gd name="connsiteX1" fmla="*/ 57071 w 114584"/>
                      <a:gd name="connsiteY1" fmla="*/ -130 h 114584"/>
                      <a:gd name="connsiteX2" fmla="*/ 114518 w 114584"/>
                      <a:gd name="connsiteY2" fmla="*/ 57007 h 114584"/>
                      <a:gd name="connsiteX3" fmla="*/ 57381 w 114584"/>
                      <a:gd name="connsiteY3" fmla="*/ 114454 h 114584"/>
                      <a:gd name="connsiteX4" fmla="*/ 57226 w 114584"/>
                      <a:gd name="connsiteY4" fmla="*/ 114454 h 114584"/>
                      <a:gd name="connsiteX5" fmla="*/ -66 w 114584"/>
                      <a:gd name="connsiteY5" fmla="*/ 57317 h 114584"/>
                      <a:gd name="connsiteX6" fmla="*/ 100892 w 114584"/>
                      <a:gd name="connsiteY6" fmla="*/ 57317 h 114584"/>
                      <a:gd name="connsiteX7" fmla="*/ 57226 w 114584"/>
                      <a:gd name="connsiteY7" fmla="*/ 13342 h 114584"/>
                      <a:gd name="connsiteX8" fmla="*/ 13251 w 114584"/>
                      <a:gd name="connsiteY8" fmla="*/ 57007 h 114584"/>
                      <a:gd name="connsiteX9" fmla="*/ 56916 w 114584"/>
                      <a:gd name="connsiteY9" fmla="*/ 100983 h 114584"/>
                      <a:gd name="connsiteX10" fmla="*/ 57226 w 114584"/>
                      <a:gd name="connsiteY10" fmla="*/ 100983 h 114584"/>
                      <a:gd name="connsiteX11" fmla="*/ 100892 w 114584"/>
                      <a:gd name="connsiteY11" fmla="*/ 57317 h 11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4584" h="114584">
                        <a:moveTo>
                          <a:pt x="-66" y="57317"/>
                        </a:moveTo>
                        <a:cubicBezTo>
                          <a:pt x="-159" y="25683"/>
                          <a:pt x="25437" y="-37"/>
                          <a:pt x="57071" y="-130"/>
                        </a:cubicBezTo>
                        <a:cubicBezTo>
                          <a:pt x="88706" y="-223"/>
                          <a:pt x="114425" y="25373"/>
                          <a:pt x="114518" y="57007"/>
                        </a:cubicBezTo>
                        <a:cubicBezTo>
                          <a:pt x="114611" y="88642"/>
                          <a:pt x="89016" y="114361"/>
                          <a:pt x="57381" y="114454"/>
                        </a:cubicBezTo>
                        <a:cubicBezTo>
                          <a:pt x="57335" y="114454"/>
                          <a:pt x="57273" y="114454"/>
                          <a:pt x="57226" y="114454"/>
                        </a:cubicBezTo>
                        <a:cubicBezTo>
                          <a:pt x="25638" y="114454"/>
                          <a:pt x="27" y="88905"/>
                          <a:pt x="-66" y="57317"/>
                        </a:cubicBezTo>
                        <a:close/>
                        <a:moveTo>
                          <a:pt x="100892" y="57317"/>
                        </a:moveTo>
                        <a:cubicBezTo>
                          <a:pt x="100985" y="33115"/>
                          <a:pt x="81428" y="13435"/>
                          <a:pt x="57226" y="13342"/>
                        </a:cubicBezTo>
                        <a:cubicBezTo>
                          <a:pt x="33024" y="13264"/>
                          <a:pt x="13344" y="32806"/>
                          <a:pt x="13251" y="57007"/>
                        </a:cubicBezTo>
                        <a:cubicBezTo>
                          <a:pt x="13173" y="81209"/>
                          <a:pt x="32715" y="100890"/>
                          <a:pt x="56916" y="100983"/>
                        </a:cubicBezTo>
                        <a:cubicBezTo>
                          <a:pt x="57025" y="100983"/>
                          <a:pt x="57118" y="100983"/>
                          <a:pt x="57226" y="100983"/>
                        </a:cubicBezTo>
                        <a:cubicBezTo>
                          <a:pt x="81304" y="100905"/>
                          <a:pt x="100815" y="81395"/>
                          <a:pt x="100892" y="57317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0B8FD4AB-0A31-45EB-F8E2-696B77A40620}"/>
                      </a:ext>
                    </a:extLst>
                  </p:cNvPr>
                  <p:cNvSpPr/>
                  <p:nvPr/>
                </p:nvSpPr>
                <p:spPr>
                  <a:xfrm>
                    <a:off x="1263489" y="4226414"/>
                    <a:ext cx="151340" cy="90161"/>
                  </a:xfrm>
                  <a:custGeom>
                    <a:avLst/>
                    <a:gdLst>
                      <a:gd name="connsiteX0" fmla="*/ 150302 w 151340"/>
                      <a:gd name="connsiteY0" fmla="*/ 11355 h 90161"/>
                      <a:gd name="connsiteX1" fmla="*/ 140083 w 151340"/>
                      <a:gd name="connsiteY1" fmla="*/ 1136 h 90161"/>
                      <a:gd name="connsiteX2" fmla="*/ 133579 w 151340"/>
                      <a:gd name="connsiteY2" fmla="*/ 1136 h 90161"/>
                      <a:gd name="connsiteX3" fmla="*/ 79849 w 151340"/>
                      <a:gd name="connsiteY3" fmla="*/ 55486 h 90161"/>
                      <a:gd name="connsiteX4" fmla="*/ 73717 w 151340"/>
                      <a:gd name="connsiteY4" fmla="*/ 55702 h 90161"/>
                      <a:gd name="connsiteX5" fmla="*/ 73500 w 151340"/>
                      <a:gd name="connsiteY5" fmla="*/ 55486 h 90161"/>
                      <a:gd name="connsiteX6" fmla="*/ 17911 w 151340"/>
                      <a:gd name="connsiteY6" fmla="*/ 1136 h 90161"/>
                      <a:gd name="connsiteX7" fmla="*/ 11408 w 151340"/>
                      <a:gd name="connsiteY7" fmla="*/ 1136 h 90161"/>
                      <a:gd name="connsiteX8" fmla="*/ 1188 w 151340"/>
                      <a:gd name="connsiteY8" fmla="*/ 11355 h 90161"/>
                      <a:gd name="connsiteX9" fmla="*/ 1188 w 151340"/>
                      <a:gd name="connsiteY9" fmla="*/ 17704 h 90161"/>
                      <a:gd name="connsiteX10" fmla="*/ 72261 w 151340"/>
                      <a:gd name="connsiteY10" fmla="*/ 88777 h 90161"/>
                      <a:gd name="connsiteX11" fmla="*/ 78610 w 151340"/>
                      <a:gd name="connsiteY11" fmla="*/ 88777 h 90161"/>
                      <a:gd name="connsiteX12" fmla="*/ 149683 w 151340"/>
                      <a:gd name="connsiteY12" fmla="*/ 17704 h 90161"/>
                      <a:gd name="connsiteX13" fmla="*/ 150302 w 151340"/>
                      <a:gd name="connsiteY13" fmla="*/ 11355 h 90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1340" h="90161">
                        <a:moveTo>
                          <a:pt x="150302" y="11355"/>
                        </a:moveTo>
                        <a:lnTo>
                          <a:pt x="140083" y="1136"/>
                        </a:lnTo>
                        <a:cubicBezTo>
                          <a:pt x="138240" y="-552"/>
                          <a:pt x="135422" y="-552"/>
                          <a:pt x="133579" y="1136"/>
                        </a:cubicBezTo>
                        <a:lnTo>
                          <a:pt x="79849" y="55486"/>
                        </a:lnTo>
                        <a:cubicBezTo>
                          <a:pt x="78223" y="57235"/>
                          <a:pt x="75467" y="57344"/>
                          <a:pt x="73717" y="55702"/>
                        </a:cubicBezTo>
                        <a:cubicBezTo>
                          <a:pt x="73639" y="55641"/>
                          <a:pt x="73577" y="55563"/>
                          <a:pt x="73500" y="55486"/>
                        </a:cubicBezTo>
                        <a:lnTo>
                          <a:pt x="17911" y="1136"/>
                        </a:lnTo>
                        <a:cubicBezTo>
                          <a:pt x="16069" y="-552"/>
                          <a:pt x="13251" y="-552"/>
                          <a:pt x="11408" y="1136"/>
                        </a:cubicBezTo>
                        <a:lnTo>
                          <a:pt x="1188" y="11355"/>
                        </a:lnTo>
                        <a:cubicBezTo>
                          <a:pt x="-484" y="13136"/>
                          <a:pt x="-484" y="15923"/>
                          <a:pt x="1188" y="17704"/>
                        </a:cubicBezTo>
                        <a:lnTo>
                          <a:pt x="72261" y="88777"/>
                        </a:lnTo>
                        <a:cubicBezTo>
                          <a:pt x="74042" y="90449"/>
                          <a:pt x="76829" y="90449"/>
                          <a:pt x="78610" y="88777"/>
                        </a:cubicBezTo>
                        <a:lnTo>
                          <a:pt x="149683" y="17704"/>
                        </a:lnTo>
                        <a:cubicBezTo>
                          <a:pt x="151541" y="16094"/>
                          <a:pt x="151804" y="13307"/>
                          <a:pt x="150302" y="11355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3AA32D72-B388-E347-0312-63843092C610}"/>
                      </a:ext>
                    </a:extLst>
                  </p:cNvPr>
                  <p:cNvSpPr/>
                  <p:nvPr/>
                </p:nvSpPr>
                <p:spPr>
                  <a:xfrm>
                    <a:off x="1263489" y="4306623"/>
                    <a:ext cx="151340" cy="90161"/>
                  </a:xfrm>
                  <a:custGeom>
                    <a:avLst/>
                    <a:gdLst>
                      <a:gd name="connsiteX0" fmla="*/ 150302 w 151340"/>
                      <a:gd name="connsiteY0" fmla="*/ 11355 h 90161"/>
                      <a:gd name="connsiteX1" fmla="*/ 140083 w 151340"/>
                      <a:gd name="connsiteY1" fmla="*/ 1136 h 90161"/>
                      <a:gd name="connsiteX2" fmla="*/ 133579 w 151340"/>
                      <a:gd name="connsiteY2" fmla="*/ 1136 h 90161"/>
                      <a:gd name="connsiteX3" fmla="*/ 79849 w 151340"/>
                      <a:gd name="connsiteY3" fmla="*/ 55486 h 90161"/>
                      <a:gd name="connsiteX4" fmla="*/ 73717 w 151340"/>
                      <a:gd name="connsiteY4" fmla="*/ 55702 h 90161"/>
                      <a:gd name="connsiteX5" fmla="*/ 73500 w 151340"/>
                      <a:gd name="connsiteY5" fmla="*/ 55486 h 90161"/>
                      <a:gd name="connsiteX6" fmla="*/ 17911 w 151340"/>
                      <a:gd name="connsiteY6" fmla="*/ 1136 h 90161"/>
                      <a:gd name="connsiteX7" fmla="*/ 11408 w 151340"/>
                      <a:gd name="connsiteY7" fmla="*/ 1136 h 90161"/>
                      <a:gd name="connsiteX8" fmla="*/ 1188 w 151340"/>
                      <a:gd name="connsiteY8" fmla="*/ 11355 h 90161"/>
                      <a:gd name="connsiteX9" fmla="*/ 1188 w 151340"/>
                      <a:gd name="connsiteY9" fmla="*/ 17704 h 90161"/>
                      <a:gd name="connsiteX10" fmla="*/ 72261 w 151340"/>
                      <a:gd name="connsiteY10" fmla="*/ 88777 h 90161"/>
                      <a:gd name="connsiteX11" fmla="*/ 78610 w 151340"/>
                      <a:gd name="connsiteY11" fmla="*/ 88777 h 90161"/>
                      <a:gd name="connsiteX12" fmla="*/ 149683 w 151340"/>
                      <a:gd name="connsiteY12" fmla="*/ 17704 h 90161"/>
                      <a:gd name="connsiteX13" fmla="*/ 150302 w 151340"/>
                      <a:gd name="connsiteY13" fmla="*/ 11355 h 90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1340" h="90161">
                        <a:moveTo>
                          <a:pt x="150302" y="11355"/>
                        </a:moveTo>
                        <a:lnTo>
                          <a:pt x="140083" y="1136"/>
                        </a:lnTo>
                        <a:cubicBezTo>
                          <a:pt x="138240" y="-552"/>
                          <a:pt x="135422" y="-552"/>
                          <a:pt x="133579" y="1136"/>
                        </a:cubicBezTo>
                        <a:lnTo>
                          <a:pt x="79849" y="55486"/>
                        </a:lnTo>
                        <a:cubicBezTo>
                          <a:pt x="78223" y="57235"/>
                          <a:pt x="75467" y="57344"/>
                          <a:pt x="73717" y="55702"/>
                        </a:cubicBezTo>
                        <a:cubicBezTo>
                          <a:pt x="73639" y="55641"/>
                          <a:pt x="73577" y="55563"/>
                          <a:pt x="73500" y="55486"/>
                        </a:cubicBezTo>
                        <a:lnTo>
                          <a:pt x="17911" y="1136"/>
                        </a:lnTo>
                        <a:cubicBezTo>
                          <a:pt x="16069" y="-552"/>
                          <a:pt x="13251" y="-552"/>
                          <a:pt x="11408" y="1136"/>
                        </a:cubicBezTo>
                        <a:lnTo>
                          <a:pt x="1188" y="11355"/>
                        </a:lnTo>
                        <a:cubicBezTo>
                          <a:pt x="-484" y="13136"/>
                          <a:pt x="-484" y="15923"/>
                          <a:pt x="1188" y="17704"/>
                        </a:cubicBezTo>
                        <a:lnTo>
                          <a:pt x="72261" y="88777"/>
                        </a:lnTo>
                        <a:cubicBezTo>
                          <a:pt x="74042" y="90449"/>
                          <a:pt x="76829" y="90449"/>
                          <a:pt x="78610" y="88777"/>
                        </a:cubicBezTo>
                        <a:lnTo>
                          <a:pt x="149683" y="17704"/>
                        </a:lnTo>
                        <a:cubicBezTo>
                          <a:pt x="151541" y="16094"/>
                          <a:pt x="151804" y="13306"/>
                          <a:pt x="150302" y="11355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0FDDD547-661E-F1DE-4F3A-B256A123DBE4}"/>
                    </a:ext>
                  </a:extLst>
                </p:cNvPr>
                <p:cNvGrpSpPr/>
                <p:nvPr/>
              </p:nvGrpSpPr>
              <p:grpSpPr>
                <a:xfrm>
                  <a:off x="2942815" y="2453643"/>
                  <a:ext cx="1824824" cy="1943140"/>
                  <a:chOff x="2470970" y="2453643"/>
                  <a:chExt cx="1824824" cy="1943140"/>
                </a:xfrm>
              </p:grpSpPr>
              <p:sp>
                <p:nvSpPr>
                  <p:cNvPr id="8" name="Freeform: Shape 7">
                    <a:extLst>
                      <a:ext uri="{FF2B5EF4-FFF2-40B4-BE49-F238E27FC236}">
                        <a16:creationId xmlns:a16="http://schemas.microsoft.com/office/drawing/2014/main" id="{2DB766A1-D336-6F79-BA4D-2D230255A614}"/>
                      </a:ext>
                    </a:extLst>
                  </p:cNvPr>
                  <p:cNvSpPr/>
                  <p:nvPr/>
                </p:nvSpPr>
                <p:spPr>
                  <a:xfrm>
                    <a:off x="2598870" y="2581389"/>
                    <a:ext cx="1326075" cy="1326075"/>
                  </a:xfrm>
                  <a:custGeom>
                    <a:avLst/>
                    <a:gdLst>
                      <a:gd name="connsiteX0" fmla="*/ 1135928 w 1326075"/>
                      <a:gd name="connsiteY0" fmla="*/ 0 h 1326075"/>
                      <a:gd name="connsiteX1" fmla="*/ 1326075 w 1326075"/>
                      <a:gd name="connsiteY1" fmla="*/ 0 h 1326075"/>
                      <a:gd name="connsiteX2" fmla="*/ 1326075 w 1326075"/>
                      <a:gd name="connsiteY2" fmla="*/ 1326076 h 1326075"/>
                      <a:gd name="connsiteX3" fmla="*/ 1135928 w 1326075"/>
                      <a:gd name="connsiteY3" fmla="*/ 1326076 h 1326075"/>
                      <a:gd name="connsiteX4" fmla="*/ 190147 w 1326075"/>
                      <a:gd name="connsiteY4" fmla="*/ 1326076 h 1326075"/>
                      <a:gd name="connsiteX5" fmla="*/ 0 w 1326075"/>
                      <a:gd name="connsiteY5" fmla="*/ 1326076 h 1326075"/>
                      <a:gd name="connsiteX6" fmla="*/ 0 w 1326075"/>
                      <a:gd name="connsiteY6" fmla="*/ 0 h 1326075"/>
                      <a:gd name="connsiteX7" fmla="*/ 190147 w 1326075"/>
                      <a:gd name="connsiteY7" fmla="*/ 0 h 1326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6075" h="1326075">
                        <a:moveTo>
                          <a:pt x="1135928" y="0"/>
                        </a:moveTo>
                        <a:cubicBezTo>
                          <a:pt x="1240944" y="0"/>
                          <a:pt x="1326075" y="0"/>
                          <a:pt x="1326075" y="0"/>
                        </a:cubicBezTo>
                        <a:lnTo>
                          <a:pt x="1326075" y="1326076"/>
                        </a:lnTo>
                        <a:cubicBezTo>
                          <a:pt x="1326075" y="1326076"/>
                          <a:pt x="1240944" y="1326076"/>
                          <a:pt x="1135928" y="1326076"/>
                        </a:cubicBezTo>
                        <a:lnTo>
                          <a:pt x="190147" y="1326076"/>
                        </a:lnTo>
                        <a:cubicBezTo>
                          <a:pt x="85132" y="1326076"/>
                          <a:pt x="0" y="1326076"/>
                          <a:pt x="0" y="1326076"/>
                        </a:cubicBezTo>
                        <a:lnTo>
                          <a:pt x="0" y="0"/>
                        </a:lnTo>
                        <a:cubicBezTo>
                          <a:pt x="0" y="0"/>
                          <a:pt x="85132" y="0"/>
                          <a:pt x="190147" y="0"/>
                        </a:cubicBezTo>
                        <a:close/>
                      </a:path>
                    </a:pathLst>
                  </a:custGeom>
                  <a:solidFill>
                    <a:srgbClr val="A3CE37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0BD42D54-563C-259C-EAA4-362DEA90D7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719803" y="2702476"/>
                    <a:ext cx="1084210" cy="1084210"/>
                  </a:xfrm>
                  <a:custGeom>
                    <a:avLst/>
                    <a:gdLst>
                      <a:gd name="connsiteX0" fmla="*/ 1025769 w 1084210"/>
                      <a:gd name="connsiteY0" fmla="*/ -130 h 1084210"/>
                      <a:gd name="connsiteX1" fmla="*/ 1084145 w 1084210"/>
                      <a:gd name="connsiteY1" fmla="*/ -130 h 1084210"/>
                      <a:gd name="connsiteX2" fmla="*/ 1084145 w 1084210"/>
                      <a:gd name="connsiteY2" fmla="*/ 1084081 h 1084210"/>
                      <a:gd name="connsiteX3" fmla="*/ 1025769 w 1084210"/>
                      <a:gd name="connsiteY3" fmla="*/ 1084081 h 1084210"/>
                      <a:gd name="connsiteX4" fmla="*/ 58310 w 1084210"/>
                      <a:gd name="connsiteY4" fmla="*/ 1084081 h 1084210"/>
                      <a:gd name="connsiteX5" fmla="*/ -66 w 1084210"/>
                      <a:gd name="connsiteY5" fmla="*/ 1084081 h 1084210"/>
                      <a:gd name="connsiteX6" fmla="*/ -66 w 1084210"/>
                      <a:gd name="connsiteY6" fmla="*/ -130 h 1084210"/>
                      <a:gd name="connsiteX7" fmla="*/ 58310 w 1084210"/>
                      <a:gd name="connsiteY7" fmla="*/ -130 h 1084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4210" h="1084210">
                        <a:moveTo>
                          <a:pt x="1025769" y="-130"/>
                        </a:moveTo>
                        <a:cubicBezTo>
                          <a:pt x="1058009" y="-130"/>
                          <a:pt x="1084145" y="-130"/>
                          <a:pt x="1084145" y="-130"/>
                        </a:cubicBezTo>
                        <a:lnTo>
                          <a:pt x="1084145" y="1084081"/>
                        </a:lnTo>
                        <a:cubicBezTo>
                          <a:pt x="1084145" y="1084081"/>
                          <a:pt x="1058009" y="1084081"/>
                          <a:pt x="1025769" y="1084081"/>
                        </a:cubicBezTo>
                        <a:lnTo>
                          <a:pt x="58310" y="1084081"/>
                        </a:lnTo>
                        <a:cubicBezTo>
                          <a:pt x="26070" y="1084081"/>
                          <a:pt x="-66" y="1084081"/>
                          <a:pt x="-66" y="1084081"/>
                        </a:cubicBezTo>
                        <a:lnTo>
                          <a:pt x="-66" y="-130"/>
                        </a:lnTo>
                        <a:cubicBezTo>
                          <a:pt x="-66" y="-130"/>
                          <a:pt x="26070" y="-130"/>
                          <a:pt x="58310" y="-130"/>
                        </a:cubicBezTo>
                        <a:close/>
                      </a:path>
                    </a:pathLst>
                  </a:cu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5715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BA203DE7-97B4-57BA-6731-7BB1B5DB10CE}"/>
                      </a:ext>
                    </a:extLst>
                  </p:cNvPr>
                  <p:cNvSpPr/>
                  <p:nvPr/>
                </p:nvSpPr>
                <p:spPr>
                  <a:xfrm>
                    <a:off x="4179817" y="3177534"/>
                    <a:ext cx="115977" cy="133939"/>
                  </a:xfrm>
                  <a:custGeom>
                    <a:avLst/>
                    <a:gdLst>
                      <a:gd name="connsiteX0" fmla="*/ 0 w 115977"/>
                      <a:gd name="connsiteY0" fmla="*/ 0 h 133939"/>
                      <a:gd name="connsiteX1" fmla="*/ 115978 w 115977"/>
                      <a:gd name="connsiteY1" fmla="*/ 66892 h 133939"/>
                      <a:gd name="connsiteX2" fmla="*/ 0 w 115977"/>
                      <a:gd name="connsiteY2" fmla="*/ 133939 h 133939"/>
                      <a:gd name="connsiteX3" fmla="*/ 0 w 115977"/>
                      <a:gd name="connsiteY3" fmla="*/ 0 h 13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977" h="133939">
                        <a:moveTo>
                          <a:pt x="0" y="0"/>
                        </a:moveTo>
                        <a:lnTo>
                          <a:pt x="115978" y="66892"/>
                        </a:lnTo>
                        <a:lnTo>
                          <a:pt x="0" y="1339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E34AEB-FCC2-799A-2A0B-296A9B883738}"/>
                      </a:ext>
                    </a:extLst>
                  </p:cNvPr>
                  <p:cNvSpPr/>
                  <p:nvPr/>
                </p:nvSpPr>
                <p:spPr>
                  <a:xfrm>
                    <a:off x="2470970" y="2453643"/>
                    <a:ext cx="1728667" cy="1582031"/>
                  </a:xfrm>
                  <a:custGeom>
                    <a:avLst/>
                    <a:gdLst>
                      <a:gd name="connsiteX0" fmla="*/ 1565242 w 1728667"/>
                      <a:gd name="connsiteY0" fmla="*/ 782292 h 1582031"/>
                      <a:gd name="connsiteX1" fmla="*/ 1565242 w 1728667"/>
                      <a:gd name="connsiteY1" fmla="*/ 1398722 h 1582031"/>
                      <a:gd name="connsiteX2" fmla="*/ 1398941 w 1728667"/>
                      <a:gd name="connsiteY2" fmla="*/ 1564869 h 1582031"/>
                      <a:gd name="connsiteX3" fmla="*/ 182958 w 1728667"/>
                      <a:gd name="connsiteY3" fmla="*/ 1564869 h 1582031"/>
                      <a:gd name="connsiteX4" fmla="*/ 16812 w 1728667"/>
                      <a:gd name="connsiteY4" fmla="*/ 1398722 h 1582031"/>
                      <a:gd name="connsiteX5" fmla="*/ 16812 w 1728667"/>
                      <a:gd name="connsiteY5" fmla="*/ 182740 h 1582031"/>
                      <a:gd name="connsiteX6" fmla="*/ 182958 w 1728667"/>
                      <a:gd name="connsiteY6" fmla="*/ 16593 h 1582031"/>
                      <a:gd name="connsiteX7" fmla="*/ 1398941 w 1728667"/>
                      <a:gd name="connsiteY7" fmla="*/ 16593 h 1582031"/>
                      <a:gd name="connsiteX8" fmla="*/ 1565242 w 1728667"/>
                      <a:gd name="connsiteY8" fmla="*/ 182740 h 1582031"/>
                      <a:gd name="connsiteX9" fmla="*/ 1565242 w 1728667"/>
                      <a:gd name="connsiteY9" fmla="*/ 584557 h 1582031"/>
                      <a:gd name="connsiteX10" fmla="*/ 1573604 w 1728667"/>
                      <a:gd name="connsiteY10" fmla="*/ 584557 h 1582031"/>
                      <a:gd name="connsiteX11" fmla="*/ 1581965 w 1728667"/>
                      <a:gd name="connsiteY11" fmla="*/ 584557 h 1582031"/>
                      <a:gd name="connsiteX12" fmla="*/ 1581965 w 1728667"/>
                      <a:gd name="connsiteY12" fmla="*/ 182740 h 1582031"/>
                      <a:gd name="connsiteX13" fmla="*/ 1398941 w 1728667"/>
                      <a:gd name="connsiteY13" fmla="*/ -130 h 1582031"/>
                      <a:gd name="connsiteX14" fmla="*/ 182958 w 1728667"/>
                      <a:gd name="connsiteY14" fmla="*/ -130 h 1582031"/>
                      <a:gd name="connsiteX15" fmla="*/ -66 w 1728667"/>
                      <a:gd name="connsiteY15" fmla="*/ 182895 h 1582031"/>
                      <a:gd name="connsiteX16" fmla="*/ -66 w 1728667"/>
                      <a:gd name="connsiteY16" fmla="*/ 1398877 h 1582031"/>
                      <a:gd name="connsiteX17" fmla="*/ 182958 w 1728667"/>
                      <a:gd name="connsiteY17" fmla="*/ 1581901 h 1582031"/>
                      <a:gd name="connsiteX18" fmla="*/ 1398941 w 1728667"/>
                      <a:gd name="connsiteY18" fmla="*/ 1581901 h 1582031"/>
                      <a:gd name="connsiteX19" fmla="*/ 1582120 w 1728667"/>
                      <a:gd name="connsiteY19" fmla="*/ 1398722 h 1582031"/>
                      <a:gd name="connsiteX20" fmla="*/ 1582120 w 1728667"/>
                      <a:gd name="connsiteY20" fmla="*/ 799170 h 1582031"/>
                      <a:gd name="connsiteX21" fmla="*/ 1728601 w 1728667"/>
                      <a:gd name="connsiteY21" fmla="*/ 799170 h 1582031"/>
                      <a:gd name="connsiteX22" fmla="*/ 1728601 w 1728667"/>
                      <a:gd name="connsiteY22" fmla="*/ 782292 h 1582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728667" h="1582031">
                        <a:moveTo>
                          <a:pt x="1565242" y="782292"/>
                        </a:moveTo>
                        <a:lnTo>
                          <a:pt x="1565242" y="1398722"/>
                        </a:lnTo>
                        <a:cubicBezTo>
                          <a:pt x="1565071" y="1490466"/>
                          <a:pt x="1490685" y="1564775"/>
                          <a:pt x="1398941" y="1564869"/>
                        </a:cubicBezTo>
                        <a:lnTo>
                          <a:pt x="182958" y="1564869"/>
                        </a:lnTo>
                        <a:cubicBezTo>
                          <a:pt x="91229" y="1564775"/>
                          <a:pt x="16905" y="1490451"/>
                          <a:pt x="16812" y="1398722"/>
                        </a:cubicBezTo>
                        <a:lnTo>
                          <a:pt x="16812" y="182740"/>
                        </a:lnTo>
                        <a:cubicBezTo>
                          <a:pt x="16905" y="91011"/>
                          <a:pt x="91229" y="16686"/>
                          <a:pt x="182958" y="16593"/>
                        </a:cubicBezTo>
                        <a:lnTo>
                          <a:pt x="1398941" y="16593"/>
                        </a:lnTo>
                        <a:cubicBezTo>
                          <a:pt x="1490685" y="16686"/>
                          <a:pt x="1565071" y="90995"/>
                          <a:pt x="1565242" y="182740"/>
                        </a:cubicBezTo>
                        <a:lnTo>
                          <a:pt x="1565242" y="584557"/>
                        </a:lnTo>
                        <a:cubicBezTo>
                          <a:pt x="1568029" y="584310"/>
                          <a:pt x="1570816" y="584310"/>
                          <a:pt x="1573604" y="584557"/>
                        </a:cubicBezTo>
                        <a:cubicBezTo>
                          <a:pt x="1576391" y="584325"/>
                          <a:pt x="1579178" y="584325"/>
                          <a:pt x="1581965" y="584557"/>
                        </a:cubicBezTo>
                        <a:lnTo>
                          <a:pt x="1581965" y="182740"/>
                        </a:lnTo>
                        <a:cubicBezTo>
                          <a:pt x="1581795" y="81751"/>
                          <a:pt x="1499929" y="-37"/>
                          <a:pt x="1398941" y="-130"/>
                        </a:cubicBezTo>
                        <a:lnTo>
                          <a:pt x="182958" y="-130"/>
                        </a:lnTo>
                        <a:cubicBezTo>
                          <a:pt x="81954" y="40"/>
                          <a:pt x="104" y="81890"/>
                          <a:pt x="-66" y="182895"/>
                        </a:cubicBezTo>
                        <a:lnTo>
                          <a:pt x="-66" y="1398877"/>
                        </a:lnTo>
                        <a:cubicBezTo>
                          <a:pt x="104" y="1499881"/>
                          <a:pt x="81954" y="1581731"/>
                          <a:pt x="182958" y="1581901"/>
                        </a:cubicBezTo>
                        <a:lnTo>
                          <a:pt x="1398941" y="1581901"/>
                        </a:lnTo>
                        <a:cubicBezTo>
                          <a:pt x="1500068" y="1581808"/>
                          <a:pt x="1582042" y="1499850"/>
                          <a:pt x="1582120" y="1398722"/>
                        </a:cubicBezTo>
                        <a:lnTo>
                          <a:pt x="1582120" y="799170"/>
                        </a:lnTo>
                        <a:lnTo>
                          <a:pt x="1728601" y="799170"/>
                        </a:lnTo>
                        <a:lnTo>
                          <a:pt x="1728601" y="78229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2006FDD0-E089-3C68-B871-38350AB76D8F}"/>
                      </a:ext>
                    </a:extLst>
                  </p:cNvPr>
                  <p:cNvSpPr/>
                  <p:nvPr/>
                </p:nvSpPr>
                <p:spPr>
                  <a:xfrm>
                    <a:off x="3987347" y="3031053"/>
                    <a:ext cx="114584" cy="114584"/>
                  </a:xfrm>
                  <a:custGeom>
                    <a:avLst/>
                    <a:gdLst>
                      <a:gd name="connsiteX0" fmla="*/ -66 w 114584"/>
                      <a:gd name="connsiteY0" fmla="*/ 57317 h 114584"/>
                      <a:gd name="connsiteX1" fmla="*/ 57071 w 114584"/>
                      <a:gd name="connsiteY1" fmla="*/ -130 h 114584"/>
                      <a:gd name="connsiteX2" fmla="*/ 114518 w 114584"/>
                      <a:gd name="connsiteY2" fmla="*/ 57007 h 114584"/>
                      <a:gd name="connsiteX3" fmla="*/ 57381 w 114584"/>
                      <a:gd name="connsiteY3" fmla="*/ 114454 h 114584"/>
                      <a:gd name="connsiteX4" fmla="*/ 57226 w 114584"/>
                      <a:gd name="connsiteY4" fmla="*/ 114454 h 114584"/>
                      <a:gd name="connsiteX5" fmla="*/ -66 w 114584"/>
                      <a:gd name="connsiteY5" fmla="*/ 57317 h 114584"/>
                      <a:gd name="connsiteX6" fmla="*/ 100892 w 114584"/>
                      <a:gd name="connsiteY6" fmla="*/ 57317 h 114584"/>
                      <a:gd name="connsiteX7" fmla="*/ 57226 w 114584"/>
                      <a:gd name="connsiteY7" fmla="*/ 13342 h 114584"/>
                      <a:gd name="connsiteX8" fmla="*/ 13251 w 114584"/>
                      <a:gd name="connsiteY8" fmla="*/ 57007 h 114584"/>
                      <a:gd name="connsiteX9" fmla="*/ 56916 w 114584"/>
                      <a:gd name="connsiteY9" fmla="*/ 100983 h 114584"/>
                      <a:gd name="connsiteX10" fmla="*/ 57226 w 114584"/>
                      <a:gd name="connsiteY10" fmla="*/ 100983 h 114584"/>
                      <a:gd name="connsiteX11" fmla="*/ 100892 w 114584"/>
                      <a:gd name="connsiteY11" fmla="*/ 57317 h 11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4584" h="114584">
                        <a:moveTo>
                          <a:pt x="-66" y="57317"/>
                        </a:moveTo>
                        <a:cubicBezTo>
                          <a:pt x="-159" y="25683"/>
                          <a:pt x="25437" y="-37"/>
                          <a:pt x="57071" y="-130"/>
                        </a:cubicBezTo>
                        <a:cubicBezTo>
                          <a:pt x="88706" y="-223"/>
                          <a:pt x="114425" y="25373"/>
                          <a:pt x="114518" y="57007"/>
                        </a:cubicBezTo>
                        <a:cubicBezTo>
                          <a:pt x="114596" y="88642"/>
                          <a:pt x="89015" y="114361"/>
                          <a:pt x="57381" y="114454"/>
                        </a:cubicBezTo>
                        <a:cubicBezTo>
                          <a:pt x="57335" y="114454"/>
                          <a:pt x="57273" y="114454"/>
                          <a:pt x="57226" y="114454"/>
                        </a:cubicBezTo>
                        <a:cubicBezTo>
                          <a:pt x="25638" y="114454"/>
                          <a:pt x="27" y="88905"/>
                          <a:pt x="-66" y="57317"/>
                        </a:cubicBezTo>
                        <a:close/>
                        <a:moveTo>
                          <a:pt x="100892" y="57317"/>
                        </a:moveTo>
                        <a:cubicBezTo>
                          <a:pt x="100985" y="33115"/>
                          <a:pt x="81428" y="13435"/>
                          <a:pt x="57226" y="13342"/>
                        </a:cubicBezTo>
                        <a:cubicBezTo>
                          <a:pt x="33024" y="13264"/>
                          <a:pt x="13344" y="32806"/>
                          <a:pt x="13251" y="57007"/>
                        </a:cubicBezTo>
                        <a:cubicBezTo>
                          <a:pt x="13158" y="81209"/>
                          <a:pt x="32715" y="100890"/>
                          <a:pt x="56916" y="100983"/>
                        </a:cubicBezTo>
                        <a:cubicBezTo>
                          <a:pt x="57025" y="100983"/>
                          <a:pt x="57118" y="100983"/>
                          <a:pt x="57226" y="100983"/>
                        </a:cubicBezTo>
                        <a:cubicBezTo>
                          <a:pt x="81304" y="100905"/>
                          <a:pt x="100799" y="81395"/>
                          <a:pt x="100892" y="57317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8DCDA0B-1704-AC63-3FFA-34AB8F4ED2C4}"/>
                      </a:ext>
                    </a:extLst>
                  </p:cNvPr>
                  <p:cNvSpPr/>
                  <p:nvPr/>
                </p:nvSpPr>
                <p:spPr>
                  <a:xfrm>
                    <a:off x="3186510" y="4226426"/>
                    <a:ext cx="150976" cy="90149"/>
                  </a:xfrm>
                  <a:custGeom>
                    <a:avLst/>
                    <a:gdLst>
                      <a:gd name="connsiteX0" fmla="*/ 149657 w 150976"/>
                      <a:gd name="connsiteY0" fmla="*/ 11344 h 90149"/>
                      <a:gd name="connsiteX1" fmla="*/ 139437 w 150976"/>
                      <a:gd name="connsiteY1" fmla="*/ 1124 h 90149"/>
                      <a:gd name="connsiteX2" fmla="*/ 133088 w 150976"/>
                      <a:gd name="connsiteY2" fmla="*/ 1124 h 90149"/>
                      <a:gd name="connsiteX3" fmla="*/ 78584 w 150976"/>
                      <a:gd name="connsiteY3" fmla="*/ 55474 h 90149"/>
                      <a:gd name="connsiteX4" fmla="*/ 72452 w 150976"/>
                      <a:gd name="connsiteY4" fmla="*/ 55691 h 90149"/>
                      <a:gd name="connsiteX5" fmla="*/ 72235 w 150976"/>
                      <a:gd name="connsiteY5" fmla="*/ 55474 h 90149"/>
                      <a:gd name="connsiteX6" fmla="*/ 17885 w 150976"/>
                      <a:gd name="connsiteY6" fmla="*/ 1124 h 90149"/>
                      <a:gd name="connsiteX7" fmla="*/ 11537 w 150976"/>
                      <a:gd name="connsiteY7" fmla="*/ 1124 h 90149"/>
                      <a:gd name="connsiteX8" fmla="*/ 1317 w 150976"/>
                      <a:gd name="connsiteY8" fmla="*/ 11344 h 90149"/>
                      <a:gd name="connsiteX9" fmla="*/ 1100 w 150976"/>
                      <a:gd name="connsiteY9" fmla="*/ 17476 h 90149"/>
                      <a:gd name="connsiteX10" fmla="*/ 1317 w 150976"/>
                      <a:gd name="connsiteY10" fmla="*/ 17692 h 90149"/>
                      <a:gd name="connsiteX11" fmla="*/ 72235 w 150976"/>
                      <a:gd name="connsiteY11" fmla="*/ 88765 h 90149"/>
                      <a:gd name="connsiteX12" fmla="*/ 78584 w 150976"/>
                      <a:gd name="connsiteY12" fmla="*/ 88765 h 90149"/>
                      <a:gd name="connsiteX13" fmla="*/ 149657 w 150976"/>
                      <a:gd name="connsiteY13" fmla="*/ 17692 h 90149"/>
                      <a:gd name="connsiteX14" fmla="*/ 149657 w 150976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976" h="90149">
                        <a:moveTo>
                          <a:pt x="149657" y="11344"/>
                        </a:moveTo>
                        <a:lnTo>
                          <a:pt x="139437" y="1124"/>
                        </a:lnTo>
                        <a:cubicBezTo>
                          <a:pt x="137656" y="-548"/>
                          <a:pt x="134869" y="-548"/>
                          <a:pt x="133088" y="1124"/>
                        </a:cubicBezTo>
                        <a:lnTo>
                          <a:pt x="78584" y="55474"/>
                        </a:lnTo>
                        <a:cubicBezTo>
                          <a:pt x="76958" y="57224"/>
                          <a:pt x="74202" y="57332"/>
                          <a:pt x="72452" y="55691"/>
                        </a:cubicBezTo>
                        <a:cubicBezTo>
                          <a:pt x="72374" y="55629"/>
                          <a:pt x="72313" y="55552"/>
                          <a:pt x="72235" y="55474"/>
                        </a:cubicBezTo>
                        <a:lnTo>
                          <a:pt x="17885" y="1124"/>
                        </a:lnTo>
                        <a:cubicBezTo>
                          <a:pt x="16104" y="-548"/>
                          <a:pt x="13317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10"/>
                          <a:pt x="1100" y="17476"/>
                        </a:cubicBezTo>
                        <a:cubicBezTo>
                          <a:pt x="1162" y="17553"/>
                          <a:pt x="1240" y="17615"/>
                          <a:pt x="1317" y="17692"/>
                        </a:cubicBezTo>
                        <a:lnTo>
                          <a:pt x="72235" y="88765"/>
                        </a:lnTo>
                        <a:cubicBezTo>
                          <a:pt x="74016" y="90438"/>
                          <a:pt x="76803" y="90438"/>
                          <a:pt x="78584" y="88765"/>
                        </a:cubicBezTo>
                        <a:lnTo>
                          <a:pt x="149657" y="17692"/>
                        </a:lnTo>
                        <a:cubicBezTo>
                          <a:pt x="151329" y="15912"/>
                          <a:pt x="151329" y="13124"/>
                          <a:pt x="149657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9829B9C3-2B55-3935-A7BA-BC022210826C}"/>
                      </a:ext>
                    </a:extLst>
                  </p:cNvPr>
                  <p:cNvSpPr/>
                  <p:nvPr/>
                </p:nvSpPr>
                <p:spPr>
                  <a:xfrm>
                    <a:off x="3186510" y="4306634"/>
                    <a:ext cx="150976" cy="90149"/>
                  </a:xfrm>
                  <a:custGeom>
                    <a:avLst/>
                    <a:gdLst>
                      <a:gd name="connsiteX0" fmla="*/ 149657 w 150976"/>
                      <a:gd name="connsiteY0" fmla="*/ 11344 h 90149"/>
                      <a:gd name="connsiteX1" fmla="*/ 139437 w 150976"/>
                      <a:gd name="connsiteY1" fmla="*/ 1124 h 90149"/>
                      <a:gd name="connsiteX2" fmla="*/ 133088 w 150976"/>
                      <a:gd name="connsiteY2" fmla="*/ 1124 h 90149"/>
                      <a:gd name="connsiteX3" fmla="*/ 78584 w 150976"/>
                      <a:gd name="connsiteY3" fmla="*/ 55474 h 90149"/>
                      <a:gd name="connsiteX4" fmla="*/ 72452 w 150976"/>
                      <a:gd name="connsiteY4" fmla="*/ 55691 h 90149"/>
                      <a:gd name="connsiteX5" fmla="*/ 72235 w 150976"/>
                      <a:gd name="connsiteY5" fmla="*/ 55474 h 90149"/>
                      <a:gd name="connsiteX6" fmla="*/ 17885 w 150976"/>
                      <a:gd name="connsiteY6" fmla="*/ 1124 h 90149"/>
                      <a:gd name="connsiteX7" fmla="*/ 11537 w 150976"/>
                      <a:gd name="connsiteY7" fmla="*/ 1124 h 90149"/>
                      <a:gd name="connsiteX8" fmla="*/ 1317 w 150976"/>
                      <a:gd name="connsiteY8" fmla="*/ 11344 h 90149"/>
                      <a:gd name="connsiteX9" fmla="*/ 1100 w 150976"/>
                      <a:gd name="connsiteY9" fmla="*/ 17476 h 90149"/>
                      <a:gd name="connsiteX10" fmla="*/ 1317 w 150976"/>
                      <a:gd name="connsiteY10" fmla="*/ 17693 h 90149"/>
                      <a:gd name="connsiteX11" fmla="*/ 72235 w 150976"/>
                      <a:gd name="connsiteY11" fmla="*/ 88765 h 90149"/>
                      <a:gd name="connsiteX12" fmla="*/ 78584 w 150976"/>
                      <a:gd name="connsiteY12" fmla="*/ 88765 h 90149"/>
                      <a:gd name="connsiteX13" fmla="*/ 149657 w 150976"/>
                      <a:gd name="connsiteY13" fmla="*/ 17693 h 90149"/>
                      <a:gd name="connsiteX14" fmla="*/ 149657 w 150976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976" h="90149">
                        <a:moveTo>
                          <a:pt x="149657" y="11344"/>
                        </a:moveTo>
                        <a:lnTo>
                          <a:pt x="139437" y="1124"/>
                        </a:lnTo>
                        <a:cubicBezTo>
                          <a:pt x="137656" y="-548"/>
                          <a:pt x="134869" y="-548"/>
                          <a:pt x="133088" y="1124"/>
                        </a:cubicBezTo>
                        <a:lnTo>
                          <a:pt x="78584" y="55474"/>
                        </a:lnTo>
                        <a:cubicBezTo>
                          <a:pt x="76958" y="57224"/>
                          <a:pt x="74202" y="57332"/>
                          <a:pt x="72452" y="55691"/>
                        </a:cubicBezTo>
                        <a:cubicBezTo>
                          <a:pt x="72374" y="55629"/>
                          <a:pt x="72313" y="55552"/>
                          <a:pt x="72235" y="55474"/>
                        </a:cubicBezTo>
                        <a:lnTo>
                          <a:pt x="17885" y="1124"/>
                        </a:lnTo>
                        <a:cubicBezTo>
                          <a:pt x="16104" y="-548"/>
                          <a:pt x="13317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26"/>
                          <a:pt x="1100" y="17476"/>
                        </a:cubicBezTo>
                        <a:cubicBezTo>
                          <a:pt x="1162" y="17553"/>
                          <a:pt x="1240" y="17615"/>
                          <a:pt x="1317" y="17693"/>
                        </a:cubicBezTo>
                        <a:lnTo>
                          <a:pt x="72235" y="88765"/>
                        </a:lnTo>
                        <a:cubicBezTo>
                          <a:pt x="74016" y="90438"/>
                          <a:pt x="76803" y="90438"/>
                          <a:pt x="78584" y="88765"/>
                        </a:cubicBezTo>
                        <a:lnTo>
                          <a:pt x="149657" y="17693"/>
                        </a:lnTo>
                        <a:cubicBezTo>
                          <a:pt x="151329" y="15912"/>
                          <a:pt x="151329" y="13124"/>
                          <a:pt x="149657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42A397B3-45EC-2A4A-B140-63D25B1526C7}"/>
                    </a:ext>
                  </a:extLst>
                </p:cNvPr>
                <p:cNvGrpSpPr/>
                <p:nvPr/>
              </p:nvGrpSpPr>
              <p:grpSpPr>
                <a:xfrm>
                  <a:off x="5302041" y="2453643"/>
                  <a:ext cx="1824825" cy="1943140"/>
                  <a:chOff x="4358351" y="2453643"/>
                  <a:chExt cx="1824825" cy="1943140"/>
                </a:xfrm>
              </p:grpSpPr>
              <p:sp>
                <p:nvSpPr>
                  <p:cNvPr id="9" name="Freeform: Shape 8">
                    <a:extLst>
                      <a:ext uri="{FF2B5EF4-FFF2-40B4-BE49-F238E27FC236}">
                        <a16:creationId xmlns:a16="http://schemas.microsoft.com/office/drawing/2014/main" id="{CF7AAC5B-CEC6-AE19-EC59-1035467857B6}"/>
                      </a:ext>
                    </a:extLst>
                  </p:cNvPr>
                  <p:cNvSpPr/>
                  <p:nvPr/>
                </p:nvSpPr>
                <p:spPr>
                  <a:xfrm>
                    <a:off x="4486252" y="2581389"/>
                    <a:ext cx="1326075" cy="1326075"/>
                  </a:xfrm>
                  <a:custGeom>
                    <a:avLst/>
                    <a:gdLst>
                      <a:gd name="connsiteX0" fmla="*/ 1135928 w 1326075"/>
                      <a:gd name="connsiteY0" fmla="*/ 0 h 1326075"/>
                      <a:gd name="connsiteX1" fmla="*/ 1326075 w 1326075"/>
                      <a:gd name="connsiteY1" fmla="*/ 0 h 1326075"/>
                      <a:gd name="connsiteX2" fmla="*/ 1326075 w 1326075"/>
                      <a:gd name="connsiteY2" fmla="*/ 1326076 h 1326075"/>
                      <a:gd name="connsiteX3" fmla="*/ 1135928 w 1326075"/>
                      <a:gd name="connsiteY3" fmla="*/ 1326076 h 1326075"/>
                      <a:gd name="connsiteX4" fmla="*/ 190147 w 1326075"/>
                      <a:gd name="connsiteY4" fmla="*/ 1326076 h 1326075"/>
                      <a:gd name="connsiteX5" fmla="*/ 0 w 1326075"/>
                      <a:gd name="connsiteY5" fmla="*/ 1326076 h 1326075"/>
                      <a:gd name="connsiteX6" fmla="*/ 0 w 1326075"/>
                      <a:gd name="connsiteY6" fmla="*/ 0 h 1326075"/>
                      <a:gd name="connsiteX7" fmla="*/ 190147 w 1326075"/>
                      <a:gd name="connsiteY7" fmla="*/ 0 h 1326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6075" h="1326075">
                        <a:moveTo>
                          <a:pt x="1135928" y="0"/>
                        </a:moveTo>
                        <a:cubicBezTo>
                          <a:pt x="1240943" y="0"/>
                          <a:pt x="1326075" y="0"/>
                          <a:pt x="1326075" y="0"/>
                        </a:cubicBezTo>
                        <a:lnTo>
                          <a:pt x="1326075" y="1326076"/>
                        </a:lnTo>
                        <a:cubicBezTo>
                          <a:pt x="1326075" y="1326076"/>
                          <a:pt x="1240943" y="1326076"/>
                          <a:pt x="1135928" y="1326076"/>
                        </a:cubicBezTo>
                        <a:lnTo>
                          <a:pt x="190147" y="1326076"/>
                        </a:lnTo>
                        <a:cubicBezTo>
                          <a:pt x="85132" y="1326076"/>
                          <a:pt x="0" y="1326076"/>
                          <a:pt x="0" y="1326076"/>
                        </a:cubicBezTo>
                        <a:lnTo>
                          <a:pt x="0" y="0"/>
                        </a:lnTo>
                        <a:cubicBezTo>
                          <a:pt x="0" y="0"/>
                          <a:pt x="85132" y="0"/>
                          <a:pt x="190147" y="0"/>
                        </a:cubicBezTo>
                        <a:close/>
                      </a:path>
                    </a:pathLst>
                  </a:custGeom>
                  <a:solidFill>
                    <a:srgbClr val="59696E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0A50437A-9D75-49F5-96DA-3484DBFF823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07184" y="2702476"/>
                    <a:ext cx="1084210" cy="1084210"/>
                  </a:xfrm>
                  <a:custGeom>
                    <a:avLst/>
                    <a:gdLst>
                      <a:gd name="connsiteX0" fmla="*/ 1025769 w 1084210"/>
                      <a:gd name="connsiteY0" fmla="*/ -130 h 1084210"/>
                      <a:gd name="connsiteX1" fmla="*/ 1084145 w 1084210"/>
                      <a:gd name="connsiteY1" fmla="*/ -130 h 1084210"/>
                      <a:gd name="connsiteX2" fmla="*/ 1084145 w 1084210"/>
                      <a:gd name="connsiteY2" fmla="*/ 1084081 h 1084210"/>
                      <a:gd name="connsiteX3" fmla="*/ 1025769 w 1084210"/>
                      <a:gd name="connsiteY3" fmla="*/ 1084081 h 1084210"/>
                      <a:gd name="connsiteX4" fmla="*/ 58310 w 1084210"/>
                      <a:gd name="connsiteY4" fmla="*/ 1084081 h 1084210"/>
                      <a:gd name="connsiteX5" fmla="*/ -66 w 1084210"/>
                      <a:gd name="connsiteY5" fmla="*/ 1084081 h 1084210"/>
                      <a:gd name="connsiteX6" fmla="*/ -66 w 1084210"/>
                      <a:gd name="connsiteY6" fmla="*/ -130 h 1084210"/>
                      <a:gd name="connsiteX7" fmla="*/ 58310 w 1084210"/>
                      <a:gd name="connsiteY7" fmla="*/ -130 h 1084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4210" h="1084210">
                        <a:moveTo>
                          <a:pt x="1025769" y="-130"/>
                        </a:moveTo>
                        <a:cubicBezTo>
                          <a:pt x="1058009" y="-130"/>
                          <a:pt x="1084145" y="-130"/>
                          <a:pt x="1084145" y="-130"/>
                        </a:cubicBezTo>
                        <a:lnTo>
                          <a:pt x="1084145" y="1084081"/>
                        </a:lnTo>
                        <a:cubicBezTo>
                          <a:pt x="1084145" y="1084081"/>
                          <a:pt x="1058009" y="1084081"/>
                          <a:pt x="1025769" y="1084081"/>
                        </a:cubicBezTo>
                        <a:lnTo>
                          <a:pt x="58310" y="1084081"/>
                        </a:lnTo>
                        <a:cubicBezTo>
                          <a:pt x="26070" y="1084081"/>
                          <a:pt x="-66" y="1084081"/>
                          <a:pt x="-66" y="1084081"/>
                        </a:cubicBezTo>
                        <a:lnTo>
                          <a:pt x="-66" y="-130"/>
                        </a:lnTo>
                        <a:cubicBezTo>
                          <a:pt x="-66" y="-130"/>
                          <a:pt x="26070" y="-130"/>
                          <a:pt x="58310" y="-130"/>
                        </a:cubicBezTo>
                        <a:close/>
                      </a:path>
                    </a:pathLst>
                  </a:cu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5715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DF2810DF-15CF-5240-9CFE-918FF4094C49}"/>
                      </a:ext>
                    </a:extLst>
                  </p:cNvPr>
                  <p:cNvSpPr/>
                  <p:nvPr/>
                </p:nvSpPr>
                <p:spPr>
                  <a:xfrm>
                    <a:off x="6067199" y="3177534"/>
                    <a:ext cx="115977" cy="133939"/>
                  </a:xfrm>
                  <a:custGeom>
                    <a:avLst/>
                    <a:gdLst>
                      <a:gd name="connsiteX0" fmla="*/ 0 w 115977"/>
                      <a:gd name="connsiteY0" fmla="*/ 0 h 133939"/>
                      <a:gd name="connsiteX1" fmla="*/ 115977 w 115977"/>
                      <a:gd name="connsiteY1" fmla="*/ 66892 h 133939"/>
                      <a:gd name="connsiteX2" fmla="*/ 0 w 115977"/>
                      <a:gd name="connsiteY2" fmla="*/ 133939 h 133939"/>
                      <a:gd name="connsiteX3" fmla="*/ 0 w 115977"/>
                      <a:gd name="connsiteY3" fmla="*/ 0 h 13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977" h="133939">
                        <a:moveTo>
                          <a:pt x="0" y="0"/>
                        </a:moveTo>
                        <a:lnTo>
                          <a:pt x="115977" y="66892"/>
                        </a:lnTo>
                        <a:lnTo>
                          <a:pt x="0" y="1339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DAEA77CF-2BFF-66C7-0E01-FF9E93957FF3}"/>
                      </a:ext>
                    </a:extLst>
                  </p:cNvPr>
                  <p:cNvSpPr/>
                  <p:nvPr/>
                </p:nvSpPr>
                <p:spPr>
                  <a:xfrm>
                    <a:off x="4358351" y="2453643"/>
                    <a:ext cx="1728512" cy="1582031"/>
                  </a:xfrm>
                  <a:custGeom>
                    <a:avLst/>
                    <a:gdLst>
                      <a:gd name="connsiteX0" fmla="*/ 1565242 w 1728512"/>
                      <a:gd name="connsiteY0" fmla="*/ 782292 h 1582031"/>
                      <a:gd name="connsiteX1" fmla="*/ 1565242 w 1728512"/>
                      <a:gd name="connsiteY1" fmla="*/ 1398722 h 1582031"/>
                      <a:gd name="connsiteX2" fmla="*/ 1398941 w 1728512"/>
                      <a:gd name="connsiteY2" fmla="*/ 1564869 h 1582031"/>
                      <a:gd name="connsiteX3" fmla="*/ 182959 w 1728512"/>
                      <a:gd name="connsiteY3" fmla="*/ 1564869 h 1582031"/>
                      <a:gd name="connsiteX4" fmla="*/ 16812 w 1728512"/>
                      <a:gd name="connsiteY4" fmla="*/ 1398722 h 1582031"/>
                      <a:gd name="connsiteX5" fmla="*/ 16812 w 1728512"/>
                      <a:gd name="connsiteY5" fmla="*/ 182740 h 1582031"/>
                      <a:gd name="connsiteX6" fmla="*/ 182959 w 1728512"/>
                      <a:gd name="connsiteY6" fmla="*/ 16593 h 1582031"/>
                      <a:gd name="connsiteX7" fmla="*/ 1398941 w 1728512"/>
                      <a:gd name="connsiteY7" fmla="*/ 16593 h 1582031"/>
                      <a:gd name="connsiteX8" fmla="*/ 1565242 w 1728512"/>
                      <a:gd name="connsiteY8" fmla="*/ 182740 h 1582031"/>
                      <a:gd name="connsiteX9" fmla="*/ 1565242 w 1728512"/>
                      <a:gd name="connsiteY9" fmla="*/ 584557 h 1582031"/>
                      <a:gd name="connsiteX10" fmla="*/ 1573604 w 1728512"/>
                      <a:gd name="connsiteY10" fmla="*/ 584557 h 1582031"/>
                      <a:gd name="connsiteX11" fmla="*/ 1581965 w 1728512"/>
                      <a:gd name="connsiteY11" fmla="*/ 584557 h 1582031"/>
                      <a:gd name="connsiteX12" fmla="*/ 1581965 w 1728512"/>
                      <a:gd name="connsiteY12" fmla="*/ 182740 h 1582031"/>
                      <a:gd name="connsiteX13" fmla="*/ 1398941 w 1728512"/>
                      <a:gd name="connsiteY13" fmla="*/ -130 h 1582031"/>
                      <a:gd name="connsiteX14" fmla="*/ 182959 w 1728512"/>
                      <a:gd name="connsiteY14" fmla="*/ -130 h 1582031"/>
                      <a:gd name="connsiteX15" fmla="*/ -66 w 1728512"/>
                      <a:gd name="connsiteY15" fmla="*/ 182895 h 1582031"/>
                      <a:gd name="connsiteX16" fmla="*/ -66 w 1728512"/>
                      <a:gd name="connsiteY16" fmla="*/ 1398877 h 1582031"/>
                      <a:gd name="connsiteX17" fmla="*/ 182959 w 1728512"/>
                      <a:gd name="connsiteY17" fmla="*/ 1581901 h 1582031"/>
                      <a:gd name="connsiteX18" fmla="*/ 1398941 w 1728512"/>
                      <a:gd name="connsiteY18" fmla="*/ 1581901 h 1582031"/>
                      <a:gd name="connsiteX19" fmla="*/ 1581965 w 1728512"/>
                      <a:gd name="connsiteY19" fmla="*/ 1398877 h 1582031"/>
                      <a:gd name="connsiteX20" fmla="*/ 1581965 w 1728512"/>
                      <a:gd name="connsiteY20" fmla="*/ 799170 h 1582031"/>
                      <a:gd name="connsiteX21" fmla="*/ 1728447 w 1728512"/>
                      <a:gd name="connsiteY21" fmla="*/ 799170 h 1582031"/>
                      <a:gd name="connsiteX22" fmla="*/ 1728447 w 1728512"/>
                      <a:gd name="connsiteY22" fmla="*/ 782292 h 1582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728512" h="1582031">
                        <a:moveTo>
                          <a:pt x="1565242" y="782292"/>
                        </a:moveTo>
                        <a:lnTo>
                          <a:pt x="1565242" y="1398722"/>
                        </a:lnTo>
                        <a:cubicBezTo>
                          <a:pt x="1565072" y="1490466"/>
                          <a:pt x="1490685" y="1564775"/>
                          <a:pt x="1398941" y="1564869"/>
                        </a:cubicBezTo>
                        <a:lnTo>
                          <a:pt x="182959" y="1564869"/>
                        </a:lnTo>
                        <a:cubicBezTo>
                          <a:pt x="91229" y="1564775"/>
                          <a:pt x="16905" y="1490451"/>
                          <a:pt x="16812" y="1398722"/>
                        </a:cubicBezTo>
                        <a:lnTo>
                          <a:pt x="16812" y="182740"/>
                        </a:lnTo>
                        <a:cubicBezTo>
                          <a:pt x="16905" y="91011"/>
                          <a:pt x="91229" y="16686"/>
                          <a:pt x="182959" y="16593"/>
                        </a:cubicBezTo>
                        <a:lnTo>
                          <a:pt x="1398941" y="16593"/>
                        </a:lnTo>
                        <a:cubicBezTo>
                          <a:pt x="1490685" y="16686"/>
                          <a:pt x="1565072" y="90995"/>
                          <a:pt x="1565242" y="182740"/>
                        </a:cubicBezTo>
                        <a:lnTo>
                          <a:pt x="1565242" y="584557"/>
                        </a:lnTo>
                        <a:cubicBezTo>
                          <a:pt x="1568030" y="584310"/>
                          <a:pt x="1570817" y="584310"/>
                          <a:pt x="1573604" y="584557"/>
                        </a:cubicBezTo>
                        <a:cubicBezTo>
                          <a:pt x="1576391" y="584325"/>
                          <a:pt x="1579178" y="584325"/>
                          <a:pt x="1581965" y="584557"/>
                        </a:cubicBezTo>
                        <a:lnTo>
                          <a:pt x="1581965" y="182740"/>
                        </a:lnTo>
                        <a:cubicBezTo>
                          <a:pt x="1581795" y="81751"/>
                          <a:pt x="1499929" y="-37"/>
                          <a:pt x="1398941" y="-130"/>
                        </a:cubicBezTo>
                        <a:lnTo>
                          <a:pt x="182959" y="-130"/>
                        </a:lnTo>
                        <a:cubicBezTo>
                          <a:pt x="81954" y="40"/>
                          <a:pt x="105" y="81890"/>
                          <a:pt x="-66" y="182895"/>
                        </a:cubicBezTo>
                        <a:lnTo>
                          <a:pt x="-66" y="1398877"/>
                        </a:lnTo>
                        <a:cubicBezTo>
                          <a:pt x="105" y="1499881"/>
                          <a:pt x="81954" y="1581731"/>
                          <a:pt x="182959" y="1581901"/>
                        </a:cubicBezTo>
                        <a:lnTo>
                          <a:pt x="1398941" y="1581901"/>
                        </a:lnTo>
                        <a:cubicBezTo>
                          <a:pt x="1499945" y="1581731"/>
                          <a:pt x="1581795" y="1499881"/>
                          <a:pt x="1581965" y="1398877"/>
                        </a:cubicBezTo>
                        <a:lnTo>
                          <a:pt x="1581965" y="799170"/>
                        </a:lnTo>
                        <a:lnTo>
                          <a:pt x="1728447" y="799170"/>
                        </a:lnTo>
                        <a:lnTo>
                          <a:pt x="1728447" y="78229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0F3F8354-527A-17C7-44B9-1EB5246BDF80}"/>
                      </a:ext>
                    </a:extLst>
                  </p:cNvPr>
                  <p:cNvSpPr/>
                  <p:nvPr/>
                </p:nvSpPr>
                <p:spPr>
                  <a:xfrm>
                    <a:off x="5874729" y="3031053"/>
                    <a:ext cx="114584" cy="114584"/>
                  </a:xfrm>
                  <a:custGeom>
                    <a:avLst/>
                    <a:gdLst>
                      <a:gd name="connsiteX0" fmla="*/ -66 w 114584"/>
                      <a:gd name="connsiteY0" fmla="*/ 57317 h 114584"/>
                      <a:gd name="connsiteX1" fmla="*/ 57071 w 114584"/>
                      <a:gd name="connsiteY1" fmla="*/ -130 h 114584"/>
                      <a:gd name="connsiteX2" fmla="*/ 114518 w 114584"/>
                      <a:gd name="connsiteY2" fmla="*/ 57007 h 114584"/>
                      <a:gd name="connsiteX3" fmla="*/ 57381 w 114584"/>
                      <a:gd name="connsiteY3" fmla="*/ 114454 h 114584"/>
                      <a:gd name="connsiteX4" fmla="*/ 57226 w 114584"/>
                      <a:gd name="connsiteY4" fmla="*/ 114454 h 114584"/>
                      <a:gd name="connsiteX5" fmla="*/ -66 w 114584"/>
                      <a:gd name="connsiteY5" fmla="*/ 57317 h 114584"/>
                      <a:gd name="connsiteX6" fmla="*/ 100892 w 114584"/>
                      <a:gd name="connsiteY6" fmla="*/ 57317 h 114584"/>
                      <a:gd name="connsiteX7" fmla="*/ 57226 w 114584"/>
                      <a:gd name="connsiteY7" fmla="*/ 13342 h 114584"/>
                      <a:gd name="connsiteX8" fmla="*/ 13251 w 114584"/>
                      <a:gd name="connsiteY8" fmla="*/ 57007 h 114584"/>
                      <a:gd name="connsiteX9" fmla="*/ 56916 w 114584"/>
                      <a:gd name="connsiteY9" fmla="*/ 100983 h 114584"/>
                      <a:gd name="connsiteX10" fmla="*/ 57226 w 114584"/>
                      <a:gd name="connsiteY10" fmla="*/ 100983 h 114584"/>
                      <a:gd name="connsiteX11" fmla="*/ 100892 w 114584"/>
                      <a:gd name="connsiteY11" fmla="*/ 57317 h 11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4584" h="114584">
                        <a:moveTo>
                          <a:pt x="-66" y="57317"/>
                        </a:moveTo>
                        <a:cubicBezTo>
                          <a:pt x="-159" y="25683"/>
                          <a:pt x="25437" y="-37"/>
                          <a:pt x="57071" y="-130"/>
                        </a:cubicBezTo>
                        <a:cubicBezTo>
                          <a:pt x="88705" y="-223"/>
                          <a:pt x="114425" y="25373"/>
                          <a:pt x="114518" y="57007"/>
                        </a:cubicBezTo>
                        <a:cubicBezTo>
                          <a:pt x="114611" y="88642"/>
                          <a:pt x="89015" y="114361"/>
                          <a:pt x="57381" y="114454"/>
                        </a:cubicBezTo>
                        <a:cubicBezTo>
                          <a:pt x="57334" y="114454"/>
                          <a:pt x="57272" y="114454"/>
                          <a:pt x="57226" y="114454"/>
                        </a:cubicBezTo>
                        <a:cubicBezTo>
                          <a:pt x="25638" y="114454"/>
                          <a:pt x="27" y="88905"/>
                          <a:pt x="-66" y="57317"/>
                        </a:cubicBezTo>
                        <a:close/>
                        <a:moveTo>
                          <a:pt x="100892" y="57317"/>
                        </a:moveTo>
                        <a:cubicBezTo>
                          <a:pt x="100984" y="33115"/>
                          <a:pt x="81428" y="13435"/>
                          <a:pt x="57226" y="13342"/>
                        </a:cubicBezTo>
                        <a:cubicBezTo>
                          <a:pt x="33024" y="13264"/>
                          <a:pt x="13344" y="32806"/>
                          <a:pt x="13251" y="57007"/>
                        </a:cubicBezTo>
                        <a:cubicBezTo>
                          <a:pt x="13173" y="81209"/>
                          <a:pt x="32714" y="100890"/>
                          <a:pt x="56916" y="100983"/>
                        </a:cubicBezTo>
                        <a:cubicBezTo>
                          <a:pt x="57025" y="100983"/>
                          <a:pt x="57118" y="100983"/>
                          <a:pt x="57226" y="100983"/>
                        </a:cubicBezTo>
                        <a:cubicBezTo>
                          <a:pt x="81304" y="100905"/>
                          <a:pt x="100814" y="81395"/>
                          <a:pt x="100892" y="57317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CA08EC00-5C82-2A23-B133-79AF1792E6DD}"/>
                      </a:ext>
                    </a:extLst>
                  </p:cNvPr>
                  <p:cNvSpPr/>
                  <p:nvPr/>
                </p:nvSpPr>
                <p:spPr>
                  <a:xfrm>
                    <a:off x="5073892" y="4226426"/>
                    <a:ext cx="150976" cy="90149"/>
                  </a:xfrm>
                  <a:custGeom>
                    <a:avLst/>
                    <a:gdLst>
                      <a:gd name="connsiteX0" fmla="*/ 149656 w 150976"/>
                      <a:gd name="connsiteY0" fmla="*/ 11344 h 90149"/>
                      <a:gd name="connsiteX1" fmla="*/ 139437 w 150976"/>
                      <a:gd name="connsiteY1" fmla="*/ 1124 h 90149"/>
                      <a:gd name="connsiteX2" fmla="*/ 133088 w 150976"/>
                      <a:gd name="connsiteY2" fmla="*/ 1124 h 90149"/>
                      <a:gd name="connsiteX3" fmla="*/ 78584 w 150976"/>
                      <a:gd name="connsiteY3" fmla="*/ 55474 h 90149"/>
                      <a:gd name="connsiteX4" fmla="*/ 72452 w 150976"/>
                      <a:gd name="connsiteY4" fmla="*/ 55691 h 90149"/>
                      <a:gd name="connsiteX5" fmla="*/ 72235 w 150976"/>
                      <a:gd name="connsiteY5" fmla="*/ 55474 h 90149"/>
                      <a:gd name="connsiteX6" fmla="*/ 17885 w 150976"/>
                      <a:gd name="connsiteY6" fmla="*/ 1124 h 90149"/>
                      <a:gd name="connsiteX7" fmla="*/ 11537 w 150976"/>
                      <a:gd name="connsiteY7" fmla="*/ 1124 h 90149"/>
                      <a:gd name="connsiteX8" fmla="*/ 1317 w 150976"/>
                      <a:gd name="connsiteY8" fmla="*/ 11344 h 90149"/>
                      <a:gd name="connsiteX9" fmla="*/ 1100 w 150976"/>
                      <a:gd name="connsiteY9" fmla="*/ 17476 h 90149"/>
                      <a:gd name="connsiteX10" fmla="*/ 1317 w 150976"/>
                      <a:gd name="connsiteY10" fmla="*/ 17692 h 90149"/>
                      <a:gd name="connsiteX11" fmla="*/ 72235 w 150976"/>
                      <a:gd name="connsiteY11" fmla="*/ 88765 h 90149"/>
                      <a:gd name="connsiteX12" fmla="*/ 78584 w 150976"/>
                      <a:gd name="connsiteY12" fmla="*/ 88765 h 90149"/>
                      <a:gd name="connsiteX13" fmla="*/ 149656 w 150976"/>
                      <a:gd name="connsiteY13" fmla="*/ 17692 h 90149"/>
                      <a:gd name="connsiteX14" fmla="*/ 149656 w 150976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976" h="90149">
                        <a:moveTo>
                          <a:pt x="149656" y="11344"/>
                        </a:moveTo>
                        <a:lnTo>
                          <a:pt x="139437" y="1124"/>
                        </a:lnTo>
                        <a:cubicBezTo>
                          <a:pt x="137656" y="-548"/>
                          <a:pt x="134869" y="-548"/>
                          <a:pt x="133088" y="1124"/>
                        </a:cubicBezTo>
                        <a:lnTo>
                          <a:pt x="78584" y="55474"/>
                        </a:lnTo>
                        <a:cubicBezTo>
                          <a:pt x="76958" y="57224"/>
                          <a:pt x="74202" y="57332"/>
                          <a:pt x="72452" y="55691"/>
                        </a:cubicBezTo>
                        <a:cubicBezTo>
                          <a:pt x="72374" y="55629"/>
                          <a:pt x="72312" y="55552"/>
                          <a:pt x="72235" y="55474"/>
                        </a:cubicBezTo>
                        <a:lnTo>
                          <a:pt x="17885" y="1124"/>
                        </a:lnTo>
                        <a:cubicBezTo>
                          <a:pt x="16104" y="-548"/>
                          <a:pt x="13317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10"/>
                          <a:pt x="1100" y="17476"/>
                        </a:cubicBezTo>
                        <a:cubicBezTo>
                          <a:pt x="1162" y="17553"/>
                          <a:pt x="1240" y="17615"/>
                          <a:pt x="1317" y="17692"/>
                        </a:cubicBezTo>
                        <a:lnTo>
                          <a:pt x="72235" y="88765"/>
                        </a:lnTo>
                        <a:cubicBezTo>
                          <a:pt x="74015" y="90438"/>
                          <a:pt x="76803" y="90438"/>
                          <a:pt x="78584" y="88765"/>
                        </a:cubicBezTo>
                        <a:lnTo>
                          <a:pt x="149656" y="17692"/>
                        </a:lnTo>
                        <a:cubicBezTo>
                          <a:pt x="151329" y="15912"/>
                          <a:pt x="151329" y="13124"/>
                          <a:pt x="149656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E0B0B57B-04D4-BD7A-CFD2-63C367D868DC}"/>
                      </a:ext>
                    </a:extLst>
                  </p:cNvPr>
                  <p:cNvSpPr/>
                  <p:nvPr/>
                </p:nvSpPr>
                <p:spPr>
                  <a:xfrm>
                    <a:off x="5073892" y="4306634"/>
                    <a:ext cx="150976" cy="90149"/>
                  </a:xfrm>
                  <a:custGeom>
                    <a:avLst/>
                    <a:gdLst>
                      <a:gd name="connsiteX0" fmla="*/ 149656 w 150976"/>
                      <a:gd name="connsiteY0" fmla="*/ 11344 h 90149"/>
                      <a:gd name="connsiteX1" fmla="*/ 139437 w 150976"/>
                      <a:gd name="connsiteY1" fmla="*/ 1124 h 90149"/>
                      <a:gd name="connsiteX2" fmla="*/ 133088 w 150976"/>
                      <a:gd name="connsiteY2" fmla="*/ 1124 h 90149"/>
                      <a:gd name="connsiteX3" fmla="*/ 78584 w 150976"/>
                      <a:gd name="connsiteY3" fmla="*/ 55474 h 90149"/>
                      <a:gd name="connsiteX4" fmla="*/ 72452 w 150976"/>
                      <a:gd name="connsiteY4" fmla="*/ 55691 h 90149"/>
                      <a:gd name="connsiteX5" fmla="*/ 72235 w 150976"/>
                      <a:gd name="connsiteY5" fmla="*/ 55474 h 90149"/>
                      <a:gd name="connsiteX6" fmla="*/ 17885 w 150976"/>
                      <a:gd name="connsiteY6" fmla="*/ 1124 h 90149"/>
                      <a:gd name="connsiteX7" fmla="*/ 11537 w 150976"/>
                      <a:gd name="connsiteY7" fmla="*/ 1124 h 90149"/>
                      <a:gd name="connsiteX8" fmla="*/ 1317 w 150976"/>
                      <a:gd name="connsiteY8" fmla="*/ 11344 h 90149"/>
                      <a:gd name="connsiteX9" fmla="*/ 1100 w 150976"/>
                      <a:gd name="connsiteY9" fmla="*/ 17476 h 90149"/>
                      <a:gd name="connsiteX10" fmla="*/ 1317 w 150976"/>
                      <a:gd name="connsiteY10" fmla="*/ 17693 h 90149"/>
                      <a:gd name="connsiteX11" fmla="*/ 72235 w 150976"/>
                      <a:gd name="connsiteY11" fmla="*/ 88765 h 90149"/>
                      <a:gd name="connsiteX12" fmla="*/ 78584 w 150976"/>
                      <a:gd name="connsiteY12" fmla="*/ 88765 h 90149"/>
                      <a:gd name="connsiteX13" fmla="*/ 149656 w 150976"/>
                      <a:gd name="connsiteY13" fmla="*/ 17693 h 90149"/>
                      <a:gd name="connsiteX14" fmla="*/ 149656 w 150976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976" h="90149">
                        <a:moveTo>
                          <a:pt x="149656" y="11344"/>
                        </a:moveTo>
                        <a:lnTo>
                          <a:pt x="139437" y="1124"/>
                        </a:lnTo>
                        <a:cubicBezTo>
                          <a:pt x="137656" y="-548"/>
                          <a:pt x="134869" y="-548"/>
                          <a:pt x="133088" y="1124"/>
                        </a:cubicBezTo>
                        <a:lnTo>
                          <a:pt x="78584" y="55474"/>
                        </a:lnTo>
                        <a:cubicBezTo>
                          <a:pt x="76958" y="57224"/>
                          <a:pt x="74202" y="57332"/>
                          <a:pt x="72452" y="55691"/>
                        </a:cubicBezTo>
                        <a:cubicBezTo>
                          <a:pt x="72374" y="55629"/>
                          <a:pt x="72312" y="55552"/>
                          <a:pt x="72235" y="55474"/>
                        </a:cubicBezTo>
                        <a:lnTo>
                          <a:pt x="17885" y="1124"/>
                        </a:lnTo>
                        <a:cubicBezTo>
                          <a:pt x="16104" y="-548"/>
                          <a:pt x="13317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26"/>
                          <a:pt x="1100" y="17476"/>
                        </a:cubicBezTo>
                        <a:cubicBezTo>
                          <a:pt x="1162" y="17553"/>
                          <a:pt x="1240" y="17615"/>
                          <a:pt x="1317" y="17693"/>
                        </a:cubicBezTo>
                        <a:lnTo>
                          <a:pt x="72235" y="88765"/>
                        </a:lnTo>
                        <a:cubicBezTo>
                          <a:pt x="74015" y="90438"/>
                          <a:pt x="76803" y="90438"/>
                          <a:pt x="78584" y="88765"/>
                        </a:cubicBezTo>
                        <a:lnTo>
                          <a:pt x="149656" y="17693"/>
                        </a:lnTo>
                        <a:cubicBezTo>
                          <a:pt x="151329" y="15912"/>
                          <a:pt x="151329" y="13124"/>
                          <a:pt x="149656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8DD8A123-A39F-3983-8BC9-0AA1BC74F269}"/>
                    </a:ext>
                  </a:extLst>
                </p:cNvPr>
                <p:cNvGrpSpPr/>
                <p:nvPr/>
              </p:nvGrpSpPr>
              <p:grpSpPr>
                <a:xfrm>
                  <a:off x="7661268" y="2453643"/>
                  <a:ext cx="1824824" cy="1943140"/>
                  <a:chOff x="6245733" y="2453643"/>
                  <a:chExt cx="1824824" cy="1943140"/>
                </a:xfrm>
              </p:grpSpPr>
              <p:sp>
                <p:nvSpPr>
                  <p:cNvPr id="10" name="Freeform: Shape 9">
                    <a:extLst>
                      <a:ext uri="{FF2B5EF4-FFF2-40B4-BE49-F238E27FC236}">
                        <a16:creationId xmlns:a16="http://schemas.microsoft.com/office/drawing/2014/main" id="{96F06919-B6EF-D45C-F72C-3BDA6A9F04B5}"/>
                      </a:ext>
                    </a:extLst>
                  </p:cNvPr>
                  <p:cNvSpPr/>
                  <p:nvPr/>
                </p:nvSpPr>
                <p:spPr>
                  <a:xfrm>
                    <a:off x="6373633" y="2581389"/>
                    <a:ext cx="1326075" cy="1326075"/>
                  </a:xfrm>
                  <a:custGeom>
                    <a:avLst/>
                    <a:gdLst>
                      <a:gd name="connsiteX0" fmla="*/ 1135928 w 1326075"/>
                      <a:gd name="connsiteY0" fmla="*/ 0 h 1326075"/>
                      <a:gd name="connsiteX1" fmla="*/ 1326076 w 1326075"/>
                      <a:gd name="connsiteY1" fmla="*/ 0 h 1326075"/>
                      <a:gd name="connsiteX2" fmla="*/ 1326076 w 1326075"/>
                      <a:gd name="connsiteY2" fmla="*/ 1326076 h 1326075"/>
                      <a:gd name="connsiteX3" fmla="*/ 1135928 w 1326075"/>
                      <a:gd name="connsiteY3" fmla="*/ 1326076 h 1326075"/>
                      <a:gd name="connsiteX4" fmla="*/ 190148 w 1326075"/>
                      <a:gd name="connsiteY4" fmla="*/ 1326076 h 1326075"/>
                      <a:gd name="connsiteX5" fmla="*/ 0 w 1326075"/>
                      <a:gd name="connsiteY5" fmla="*/ 1326076 h 1326075"/>
                      <a:gd name="connsiteX6" fmla="*/ 0 w 1326075"/>
                      <a:gd name="connsiteY6" fmla="*/ 0 h 1326075"/>
                      <a:gd name="connsiteX7" fmla="*/ 190148 w 1326075"/>
                      <a:gd name="connsiteY7" fmla="*/ 0 h 1326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6075" h="1326075">
                        <a:moveTo>
                          <a:pt x="1135928" y="0"/>
                        </a:moveTo>
                        <a:cubicBezTo>
                          <a:pt x="1240944" y="0"/>
                          <a:pt x="1326076" y="0"/>
                          <a:pt x="1326076" y="0"/>
                        </a:cubicBezTo>
                        <a:lnTo>
                          <a:pt x="1326076" y="1326076"/>
                        </a:lnTo>
                        <a:cubicBezTo>
                          <a:pt x="1326076" y="1326076"/>
                          <a:pt x="1240944" y="1326076"/>
                          <a:pt x="1135928" y="1326076"/>
                        </a:cubicBezTo>
                        <a:lnTo>
                          <a:pt x="190148" y="1326076"/>
                        </a:lnTo>
                        <a:cubicBezTo>
                          <a:pt x="85132" y="1326076"/>
                          <a:pt x="0" y="1326076"/>
                          <a:pt x="0" y="1326076"/>
                        </a:cubicBezTo>
                        <a:lnTo>
                          <a:pt x="0" y="0"/>
                        </a:lnTo>
                        <a:cubicBezTo>
                          <a:pt x="0" y="0"/>
                          <a:pt x="85132" y="0"/>
                          <a:pt x="190148" y="0"/>
                        </a:cubicBezTo>
                        <a:close/>
                      </a:path>
                    </a:pathLst>
                  </a:custGeom>
                  <a:solidFill>
                    <a:srgbClr val="F7615A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DA2ACE02-337F-ADCD-FB02-798BAC898A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94565" y="2702476"/>
                    <a:ext cx="1084210" cy="1084210"/>
                  </a:xfrm>
                  <a:custGeom>
                    <a:avLst/>
                    <a:gdLst>
                      <a:gd name="connsiteX0" fmla="*/ 1025769 w 1084210"/>
                      <a:gd name="connsiteY0" fmla="*/ -130 h 1084210"/>
                      <a:gd name="connsiteX1" fmla="*/ 1084145 w 1084210"/>
                      <a:gd name="connsiteY1" fmla="*/ -130 h 1084210"/>
                      <a:gd name="connsiteX2" fmla="*/ 1084145 w 1084210"/>
                      <a:gd name="connsiteY2" fmla="*/ 1084081 h 1084210"/>
                      <a:gd name="connsiteX3" fmla="*/ 1025769 w 1084210"/>
                      <a:gd name="connsiteY3" fmla="*/ 1084081 h 1084210"/>
                      <a:gd name="connsiteX4" fmla="*/ 58310 w 1084210"/>
                      <a:gd name="connsiteY4" fmla="*/ 1084081 h 1084210"/>
                      <a:gd name="connsiteX5" fmla="*/ -66 w 1084210"/>
                      <a:gd name="connsiteY5" fmla="*/ 1084081 h 1084210"/>
                      <a:gd name="connsiteX6" fmla="*/ -66 w 1084210"/>
                      <a:gd name="connsiteY6" fmla="*/ -130 h 1084210"/>
                      <a:gd name="connsiteX7" fmla="*/ 58310 w 1084210"/>
                      <a:gd name="connsiteY7" fmla="*/ -130 h 1084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4210" h="1084210">
                        <a:moveTo>
                          <a:pt x="1025769" y="-130"/>
                        </a:moveTo>
                        <a:cubicBezTo>
                          <a:pt x="1058009" y="-130"/>
                          <a:pt x="1084145" y="-130"/>
                          <a:pt x="1084145" y="-130"/>
                        </a:cubicBezTo>
                        <a:lnTo>
                          <a:pt x="1084145" y="1084081"/>
                        </a:lnTo>
                        <a:cubicBezTo>
                          <a:pt x="1084145" y="1084081"/>
                          <a:pt x="1058010" y="1084081"/>
                          <a:pt x="1025769" y="1084081"/>
                        </a:cubicBezTo>
                        <a:lnTo>
                          <a:pt x="58310" y="1084081"/>
                        </a:lnTo>
                        <a:cubicBezTo>
                          <a:pt x="26069" y="1084081"/>
                          <a:pt x="-66" y="1084081"/>
                          <a:pt x="-66" y="1084081"/>
                        </a:cubicBezTo>
                        <a:lnTo>
                          <a:pt x="-66" y="-130"/>
                        </a:lnTo>
                        <a:cubicBezTo>
                          <a:pt x="-66" y="-130"/>
                          <a:pt x="26070" y="-130"/>
                          <a:pt x="58310" y="-130"/>
                        </a:cubicBezTo>
                        <a:close/>
                      </a:path>
                    </a:pathLst>
                  </a:cu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5715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2DBEBEB9-D673-7543-C462-0032B60ED9C4}"/>
                      </a:ext>
                    </a:extLst>
                  </p:cNvPr>
                  <p:cNvSpPr/>
                  <p:nvPr/>
                </p:nvSpPr>
                <p:spPr>
                  <a:xfrm>
                    <a:off x="7954580" y="3177534"/>
                    <a:ext cx="115977" cy="133939"/>
                  </a:xfrm>
                  <a:custGeom>
                    <a:avLst/>
                    <a:gdLst>
                      <a:gd name="connsiteX0" fmla="*/ 0 w 115977"/>
                      <a:gd name="connsiteY0" fmla="*/ 0 h 133939"/>
                      <a:gd name="connsiteX1" fmla="*/ 115977 w 115977"/>
                      <a:gd name="connsiteY1" fmla="*/ 66892 h 133939"/>
                      <a:gd name="connsiteX2" fmla="*/ 0 w 115977"/>
                      <a:gd name="connsiteY2" fmla="*/ 133939 h 133939"/>
                      <a:gd name="connsiteX3" fmla="*/ 0 w 115977"/>
                      <a:gd name="connsiteY3" fmla="*/ 0 h 13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977" h="133939">
                        <a:moveTo>
                          <a:pt x="0" y="0"/>
                        </a:moveTo>
                        <a:lnTo>
                          <a:pt x="115977" y="66892"/>
                        </a:lnTo>
                        <a:lnTo>
                          <a:pt x="0" y="1339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9EAD76E-A877-FCC8-55F7-03C9A74A6E3F}"/>
                      </a:ext>
                    </a:extLst>
                  </p:cNvPr>
                  <p:cNvSpPr/>
                  <p:nvPr/>
                </p:nvSpPr>
                <p:spPr>
                  <a:xfrm>
                    <a:off x="6245733" y="2453643"/>
                    <a:ext cx="1729287" cy="1582031"/>
                  </a:xfrm>
                  <a:custGeom>
                    <a:avLst/>
                    <a:gdLst>
                      <a:gd name="connsiteX0" fmla="*/ 1565242 w 1729287"/>
                      <a:gd name="connsiteY0" fmla="*/ 782292 h 1582031"/>
                      <a:gd name="connsiteX1" fmla="*/ 1565242 w 1729287"/>
                      <a:gd name="connsiteY1" fmla="*/ 1398722 h 1582031"/>
                      <a:gd name="connsiteX2" fmla="*/ 1399715 w 1729287"/>
                      <a:gd name="connsiteY2" fmla="*/ 1564869 h 1582031"/>
                      <a:gd name="connsiteX3" fmla="*/ 182959 w 1729287"/>
                      <a:gd name="connsiteY3" fmla="*/ 1564869 h 1582031"/>
                      <a:gd name="connsiteX4" fmla="*/ 16812 w 1729287"/>
                      <a:gd name="connsiteY4" fmla="*/ 1398722 h 1582031"/>
                      <a:gd name="connsiteX5" fmla="*/ 16812 w 1729287"/>
                      <a:gd name="connsiteY5" fmla="*/ 182740 h 1582031"/>
                      <a:gd name="connsiteX6" fmla="*/ 182959 w 1729287"/>
                      <a:gd name="connsiteY6" fmla="*/ 16593 h 1582031"/>
                      <a:gd name="connsiteX7" fmla="*/ 1399715 w 1729287"/>
                      <a:gd name="connsiteY7" fmla="*/ 16593 h 1582031"/>
                      <a:gd name="connsiteX8" fmla="*/ 1566016 w 1729287"/>
                      <a:gd name="connsiteY8" fmla="*/ 182740 h 1582031"/>
                      <a:gd name="connsiteX9" fmla="*/ 1566016 w 1729287"/>
                      <a:gd name="connsiteY9" fmla="*/ 584557 h 1582031"/>
                      <a:gd name="connsiteX10" fmla="*/ 1574378 w 1729287"/>
                      <a:gd name="connsiteY10" fmla="*/ 584557 h 1582031"/>
                      <a:gd name="connsiteX11" fmla="*/ 1582739 w 1729287"/>
                      <a:gd name="connsiteY11" fmla="*/ 584557 h 1582031"/>
                      <a:gd name="connsiteX12" fmla="*/ 1582739 w 1729287"/>
                      <a:gd name="connsiteY12" fmla="*/ 182740 h 1582031"/>
                      <a:gd name="connsiteX13" fmla="*/ 1399715 w 1729287"/>
                      <a:gd name="connsiteY13" fmla="*/ -130 h 1582031"/>
                      <a:gd name="connsiteX14" fmla="*/ 182959 w 1729287"/>
                      <a:gd name="connsiteY14" fmla="*/ -130 h 1582031"/>
                      <a:gd name="connsiteX15" fmla="*/ -66 w 1729287"/>
                      <a:gd name="connsiteY15" fmla="*/ 182895 h 1582031"/>
                      <a:gd name="connsiteX16" fmla="*/ -66 w 1729287"/>
                      <a:gd name="connsiteY16" fmla="*/ 1398877 h 1582031"/>
                      <a:gd name="connsiteX17" fmla="*/ 182959 w 1729287"/>
                      <a:gd name="connsiteY17" fmla="*/ 1581901 h 1582031"/>
                      <a:gd name="connsiteX18" fmla="*/ 1399715 w 1729287"/>
                      <a:gd name="connsiteY18" fmla="*/ 1581901 h 1582031"/>
                      <a:gd name="connsiteX19" fmla="*/ 1582739 w 1729287"/>
                      <a:gd name="connsiteY19" fmla="*/ 1398877 h 1582031"/>
                      <a:gd name="connsiteX20" fmla="*/ 1582739 w 1729287"/>
                      <a:gd name="connsiteY20" fmla="*/ 799170 h 1582031"/>
                      <a:gd name="connsiteX21" fmla="*/ 1729221 w 1729287"/>
                      <a:gd name="connsiteY21" fmla="*/ 799170 h 1582031"/>
                      <a:gd name="connsiteX22" fmla="*/ 1729221 w 1729287"/>
                      <a:gd name="connsiteY22" fmla="*/ 782292 h 1582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729287" h="1582031">
                        <a:moveTo>
                          <a:pt x="1565242" y="782292"/>
                        </a:moveTo>
                        <a:lnTo>
                          <a:pt x="1565242" y="1398722"/>
                        </a:lnTo>
                        <a:cubicBezTo>
                          <a:pt x="1565072" y="1490172"/>
                          <a:pt x="1491165" y="1564357"/>
                          <a:pt x="1399715" y="1564869"/>
                        </a:cubicBezTo>
                        <a:lnTo>
                          <a:pt x="182959" y="1564869"/>
                        </a:lnTo>
                        <a:cubicBezTo>
                          <a:pt x="91229" y="1564775"/>
                          <a:pt x="16905" y="1490451"/>
                          <a:pt x="16812" y="1398722"/>
                        </a:cubicBezTo>
                        <a:lnTo>
                          <a:pt x="16812" y="182740"/>
                        </a:lnTo>
                        <a:cubicBezTo>
                          <a:pt x="16905" y="91011"/>
                          <a:pt x="91229" y="16686"/>
                          <a:pt x="182959" y="16593"/>
                        </a:cubicBezTo>
                        <a:lnTo>
                          <a:pt x="1399715" y="16593"/>
                        </a:lnTo>
                        <a:cubicBezTo>
                          <a:pt x="1491459" y="16686"/>
                          <a:pt x="1565846" y="90995"/>
                          <a:pt x="1566016" y="182740"/>
                        </a:cubicBezTo>
                        <a:lnTo>
                          <a:pt x="1566016" y="584557"/>
                        </a:lnTo>
                        <a:cubicBezTo>
                          <a:pt x="1568803" y="584310"/>
                          <a:pt x="1571590" y="584310"/>
                          <a:pt x="1574378" y="584557"/>
                        </a:cubicBezTo>
                        <a:cubicBezTo>
                          <a:pt x="1577165" y="584325"/>
                          <a:pt x="1579952" y="584325"/>
                          <a:pt x="1582739" y="584557"/>
                        </a:cubicBezTo>
                        <a:lnTo>
                          <a:pt x="1582739" y="182740"/>
                        </a:lnTo>
                        <a:cubicBezTo>
                          <a:pt x="1582569" y="81751"/>
                          <a:pt x="1500703" y="-37"/>
                          <a:pt x="1399715" y="-130"/>
                        </a:cubicBezTo>
                        <a:lnTo>
                          <a:pt x="182959" y="-130"/>
                        </a:lnTo>
                        <a:cubicBezTo>
                          <a:pt x="81954" y="40"/>
                          <a:pt x="104" y="81890"/>
                          <a:pt x="-66" y="182895"/>
                        </a:cubicBezTo>
                        <a:lnTo>
                          <a:pt x="-66" y="1398877"/>
                        </a:lnTo>
                        <a:cubicBezTo>
                          <a:pt x="104" y="1499881"/>
                          <a:pt x="81954" y="1581731"/>
                          <a:pt x="182959" y="1581901"/>
                        </a:cubicBezTo>
                        <a:lnTo>
                          <a:pt x="1399715" y="1581901"/>
                        </a:lnTo>
                        <a:cubicBezTo>
                          <a:pt x="1500719" y="1581731"/>
                          <a:pt x="1582569" y="1499881"/>
                          <a:pt x="1582739" y="1398877"/>
                        </a:cubicBezTo>
                        <a:lnTo>
                          <a:pt x="1582739" y="799170"/>
                        </a:lnTo>
                        <a:lnTo>
                          <a:pt x="1729221" y="799170"/>
                        </a:lnTo>
                        <a:lnTo>
                          <a:pt x="1729221" y="78229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D71B3872-315F-F954-6676-854D05891A37}"/>
                      </a:ext>
                    </a:extLst>
                  </p:cNvPr>
                  <p:cNvSpPr/>
                  <p:nvPr/>
                </p:nvSpPr>
                <p:spPr>
                  <a:xfrm>
                    <a:off x="7762111" y="3031053"/>
                    <a:ext cx="114583" cy="114584"/>
                  </a:xfrm>
                  <a:custGeom>
                    <a:avLst/>
                    <a:gdLst>
                      <a:gd name="connsiteX0" fmla="*/ -66 w 114583"/>
                      <a:gd name="connsiteY0" fmla="*/ 57317 h 114584"/>
                      <a:gd name="connsiteX1" fmla="*/ 57070 w 114583"/>
                      <a:gd name="connsiteY1" fmla="*/ -130 h 114584"/>
                      <a:gd name="connsiteX2" fmla="*/ 114518 w 114583"/>
                      <a:gd name="connsiteY2" fmla="*/ 57007 h 114584"/>
                      <a:gd name="connsiteX3" fmla="*/ 57380 w 114583"/>
                      <a:gd name="connsiteY3" fmla="*/ 114454 h 114584"/>
                      <a:gd name="connsiteX4" fmla="*/ 57225 w 114583"/>
                      <a:gd name="connsiteY4" fmla="*/ 114454 h 114584"/>
                      <a:gd name="connsiteX5" fmla="*/ -66 w 114583"/>
                      <a:gd name="connsiteY5" fmla="*/ 57317 h 114584"/>
                      <a:gd name="connsiteX6" fmla="*/ 100891 w 114583"/>
                      <a:gd name="connsiteY6" fmla="*/ 57317 h 114584"/>
                      <a:gd name="connsiteX7" fmla="*/ 57225 w 114583"/>
                      <a:gd name="connsiteY7" fmla="*/ 13342 h 114584"/>
                      <a:gd name="connsiteX8" fmla="*/ 13251 w 114583"/>
                      <a:gd name="connsiteY8" fmla="*/ 57007 h 114584"/>
                      <a:gd name="connsiteX9" fmla="*/ 56916 w 114583"/>
                      <a:gd name="connsiteY9" fmla="*/ 100983 h 114584"/>
                      <a:gd name="connsiteX10" fmla="*/ 57225 w 114583"/>
                      <a:gd name="connsiteY10" fmla="*/ 100983 h 114584"/>
                      <a:gd name="connsiteX11" fmla="*/ 100891 w 114583"/>
                      <a:gd name="connsiteY11" fmla="*/ 57317 h 114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4583" h="114584">
                        <a:moveTo>
                          <a:pt x="-66" y="57317"/>
                        </a:moveTo>
                        <a:cubicBezTo>
                          <a:pt x="-143" y="25683"/>
                          <a:pt x="25436" y="-37"/>
                          <a:pt x="57070" y="-130"/>
                        </a:cubicBezTo>
                        <a:cubicBezTo>
                          <a:pt x="88705" y="-223"/>
                          <a:pt x="114425" y="25373"/>
                          <a:pt x="114518" y="57007"/>
                        </a:cubicBezTo>
                        <a:cubicBezTo>
                          <a:pt x="114595" y="88642"/>
                          <a:pt x="89015" y="114361"/>
                          <a:pt x="57380" y="114454"/>
                        </a:cubicBezTo>
                        <a:cubicBezTo>
                          <a:pt x="57334" y="114454"/>
                          <a:pt x="57272" y="114454"/>
                          <a:pt x="57225" y="114454"/>
                        </a:cubicBezTo>
                        <a:cubicBezTo>
                          <a:pt x="25638" y="114454"/>
                          <a:pt x="27" y="88905"/>
                          <a:pt x="-66" y="57317"/>
                        </a:cubicBezTo>
                        <a:close/>
                        <a:moveTo>
                          <a:pt x="100891" y="57317"/>
                        </a:moveTo>
                        <a:cubicBezTo>
                          <a:pt x="100969" y="33115"/>
                          <a:pt x="81428" y="13435"/>
                          <a:pt x="57225" y="13342"/>
                        </a:cubicBezTo>
                        <a:cubicBezTo>
                          <a:pt x="33024" y="13264"/>
                          <a:pt x="13343" y="32806"/>
                          <a:pt x="13251" y="57007"/>
                        </a:cubicBezTo>
                        <a:cubicBezTo>
                          <a:pt x="13173" y="81209"/>
                          <a:pt x="32714" y="100890"/>
                          <a:pt x="56916" y="100983"/>
                        </a:cubicBezTo>
                        <a:cubicBezTo>
                          <a:pt x="57024" y="100983"/>
                          <a:pt x="57118" y="100983"/>
                          <a:pt x="57225" y="100983"/>
                        </a:cubicBezTo>
                        <a:cubicBezTo>
                          <a:pt x="81303" y="100905"/>
                          <a:pt x="100799" y="81395"/>
                          <a:pt x="100891" y="57317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B245BB43-D6E8-8737-C529-F3C57C043774}"/>
                      </a:ext>
                    </a:extLst>
                  </p:cNvPr>
                  <p:cNvSpPr/>
                  <p:nvPr/>
                </p:nvSpPr>
                <p:spPr>
                  <a:xfrm>
                    <a:off x="6961737" y="4226426"/>
                    <a:ext cx="150762" cy="90149"/>
                  </a:xfrm>
                  <a:custGeom>
                    <a:avLst/>
                    <a:gdLst>
                      <a:gd name="connsiteX0" fmla="*/ 149192 w 150762"/>
                      <a:gd name="connsiteY0" fmla="*/ 11344 h 90149"/>
                      <a:gd name="connsiteX1" fmla="*/ 138973 w 150762"/>
                      <a:gd name="connsiteY1" fmla="*/ 1124 h 90149"/>
                      <a:gd name="connsiteX2" fmla="*/ 132624 w 150762"/>
                      <a:gd name="connsiteY2" fmla="*/ 1124 h 90149"/>
                      <a:gd name="connsiteX3" fmla="*/ 78120 w 150762"/>
                      <a:gd name="connsiteY3" fmla="*/ 55474 h 90149"/>
                      <a:gd name="connsiteX4" fmla="*/ 71987 w 150762"/>
                      <a:gd name="connsiteY4" fmla="*/ 55691 h 90149"/>
                      <a:gd name="connsiteX5" fmla="*/ 71771 w 150762"/>
                      <a:gd name="connsiteY5" fmla="*/ 55474 h 90149"/>
                      <a:gd name="connsiteX6" fmla="*/ 17885 w 150762"/>
                      <a:gd name="connsiteY6" fmla="*/ 1124 h 90149"/>
                      <a:gd name="connsiteX7" fmla="*/ 11537 w 150762"/>
                      <a:gd name="connsiteY7" fmla="*/ 1124 h 90149"/>
                      <a:gd name="connsiteX8" fmla="*/ 1317 w 150762"/>
                      <a:gd name="connsiteY8" fmla="*/ 11344 h 90149"/>
                      <a:gd name="connsiteX9" fmla="*/ 1100 w 150762"/>
                      <a:gd name="connsiteY9" fmla="*/ 17476 h 90149"/>
                      <a:gd name="connsiteX10" fmla="*/ 1317 w 150762"/>
                      <a:gd name="connsiteY10" fmla="*/ 17692 h 90149"/>
                      <a:gd name="connsiteX11" fmla="*/ 72235 w 150762"/>
                      <a:gd name="connsiteY11" fmla="*/ 88765 h 90149"/>
                      <a:gd name="connsiteX12" fmla="*/ 78584 w 150762"/>
                      <a:gd name="connsiteY12" fmla="*/ 88765 h 90149"/>
                      <a:gd name="connsiteX13" fmla="*/ 149657 w 150762"/>
                      <a:gd name="connsiteY13" fmla="*/ 17692 h 90149"/>
                      <a:gd name="connsiteX14" fmla="*/ 149192 w 150762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762" h="90149">
                        <a:moveTo>
                          <a:pt x="149192" y="11344"/>
                        </a:moveTo>
                        <a:lnTo>
                          <a:pt x="138973" y="1124"/>
                        </a:lnTo>
                        <a:cubicBezTo>
                          <a:pt x="137192" y="-548"/>
                          <a:pt x="134405" y="-548"/>
                          <a:pt x="132624" y="1124"/>
                        </a:cubicBezTo>
                        <a:lnTo>
                          <a:pt x="78120" y="55474"/>
                        </a:lnTo>
                        <a:cubicBezTo>
                          <a:pt x="76494" y="57224"/>
                          <a:pt x="73753" y="57332"/>
                          <a:pt x="71987" y="55691"/>
                        </a:cubicBezTo>
                        <a:cubicBezTo>
                          <a:pt x="71910" y="55629"/>
                          <a:pt x="71848" y="55552"/>
                          <a:pt x="71771" y="55474"/>
                        </a:cubicBezTo>
                        <a:lnTo>
                          <a:pt x="17885" y="1124"/>
                        </a:lnTo>
                        <a:cubicBezTo>
                          <a:pt x="16105" y="-548"/>
                          <a:pt x="13317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10"/>
                          <a:pt x="1100" y="17476"/>
                        </a:cubicBezTo>
                        <a:cubicBezTo>
                          <a:pt x="1163" y="17553"/>
                          <a:pt x="1240" y="17615"/>
                          <a:pt x="1317" y="17692"/>
                        </a:cubicBezTo>
                        <a:lnTo>
                          <a:pt x="72235" y="88765"/>
                        </a:lnTo>
                        <a:cubicBezTo>
                          <a:pt x="74016" y="90438"/>
                          <a:pt x="76803" y="90438"/>
                          <a:pt x="78584" y="88765"/>
                        </a:cubicBezTo>
                        <a:lnTo>
                          <a:pt x="149657" y="17692"/>
                        </a:lnTo>
                        <a:cubicBezTo>
                          <a:pt x="151205" y="15788"/>
                          <a:pt x="151004" y="13001"/>
                          <a:pt x="149192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4A1DAB0C-E1A7-C082-3660-B9AA2D697CF7}"/>
                      </a:ext>
                    </a:extLst>
                  </p:cNvPr>
                  <p:cNvSpPr/>
                  <p:nvPr/>
                </p:nvSpPr>
                <p:spPr>
                  <a:xfrm>
                    <a:off x="6961737" y="4306634"/>
                    <a:ext cx="150762" cy="90149"/>
                  </a:xfrm>
                  <a:custGeom>
                    <a:avLst/>
                    <a:gdLst>
                      <a:gd name="connsiteX0" fmla="*/ 149192 w 150762"/>
                      <a:gd name="connsiteY0" fmla="*/ 11344 h 90149"/>
                      <a:gd name="connsiteX1" fmla="*/ 138973 w 150762"/>
                      <a:gd name="connsiteY1" fmla="*/ 1124 h 90149"/>
                      <a:gd name="connsiteX2" fmla="*/ 132624 w 150762"/>
                      <a:gd name="connsiteY2" fmla="*/ 1124 h 90149"/>
                      <a:gd name="connsiteX3" fmla="*/ 78120 w 150762"/>
                      <a:gd name="connsiteY3" fmla="*/ 55474 h 90149"/>
                      <a:gd name="connsiteX4" fmla="*/ 71987 w 150762"/>
                      <a:gd name="connsiteY4" fmla="*/ 55691 h 90149"/>
                      <a:gd name="connsiteX5" fmla="*/ 71771 w 150762"/>
                      <a:gd name="connsiteY5" fmla="*/ 55474 h 90149"/>
                      <a:gd name="connsiteX6" fmla="*/ 17885 w 150762"/>
                      <a:gd name="connsiteY6" fmla="*/ 1124 h 90149"/>
                      <a:gd name="connsiteX7" fmla="*/ 11537 w 150762"/>
                      <a:gd name="connsiteY7" fmla="*/ 1124 h 90149"/>
                      <a:gd name="connsiteX8" fmla="*/ 1317 w 150762"/>
                      <a:gd name="connsiteY8" fmla="*/ 11344 h 90149"/>
                      <a:gd name="connsiteX9" fmla="*/ 1100 w 150762"/>
                      <a:gd name="connsiteY9" fmla="*/ 17476 h 90149"/>
                      <a:gd name="connsiteX10" fmla="*/ 1317 w 150762"/>
                      <a:gd name="connsiteY10" fmla="*/ 17693 h 90149"/>
                      <a:gd name="connsiteX11" fmla="*/ 72235 w 150762"/>
                      <a:gd name="connsiteY11" fmla="*/ 88765 h 90149"/>
                      <a:gd name="connsiteX12" fmla="*/ 78584 w 150762"/>
                      <a:gd name="connsiteY12" fmla="*/ 88765 h 90149"/>
                      <a:gd name="connsiteX13" fmla="*/ 149657 w 150762"/>
                      <a:gd name="connsiteY13" fmla="*/ 17693 h 90149"/>
                      <a:gd name="connsiteX14" fmla="*/ 149192 w 150762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762" h="90149">
                        <a:moveTo>
                          <a:pt x="149192" y="11344"/>
                        </a:moveTo>
                        <a:lnTo>
                          <a:pt x="138973" y="1124"/>
                        </a:lnTo>
                        <a:cubicBezTo>
                          <a:pt x="137192" y="-548"/>
                          <a:pt x="134405" y="-548"/>
                          <a:pt x="132624" y="1124"/>
                        </a:cubicBezTo>
                        <a:lnTo>
                          <a:pt x="78120" y="55474"/>
                        </a:lnTo>
                        <a:cubicBezTo>
                          <a:pt x="76494" y="57224"/>
                          <a:pt x="73753" y="57332"/>
                          <a:pt x="71987" y="55691"/>
                        </a:cubicBezTo>
                        <a:cubicBezTo>
                          <a:pt x="71910" y="55629"/>
                          <a:pt x="71848" y="55552"/>
                          <a:pt x="71771" y="55474"/>
                        </a:cubicBezTo>
                        <a:lnTo>
                          <a:pt x="17885" y="1124"/>
                        </a:lnTo>
                        <a:cubicBezTo>
                          <a:pt x="16105" y="-548"/>
                          <a:pt x="13317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26"/>
                          <a:pt x="1100" y="17476"/>
                        </a:cubicBezTo>
                        <a:cubicBezTo>
                          <a:pt x="1163" y="17553"/>
                          <a:pt x="1240" y="17615"/>
                          <a:pt x="1317" y="17693"/>
                        </a:cubicBezTo>
                        <a:lnTo>
                          <a:pt x="72235" y="88765"/>
                        </a:lnTo>
                        <a:cubicBezTo>
                          <a:pt x="74016" y="90438"/>
                          <a:pt x="76803" y="90438"/>
                          <a:pt x="78584" y="88765"/>
                        </a:cubicBezTo>
                        <a:lnTo>
                          <a:pt x="149657" y="17693"/>
                        </a:lnTo>
                        <a:cubicBezTo>
                          <a:pt x="151205" y="15788"/>
                          <a:pt x="151004" y="13001"/>
                          <a:pt x="149192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35582E3-5593-F4A1-74E6-7743903B74B6}"/>
                    </a:ext>
                  </a:extLst>
                </p:cNvPr>
                <p:cNvGrpSpPr/>
                <p:nvPr/>
              </p:nvGrpSpPr>
              <p:grpSpPr>
                <a:xfrm>
                  <a:off x="10020496" y="2453643"/>
                  <a:ext cx="1582030" cy="1943140"/>
                  <a:chOff x="10020496" y="2453643"/>
                  <a:chExt cx="1582030" cy="1943140"/>
                </a:xfrm>
              </p:grpSpPr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0116C04C-3DD4-8DE9-FD8B-C20E22E57074}"/>
                      </a:ext>
                    </a:extLst>
                  </p:cNvPr>
                  <p:cNvSpPr/>
                  <p:nvPr/>
                </p:nvSpPr>
                <p:spPr>
                  <a:xfrm>
                    <a:off x="10148396" y="2581389"/>
                    <a:ext cx="1326075" cy="1326075"/>
                  </a:xfrm>
                  <a:custGeom>
                    <a:avLst/>
                    <a:gdLst>
                      <a:gd name="connsiteX0" fmla="*/ 1135928 w 1326075"/>
                      <a:gd name="connsiteY0" fmla="*/ 0 h 1326075"/>
                      <a:gd name="connsiteX1" fmla="*/ 1326076 w 1326075"/>
                      <a:gd name="connsiteY1" fmla="*/ 0 h 1326075"/>
                      <a:gd name="connsiteX2" fmla="*/ 1326076 w 1326075"/>
                      <a:gd name="connsiteY2" fmla="*/ 1326076 h 1326075"/>
                      <a:gd name="connsiteX3" fmla="*/ 1135928 w 1326075"/>
                      <a:gd name="connsiteY3" fmla="*/ 1326076 h 1326075"/>
                      <a:gd name="connsiteX4" fmla="*/ 190147 w 1326075"/>
                      <a:gd name="connsiteY4" fmla="*/ 1326076 h 1326075"/>
                      <a:gd name="connsiteX5" fmla="*/ -1 w 1326075"/>
                      <a:gd name="connsiteY5" fmla="*/ 1326076 h 1326075"/>
                      <a:gd name="connsiteX6" fmla="*/ -1 w 1326075"/>
                      <a:gd name="connsiteY6" fmla="*/ 0 h 1326075"/>
                      <a:gd name="connsiteX7" fmla="*/ 190147 w 1326075"/>
                      <a:gd name="connsiteY7" fmla="*/ 0 h 1326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6075" h="1326075">
                        <a:moveTo>
                          <a:pt x="1135928" y="0"/>
                        </a:moveTo>
                        <a:cubicBezTo>
                          <a:pt x="1240944" y="0"/>
                          <a:pt x="1326076" y="0"/>
                          <a:pt x="1326076" y="0"/>
                        </a:cubicBezTo>
                        <a:lnTo>
                          <a:pt x="1326076" y="1326076"/>
                        </a:lnTo>
                        <a:cubicBezTo>
                          <a:pt x="1326076" y="1326076"/>
                          <a:pt x="1240945" y="1326076"/>
                          <a:pt x="1135928" y="1326076"/>
                        </a:cubicBezTo>
                        <a:lnTo>
                          <a:pt x="190147" y="1326076"/>
                        </a:lnTo>
                        <a:cubicBezTo>
                          <a:pt x="85132" y="1326076"/>
                          <a:pt x="-1" y="1326076"/>
                          <a:pt x="-1" y="1326076"/>
                        </a:cubicBezTo>
                        <a:lnTo>
                          <a:pt x="-1" y="0"/>
                        </a:lnTo>
                        <a:cubicBezTo>
                          <a:pt x="-1" y="0"/>
                          <a:pt x="85131" y="0"/>
                          <a:pt x="190147" y="0"/>
                        </a:cubicBezTo>
                        <a:close/>
                      </a:path>
                    </a:pathLst>
                  </a:custGeom>
                  <a:solidFill>
                    <a:srgbClr val="8F4881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CF6BDBF2-C67E-BF10-1B48-959A79F0CC5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269328" y="2702476"/>
                    <a:ext cx="1084210" cy="1084210"/>
                  </a:xfrm>
                  <a:custGeom>
                    <a:avLst/>
                    <a:gdLst>
                      <a:gd name="connsiteX0" fmla="*/ 1025769 w 1084210"/>
                      <a:gd name="connsiteY0" fmla="*/ -130 h 1084210"/>
                      <a:gd name="connsiteX1" fmla="*/ 1084145 w 1084210"/>
                      <a:gd name="connsiteY1" fmla="*/ -130 h 1084210"/>
                      <a:gd name="connsiteX2" fmla="*/ 1084145 w 1084210"/>
                      <a:gd name="connsiteY2" fmla="*/ 1084081 h 1084210"/>
                      <a:gd name="connsiteX3" fmla="*/ 1025769 w 1084210"/>
                      <a:gd name="connsiteY3" fmla="*/ 1084081 h 1084210"/>
                      <a:gd name="connsiteX4" fmla="*/ 58311 w 1084210"/>
                      <a:gd name="connsiteY4" fmla="*/ 1084081 h 1084210"/>
                      <a:gd name="connsiteX5" fmla="*/ -66 w 1084210"/>
                      <a:gd name="connsiteY5" fmla="*/ 1084081 h 1084210"/>
                      <a:gd name="connsiteX6" fmla="*/ -66 w 1084210"/>
                      <a:gd name="connsiteY6" fmla="*/ -130 h 1084210"/>
                      <a:gd name="connsiteX7" fmla="*/ 58311 w 1084210"/>
                      <a:gd name="connsiteY7" fmla="*/ -130 h 1084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84210" h="1084210">
                        <a:moveTo>
                          <a:pt x="1025769" y="-130"/>
                        </a:moveTo>
                        <a:cubicBezTo>
                          <a:pt x="1058009" y="-130"/>
                          <a:pt x="1084145" y="-130"/>
                          <a:pt x="1084145" y="-130"/>
                        </a:cubicBezTo>
                        <a:lnTo>
                          <a:pt x="1084145" y="1084081"/>
                        </a:lnTo>
                        <a:cubicBezTo>
                          <a:pt x="1084145" y="1084081"/>
                          <a:pt x="1058010" y="1084081"/>
                          <a:pt x="1025769" y="1084081"/>
                        </a:cubicBezTo>
                        <a:lnTo>
                          <a:pt x="58311" y="1084081"/>
                        </a:lnTo>
                        <a:cubicBezTo>
                          <a:pt x="26071" y="1084081"/>
                          <a:pt x="-66" y="1084081"/>
                          <a:pt x="-66" y="1084081"/>
                        </a:cubicBezTo>
                        <a:lnTo>
                          <a:pt x="-66" y="-130"/>
                        </a:lnTo>
                        <a:cubicBezTo>
                          <a:pt x="-66" y="-130"/>
                          <a:pt x="26070" y="-130"/>
                          <a:pt x="58311" y="-130"/>
                        </a:cubicBezTo>
                        <a:close/>
                      </a:path>
                    </a:pathLst>
                  </a:cu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5715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1EEE0996-2227-87D3-51A8-02F3D3B8F848}"/>
                      </a:ext>
                    </a:extLst>
                  </p:cNvPr>
                  <p:cNvSpPr/>
                  <p:nvPr/>
                </p:nvSpPr>
                <p:spPr>
                  <a:xfrm>
                    <a:off x="10020496" y="2453643"/>
                    <a:ext cx="1582030" cy="1582031"/>
                  </a:xfrm>
                  <a:custGeom>
                    <a:avLst/>
                    <a:gdLst>
                      <a:gd name="connsiteX0" fmla="*/ 1398940 w 1582030"/>
                      <a:gd name="connsiteY0" fmla="*/ -130 h 1582031"/>
                      <a:gd name="connsiteX1" fmla="*/ 182959 w 1582030"/>
                      <a:gd name="connsiteY1" fmla="*/ -130 h 1582031"/>
                      <a:gd name="connsiteX2" fmla="*/ -66 w 1582030"/>
                      <a:gd name="connsiteY2" fmla="*/ 182895 h 1582031"/>
                      <a:gd name="connsiteX3" fmla="*/ -66 w 1582030"/>
                      <a:gd name="connsiteY3" fmla="*/ 1398877 h 1582031"/>
                      <a:gd name="connsiteX4" fmla="*/ 182959 w 1582030"/>
                      <a:gd name="connsiteY4" fmla="*/ 1581901 h 1582031"/>
                      <a:gd name="connsiteX5" fmla="*/ 1398940 w 1582030"/>
                      <a:gd name="connsiteY5" fmla="*/ 1581901 h 1582031"/>
                      <a:gd name="connsiteX6" fmla="*/ 1581965 w 1582030"/>
                      <a:gd name="connsiteY6" fmla="*/ 1398877 h 1582031"/>
                      <a:gd name="connsiteX7" fmla="*/ 1581965 w 1582030"/>
                      <a:gd name="connsiteY7" fmla="*/ 182740 h 1582031"/>
                      <a:gd name="connsiteX8" fmla="*/ 1398940 w 1582030"/>
                      <a:gd name="connsiteY8" fmla="*/ -130 h 1582031"/>
                      <a:gd name="connsiteX9" fmla="*/ 1565242 w 1582030"/>
                      <a:gd name="connsiteY9" fmla="*/ 1398877 h 1582031"/>
                      <a:gd name="connsiteX10" fmla="*/ 1398940 w 1582030"/>
                      <a:gd name="connsiteY10" fmla="*/ 1565023 h 1582031"/>
                      <a:gd name="connsiteX11" fmla="*/ 182959 w 1582030"/>
                      <a:gd name="connsiteY11" fmla="*/ 1565023 h 1582031"/>
                      <a:gd name="connsiteX12" fmla="*/ 16811 w 1582030"/>
                      <a:gd name="connsiteY12" fmla="*/ 1398877 h 1582031"/>
                      <a:gd name="connsiteX13" fmla="*/ 16811 w 1582030"/>
                      <a:gd name="connsiteY13" fmla="*/ 182740 h 1582031"/>
                      <a:gd name="connsiteX14" fmla="*/ 182959 w 1582030"/>
                      <a:gd name="connsiteY14" fmla="*/ 16593 h 1582031"/>
                      <a:gd name="connsiteX15" fmla="*/ 1398940 w 1582030"/>
                      <a:gd name="connsiteY15" fmla="*/ 16593 h 1582031"/>
                      <a:gd name="connsiteX16" fmla="*/ 1565242 w 1582030"/>
                      <a:gd name="connsiteY16" fmla="*/ 182740 h 1582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82030" h="1582031">
                        <a:moveTo>
                          <a:pt x="1398940" y="-130"/>
                        </a:moveTo>
                        <a:lnTo>
                          <a:pt x="182959" y="-130"/>
                        </a:lnTo>
                        <a:cubicBezTo>
                          <a:pt x="81954" y="40"/>
                          <a:pt x="104" y="81890"/>
                          <a:pt x="-66" y="182895"/>
                        </a:cubicBezTo>
                        <a:lnTo>
                          <a:pt x="-66" y="1398877"/>
                        </a:lnTo>
                        <a:cubicBezTo>
                          <a:pt x="104" y="1499881"/>
                          <a:pt x="81954" y="1581731"/>
                          <a:pt x="182959" y="1581901"/>
                        </a:cubicBezTo>
                        <a:lnTo>
                          <a:pt x="1398940" y="1581901"/>
                        </a:lnTo>
                        <a:cubicBezTo>
                          <a:pt x="1499945" y="1581731"/>
                          <a:pt x="1581795" y="1499881"/>
                          <a:pt x="1581965" y="1398877"/>
                        </a:cubicBezTo>
                        <a:lnTo>
                          <a:pt x="1581965" y="182740"/>
                        </a:lnTo>
                        <a:cubicBezTo>
                          <a:pt x="1581795" y="81751"/>
                          <a:pt x="1499929" y="-37"/>
                          <a:pt x="1398940" y="-130"/>
                        </a:cubicBezTo>
                        <a:close/>
                        <a:moveTo>
                          <a:pt x="1565242" y="1398877"/>
                        </a:moveTo>
                        <a:cubicBezTo>
                          <a:pt x="1565071" y="1490621"/>
                          <a:pt x="1490686" y="1564946"/>
                          <a:pt x="1398940" y="1565023"/>
                        </a:cubicBezTo>
                        <a:lnTo>
                          <a:pt x="182959" y="1565023"/>
                        </a:lnTo>
                        <a:cubicBezTo>
                          <a:pt x="91229" y="1564930"/>
                          <a:pt x="16905" y="1490606"/>
                          <a:pt x="16811" y="1398877"/>
                        </a:cubicBezTo>
                        <a:lnTo>
                          <a:pt x="16811" y="182740"/>
                        </a:lnTo>
                        <a:cubicBezTo>
                          <a:pt x="16889" y="91011"/>
                          <a:pt x="91229" y="16686"/>
                          <a:pt x="182959" y="16593"/>
                        </a:cubicBezTo>
                        <a:lnTo>
                          <a:pt x="1398940" y="16593"/>
                        </a:lnTo>
                        <a:cubicBezTo>
                          <a:pt x="1490686" y="16686"/>
                          <a:pt x="1565071" y="90995"/>
                          <a:pt x="1565242" y="18274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835B600E-604C-D77C-9760-7708E48EA4D6}"/>
                      </a:ext>
                    </a:extLst>
                  </p:cNvPr>
                  <p:cNvSpPr/>
                  <p:nvPr/>
                </p:nvSpPr>
                <p:spPr>
                  <a:xfrm>
                    <a:off x="10736036" y="4226426"/>
                    <a:ext cx="150976" cy="90149"/>
                  </a:xfrm>
                  <a:custGeom>
                    <a:avLst/>
                    <a:gdLst>
                      <a:gd name="connsiteX0" fmla="*/ 149657 w 150976"/>
                      <a:gd name="connsiteY0" fmla="*/ 11344 h 90149"/>
                      <a:gd name="connsiteX1" fmla="*/ 139437 w 150976"/>
                      <a:gd name="connsiteY1" fmla="*/ 1124 h 90149"/>
                      <a:gd name="connsiteX2" fmla="*/ 133088 w 150976"/>
                      <a:gd name="connsiteY2" fmla="*/ 1124 h 90149"/>
                      <a:gd name="connsiteX3" fmla="*/ 78583 w 150976"/>
                      <a:gd name="connsiteY3" fmla="*/ 55474 h 90149"/>
                      <a:gd name="connsiteX4" fmla="*/ 72452 w 150976"/>
                      <a:gd name="connsiteY4" fmla="*/ 55691 h 90149"/>
                      <a:gd name="connsiteX5" fmla="*/ 72235 w 150976"/>
                      <a:gd name="connsiteY5" fmla="*/ 55474 h 90149"/>
                      <a:gd name="connsiteX6" fmla="*/ 17885 w 150976"/>
                      <a:gd name="connsiteY6" fmla="*/ 1124 h 90149"/>
                      <a:gd name="connsiteX7" fmla="*/ 11537 w 150976"/>
                      <a:gd name="connsiteY7" fmla="*/ 1124 h 90149"/>
                      <a:gd name="connsiteX8" fmla="*/ 1317 w 150976"/>
                      <a:gd name="connsiteY8" fmla="*/ 11344 h 90149"/>
                      <a:gd name="connsiteX9" fmla="*/ 1100 w 150976"/>
                      <a:gd name="connsiteY9" fmla="*/ 17476 h 90149"/>
                      <a:gd name="connsiteX10" fmla="*/ 1317 w 150976"/>
                      <a:gd name="connsiteY10" fmla="*/ 17692 h 90149"/>
                      <a:gd name="connsiteX11" fmla="*/ 72235 w 150976"/>
                      <a:gd name="connsiteY11" fmla="*/ 88765 h 90149"/>
                      <a:gd name="connsiteX12" fmla="*/ 78583 w 150976"/>
                      <a:gd name="connsiteY12" fmla="*/ 88765 h 90149"/>
                      <a:gd name="connsiteX13" fmla="*/ 149657 w 150976"/>
                      <a:gd name="connsiteY13" fmla="*/ 17692 h 90149"/>
                      <a:gd name="connsiteX14" fmla="*/ 149657 w 150976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976" h="90149">
                        <a:moveTo>
                          <a:pt x="149657" y="11344"/>
                        </a:moveTo>
                        <a:lnTo>
                          <a:pt x="139437" y="1124"/>
                        </a:lnTo>
                        <a:cubicBezTo>
                          <a:pt x="137656" y="-548"/>
                          <a:pt x="134869" y="-548"/>
                          <a:pt x="133088" y="1124"/>
                        </a:cubicBezTo>
                        <a:lnTo>
                          <a:pt x="78583" y="55474"/>
                        </a:lnTo>
                        <a:cubicBezTo>
                          <a:pt x="76958" y="57224"/>
                          <a:pt x="74202" y="57332"/>
                          <a:pt x="72452" y="55691"/>
                        </a:cubicBezTo>
                        <a:cubicBezTo>
                          <a:pt x="72374" y="55629"/>
                          <a:pt x="72313" y="55552"/>
                          <a:pt x="72235" y="55474"/>
                        </a:cubicBezTo>
                        <a:lnTo>
                          <a:pt x="17885" y="1124"/>
                        </a:lnTo>
                        <a:cubicBezTo>
                          <a:pt x="16105" y="-548"/>
                          <a:pt x="13318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10"/>
                          <a:pt x="1100" y="17476"/>
                        </a:cubicBezTo>
                        <a:cubicBezTo>
                          <a:pt x="1162" y="17553"/>
                          <a:pt x="1239" y="17615"/>
                          <a:pt x="1317" y="17692"/>
                        </a:cubicBezTo>
                        <a:lnTo>
                          <a:pt x="72235" y="88765"/>
                        </a:lnTo>
                        <a:cubicBezTo>
                          <a:pt x="74016" y="90438"/>
                          <a:pt x="76803" y="90438"/>
                          <a:pt x="78583" y="88765"/>
                        </a:cubicBezTo>
                        <a:lnTo>
                          <a:pt x="149657" y="17692"/>
                        </a:lnTo>
                        <a:cubicBezTo>
                          <a:pt x="151329" y="15912"/>
                          <a:pt x="151329" y="13124"/>
                          <a:pt x="149657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A35AB1F1-6F23-ACBD-1E1A-088C34112C07}"/>
                      </a:ext>
                    </a:extLst>
                  </p:cNvPr>
                  <p:cNvSpPr/>
                  <p:nvPr/>
                </p:nvSpPr>
                <p:spPr>
                  <a:xfrm>
                    <a:off x="10736036" y="4306634"/>
                    <a:ext cx="150976" cy="90149"/>
                  </a:xfrm>
                  <a:custGeom>
                    <a:avLst/>
                    <a:gdLst>
                      <a:gd name="connsiteX0" fmla="*/ 149657 w 150976"/>
                      <a:gd name="connsiteY0" fmla="*/ 11344 h 90149"/>
                      <a:gd name="connsiteX1" fmla="*/ 139437 w 150976"/>
                      <a:gd name="connsiteY1" fmla="*/ 1124 h 90149"/>
                      <a:gd name="connsiteX2" fmla="*/ 133088 w 150976"/>
                      <a:gd name="connsiteY2" fmla="*/ 1124 h 90149"/>
                      <a:gd name="connsiteX3" fmla="*/ 78583 w 150976"/>
                      <a:gd name="connsiteY3" fmla="*/ 55474 h 90149"/>
                      <a:gd name="connsiteX4" fmla="*/ 72452 w 150976"/>
                      <a:gd name="connsiteY4" fmla="*/ 55691 h 90149"/>
                      <a:gd name="connsiteX5" fmla="*/ 72235 w 150976"/>
                      <a:gd name="connsiteY5" fmla="*/ 55474 h 90149"/>
                      <a:gd name="connsiteX6" fmla="*/ 17885 w 150976"/>
                      <a:gd name="connsiteY6" fmla="*/ 1124 h 90149"/>
                      <a:gd name="connsiteX7" fmla="*/ 11537 w 150976"/>
                      <a:gd name="connsiteY7" fmla="*/ 1124 h 90149"/>
                      <a:gd name="connsiteX8" fmla="*/ 1317 w 150976"/>
                      <a:gd name="connsiteY8" fmla="*/ 11344 h 90149"/>
                      <a:gd name="connsiteX9" fmla="*/ 1100 w 150976"/>
                      <a:gd name="connsiteY9" fmla="*/ 17476 h 90149"/>
                      <a:gd name="connsiteX10" fmla="*/ 1317 w 150976"/>
                      <a:gd name="connsiteY10" fmla="*/ 17693 h 90149"/>
                      <a:gd name="connsiteX11" fmla="*/ 72235 w 150976"/>
                      <a:gd name="connsiteY11" fmla="*/ 88765 h 90149"/>
                      <a:gd name="connsiteX12" fmla="*/ 78583 w 150976"/>
                      <a:gd name="connsiteY12" fmla="*/ 88765 h 90149"/>
                      <a:gd name="connsiteX13" fmla="*/ 149657 w 150976"/>
                      <a:gd name="connsiteY13" fmla="*/ 17693 h 90149"/>
                      <a:gd name="connsiteX14" fmla="*/ 149657 w 150976"/>
                      <a:gd name="connsiteY14" fmla="*/ 11344 h 90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0976" h="90149">
                        <a:moveTo>
                          <a:pt x="149657" y="11344"/>
                        </a:moveTo>
                        <a:lnTo>
                          <a:pt x="139437" y="1124"/>
                        </a:lnTo>
                        <a:cubicBezTo>
                          <a:pt x="137656" y="-548"/>
                          <a:pt x="134869" y="-548"/>
                          <a:pt x="133088" y="1124"/>
                        </a:cubicBezTo>
                        <a:lnTo>
                          <a:pt x="78583" y="55474"/>
                        </a:lnTo>
                        <a:cubicBezTo>
                          <a:pt x="76958" y="57224"/>
                          <a:pt x="74202" y="57332"/>
                          <a:pt x="72452" y="55691"/>
                        </a:cubicBezTo>
                        <a:cubicBezTo>
                          <a:pt x="72374" y="55629"/>
                          <a:pt x="72313" y="55552"/>
                          <a:pt x="72235" y="55474"/>
                        </a:cubicBezTo>
                        <a:lnTo>
                          <a:pt x="17885" y="1124"/>
                        </a:lnTo>
                        <a:cubicBezTo>
                          <a:pt x="16105" y="-548"/>
                          <a:pt x="13318" y="-548"/>
                          <a:pt x="11537" y="1124"/>
                        </a:cubicBezTo>
                        <a:lnTo>
                          <a:pt x="1317" y="11344"/>
                        </a:lnTo>
                        <a:cubicBezTo>
                          <a:pt x="-433" y="12970"/>
                          <a:pt x="-541" y="15726"/>
                          <a:pt x="1100" y="17476"/>
                        </a:cubicBezTo>
                        <a:cubicBezTo>
                          <a:pt x="1162" y="17553"/>
                          <a:pt x="1239" y="17615"/>
                          <a:pt x="1317" y="17693"/>
                        </a:cubicBezTo>
                        <a:lnTo>
                          <a:pt x="72235" y="88765"/>
                        </a:lnTo>
                        <a:cubicBezTo>
                          <a:pt x="74016" y="90438"/>
                          <a:pt x="76803" y="90438"/>
                          <a:pt x="78583" y="88765"/>
                        </a:cubicBezTo>
                        <a:lnTo>
                          <a:pt x="149657" y="17693"/>
                        </a:lnTo>
                        <a:cubicBezTo>
                          <a:pt x="151329" y="15912"/>
                          <a:pt x="151329" y="13124"/>
                          <a:pt x="149657" y="113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1547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68B54A8-BEEC-71B8-3CD5-3F995F377B92}"/>
                  </a:ext>
                </a:extLst>
              </p:cNvPr>
              <p:cNvSpPr txBox="1"/>
              <p:nvPr/>
            </p:nvSpPr>
            <p:spPr>
              <a:xfrm>
                <a:off x="793687" y="4686115"/>
                <a:ext cx="2005971" cy="1154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Prepare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Identify Lead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Assign Team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Roles &amp; Responsibilities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Initial Risk Assessment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48332B-C1C7-CCCC-27E8-CA26EFA2FEE0}"/>
                  </a:ext>
                </a:extLst>
              </p:cNvPr>
              <p:cNvSpPr txBox="1"/>
              <p:nvPr/>
            </p:nvSpPr>
            <p:spPr>
              <a:xfrm>
                <a:off x="3064207" y="4686115"/>
                <a:ext cx="2005971" cy="1215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Discover, Classify &amp; Audit</a:t>
                </a:r>
              </a:p>
              <a:p>
                <a:pPr marL="228600" indent="-22860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Interview Data</a:t>
                </a:r>
              </a:p>
              <a:p>
                <a:pPr marL="228600" indent="-22860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Discover Data Sources</a:t>
                </a:r>
              </a:p>
              <a:p>
                <a:pPr marL="228600" indent="-22860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Scan Data Sources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03C49A0-09B4-3243-FC9E-B9A1B042B21D}"/>
                  </a:ext>
                </a:extLst>
              </p:cNvPr>
              <p:cNvSpPr txBox="1"/>
              <p:nvPr/>
            </p:nvSpPr>
            <p:spPr>
              <a:xfrm>
                <a:off x="5334727" y="4686115"/>
                <a:ext cx="200597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Design 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Data Governance Plan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Test Plan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4C41AB-E117-51FE-819D-9F44FCADAD7D}"/>
                  </a:ext>
                </a:extLst>
              </p:cNvPr>
              <p:cNvSpPr txBox="1"/>
              <p:nvPr/>
            </p:nvSpPr>
            <p:spPr>
              <a:xfrm>
                <a:off x="7605247" y="4686115"/>
                <a:ext cx="2005971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Execute 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Implement org. changes if Needed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Updated Roles &amp; Responsibilities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Demonstrate Compliance (Test)</a:t>
                </a:r>
              </a:p>
            </p:txBody>
          </p:sp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85682200-329D-B3A6-0B8C-16A385BC3362}"/>
                  </a:ext>
                </a:extLst>
              </p:cNvPr>
              <p:cNvSpPr txBox="1"/>
              <p:nvPr/>
            </p:nvSpPr>
            <p:spPr>
              <a:xfrm>
                <a:off x="9875767" y="4686115"/>
                <a:ext cx="2005971" cy="1215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6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Manager, Monitor &amp; Report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Monitor Progress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I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Report Results Management</a:t>
                </a:r>
              </a:p>
            </p:txBody>
          </p:sp>
        </p:grpSp>
        <p:pic>
          <p:nvPicPr>
            <p:cNvPr id="1026" name="Picture 2" descr="Preparation Icons - Free SVG &amp; PNG Preparation Images - Noun Project">
              <a:extLst>
                <a:ext uri="{FF2B5EF4-FFF2-40B4-BE49-F238E27FC236}">
                  <a16:creationId xmlns:a16="http://schemas.microsoft.com/office/drawing/2014/main" id="{F8600BCB-AFA0-B466-C8B6-C9A9B88D4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821" y="2803792"/>
              <a:ext cx="478702" cy="47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Audit Icon - Free PNG &amp; SVG 33089 - Noun Project">
              <a:extLst>
                <a:ext uri="{FF2B5EF4-FFF2-40B4-BE49-F238E27FC236}">
                  <a16:creationId xmlns:a16="http://schemas.microsoft.com/office/drawing/2014/main" id="{A77C8D1C-05B3-6613-BB7C-1A11E564A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641" y="2731092"/>
              <a:ext cx="624102" cy="62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esign icon - Themeisle Icons Graphics | Free icons">
              <a:extLst>
                <a:ext uri="{FF2B5EF4-FFF2-40B4-BE49-F238E27FC236}">
                  <a16:creationId xmlns:a16="http://schemas.microsoft.com/office/drawing/2014/main" id="{5E30FB1E-95A5-1E94-C074-3445C3373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63" y="2793995"/>
              <a:ext cx="498298" cy="498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Execution Icons - Free SVG &amp; PNG Execution Images - Noun Project">
              <a:extLst>
                <a:ext uri="{FF2B5EF4-FFF2-40B4-BE49-F238E27FC236}">
                  <a16:creationId xmlns:a16="http://schemas.microsoft.com/office/drawing/2014/main" id="{FF2E4526-3F09-1C3A-C4FF-240A5367D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424" y="2737836"/>
              <a:ext cx="610614" cy="610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nalytics - Free computer icons">
              <a:extLst>
                <a:ext uri="{FF2B5EF4-FFF2-40B4-BE49-F238E27FC236}">
                  <a16:creationId xmlns:a16="http://schemas.microsoft.com/office/drawing/2014/main" id="{9DE60496-AA12-0D93-C82F-47DCECEB3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0537" y="2788428"/>
              <a:ext cx="509431" cy="509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975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D2EA8B-3DF2-8383-0BE7-3E845CA4805E}"/>
              </a:ext>
            </a:extLst>
          </p:cNvPr>
          <p:cNvGrpSpPr/>
          <p:nvPr/>
        </p:nvGrpSpPr>
        <p:grpSpPr>
          <a:xfrm>
            <a:off x="1057146" y="2569204"/>
            <a:ext cx="9977090" cy="3091697"/>
            <a:chOff x="1057146" y="2442458"/>
            <a:chExt cx="9977090" cy="309169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7AD1E37-B18D-A035-F05A-9961B2DFDDD2}"/>
                </a:ext>
              </a:extLst>
            </p:cNvPr>
            <p:cNvGrpSpPr/>
            <p:nvPr/>
          </p:nvGrpSpPr>
          <p:grpSpPr>
            <a:xfrm>
              <a:off x="1057146" y="4597868"/>
              <a:ext cx="4690882" cy="936287"/>
              <a:chOff x="1057146" y="4597868"/>
              <a:chExt cx="4690882" cy="936287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953AFB6-8B1B-8367-4A83-752983BCD924}"/>
                  </a:ext>
                </a:extLst>
              </p:cNvPr>
              <p:cNvSpPr/>
              <p:nvPr/>
            </p:nvSpPr>
            <p:spPr>
              <a:xfrm>
                <a:off x="5431089" y="4603170"/>
                <a:ext cx="112418" cy="115762"/>
              </a:xfrm>
              <a:custGeom>
                <a:avLst/>
                <a:gdLst>
                  <a:gd name="connsiteX0" fmla="*/ 112418 w 112418"/>
                  <a:gd name="connsiteY0" fmla="*/ 0 h 115762"/>
                  <a:gd name="connsiteX1" fmla="*/ 0 w 112418"/>
                  <a:gd name="connsiteY1" fmla="*/ 68854 h 115762"/>
                  <a:gd name="connsiteX2" fmla="*/ 64585 w 112418"/>
                  <a:gd name="connsiteY2" fmla="*/ 68854 h 115762"/>
                  <a:gd name="connsiteX3" fmla="*/ 73423 w 112418"/>
                  <a:gd name="connsiteY3" fmla="*/ 115763 h 115762"/>
                  <a:gd name="connsiteX4" fmla="*/ 112418 w 112418"/>
                  <a:gd name="connsiteY4" fmla="*/ 0 h 11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18" h="115762">
                    <a:moveTo>
                      <a:pt x="112418" y="0"/>
                    </a:moveTo>
                    <a:lnTo>
                      <a:pt x="0" y="68854"/>
                    </a:lnTo>
                    <a:lnTo>
                      <a:pt x="64585" y="68854"/>
                    </a:lnTo>
                    <a:lnTo>
                      <a:pt x="73423" y="115763"/>
                    </a:lnTo>
                    <a:lnTo>
                      <a:pt x="112418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E84F024-04C7-E45E-9982-9AD2F74742FE}"/>
                  </a:ext>
                </a:extLst>
              </p:cNvPr>
              <p:cNvSpPr/>
              <p:nvPr/>
            </p:nvSpPr>
            <p:spPr>
              <a:xfrm>
                <a:off x="1929595" y="4677816"/>
                <a:ext cx="3818433" cy="741648"/>
              </a:xfrm>
              <a:custGeom>
                <a:avLst/>
                <a:gdLst>
                  <a:gd name="connsiteX0" fmla="*/ 3818434 w 3818433"/>
                  <a:gd name="connsiteY0" fmla="*/ 741648 h 741648"/>
                  <a:gd name="connsiteX1" fmla="*/ 252383 w 3818433"/>
                  <a:gd name="connsiteY1" fmla="*/ 741648 h 741648"/>
                  <a:gd name="connsiteX2" fmla="*/ 0 w 3818433"/>
                  <a:gd name="connsiteY2" fmla="*/ 0 h 741648"/>
                  <a:gd name="connsiteX3" fmla="*/ 3566078 w 3818433"/>
                  <a:gd name="connsiteY3" fmla="*/ 0 h 741648"/>
                  <a:gd name="connsiteX4" fmla="*/ 3818434 w 3818433"/>
                  <a:gd name="connsiteY4" fmla="*/ 741648 h 7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8433" h="741648">
                    <a:moveTo>
                      <a:pt x="3818434" y="741648"/>
                    </a:moveTo>
                    <a:lnTo>
                      <a:pt x="252383" y="741648"/>
                    </a:lnTo>
                    <a:lnTo>
                      <a:pt x="0" y="0"/>
                    </a:lnTo>
                    <a:lnTo>
                      <a:pt x="3566078" y="0"/>
                    </a:lnTo>
                    <a:lnTo>
                      <a:pt x="3818434" y="7416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709D66-0AE9-0649-7147-1E762DE637FA}"/>
                  </a:ext>
                </a:extLst>
              </p:cNvPr>
              <p:cNvSpPr/>
              <p:nvPr/>
            </p:nvSpPr>
            <p:spPr>
              <a:xfrm>
                <a:off x="2527554" y="5413673"/>
                <a:ext cx="78154" cy="74156"/>
              </a:xfrm>
              <a:custGeom>
                <a:avLst/>
                <a:gdLst>
                  <a:gd name="connsiteX0" fmla="*/ 25236 w 78154"/>
                  <a:gd name="connsiteY0" fmla="*/ 74157 h 74156"/>
                  <a:gd name="connsiteX1" fmla="*/ 78154 w 78154"/>
                  <a:gd name="connsiteY1" fmla="*/ 0 h 74156"/>
                  <a:gd name="connsiteX2" fmla="*/ 0 w 78154"/>
                  <a:gd name="connsiteY2" fmla="*/ 0 h 74156"/>
                  <a:gd name="connsiteX3" fmla="*/ 25236 w 78154"/>
                  <a:gd name="connsiteY3" fmla="*/ 74157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54" h="74156">
                    <a:moveTo>
                      <a:pt x="25236" y="74157"/>
                    </a:moveTo>
                    <a:lnTo>
                      <a:pt x="78154" y="0"/>
                    </a:lnTo>
                    <a:lnTo>
                      <a:pt x="0" y="0"/>
                    </a:lnTo>
                    <a:lnTo>
                      <a:pt x="25236" y="74157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D679DA-3BE8-730C-FB02-7C701C8A53E9}"/>
                  </a:ext>
                </a:extLst>
              </p:cNvPr>
              <p:cNvSpPr/>
              <p:nvPr/>
            </p:nvSpPr>
            <p:spPr>
              <a:xfrm>
                <a:off x="2249963" y="4597868"/>
                <a:ext cx="100099" cy="74156"/>
              </a:xfrm>
              <a:custGeom>
                <a:avLst/>
                <a:gdLst>
                  <a:gd name="connsiteX0" fmla="*/ 0 w 100099"/>
                  <a:gd name="connsiteY0" fmla="*/ 0 h 74156"/>
                  <a:gd name="connsiteX1" fmla="*/ 100099 w 100099"/>
                  <a:gd name="connsiteY1" fmla="*/ 74157 h 74156"/>
                  <a:gd name="connsiteX2" fmla="*/ 25236 w 100099"/>
                  <a:gd name="connsiteY2" fmla="*/ 74157 h 74156"/>
                  <a:gd name="connsiteX3" fmla="*/ 0 w 100099"/>
                  <a:gd name="connsiteY3" fmla="*/ 0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99" h="74156">
                    <a:moveTo>
                      <a:pt x="0" y="0"/>
                    </a:moveTo>
                    <a:lnTo>
                      <a:pt x="100099" y="74157"/>
                    </a:lnTo>
                    <a:lnTo>
                      <a:pt x="25236" y="74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7941F74-97AF-EF90-A92B-E87D79177BAB}"/>
                  </a:ext>
                </a:extLst>
              </p:cNvPr>
              <p:cNvSpPr/>
              <p:nvPr/>
            </p:nvSpPr>
            <p:spPr>
              <a:xfrm>
                <a:off x="1057146" y="4603660"/>
                <a:ext cx="105945" cy="100670"/>
              </a:xfrm>
              <a:custGeom>
                <a:avLst/>
                <a:gdLst>
                  <a:gd name="connsiteX0" fmla="*/ 105946 w 105945"/>
                  <a:gd name="connsiteY0" fmla="*/ 0 h 100670"/>
                  <a:gd name="connsiteX1" fmla="*/ 0 w 105945"/>
                  <a:gd name="connsiteY1" fmla="*/ 0 h 100670"/>
                  <a:gd name="connsiteX2" fmla="*/ 34264 w 105945"/>
                  <a:gd name="connsiteY2" fmla="*/ 100670 h 100670"/>
                  <a:gd name="connsiteX3" fmla="*/ 105946 w 105945"/>
                  <a:gd name="connsiteY3" fmla="*/ 0 h 10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945" h="100670">
                    <a:moveTo>
                      <a:pt x="105946" y="0"/>
                    </a:moveTo>
                    <a:lnTo>
                      <a:pt x="0" y="0"/>
                    </a:lnTo>
                    <a:lnTo>
                      <a:pt x="34264" y="100670"/>
                    </a:lnTo>
                    <a:lnTo>
                      <a:pt x="1059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A86CA8-CC9B-D50B-E451-F155EB166BAF}"/>
                  </a:ext>
                </a:extLst>
              </p:cNvPr>
              <p:cNvSpPr/>
              <p:nvPr/>
            </p:nvSpPr>
            <p:spPr>
              <a:xfrm>
                <a:off x="1110826" y="4603660"/>
                <a:ext cx="1687304" cy="889961"/>
              </a:xfrm>
              <a:custGeom>
                <a:avLst/>
                <a:gdLst>
                  <a:gd name="connsiteX0" fmla="*/ 1447104 w 1687304"/>
                  <a:gd name="connsiteY0" fmla="*/ 597849 h 889961"/>
                  <a:gd name="connsiteX1" fmla="*/ 1687304 w 1687304"/>
                  <a:gd name="connsiteY1" fmla="*/ 397515 h 889961"/>
                  <a:gd name="connsiteX2" fmla="*/ 1329029 w 1687304"/>
                  <a:gd name="connsiteY2" fmla="*/ 220757 h 889961"/>
                  <a:gd name="connsiteX3" fmla="*/ 1369874 w 1687304"/>
                  <a:gd name="connsiteY3" fmla="*/ 332250 h 889961"/>
                  <a:gd name="connsiteX4" fmla="*/ 1252181 w 1687304"/>
                  <a:gd name="connsiteY4" fmla="*/ 332250 h 889961"/>
                  <a:gd name="connsiteX5" fmla="*/ 1139137 w 1687304"/>
                  <a:gd name="connsiteY5" fmla="*/ 0 h 889961"/>
                  <a:gd name="connsiteX6" fmla="*/ 112391 w 1687304"/>
                  <a:gd name="connsiteY6" fmla="*/ 0 h 889961"/>
                  <a:gd name="connsiteX7" fmla="*/ 0 w 1687304"/>
                  <a:gd name="connsiteY7" fmla="*/ 157777 h 889961"/>
                  <a:gd name="connsiteX8" fmla="*/ 249147 w 1687304"/>
                  <a:gd name="connsiteY8" fmla="*/ 889962 h 889961"/>
                  <a:gd name="connsiteX9" fmla="*/ 1441964 w 1687304"/>
                  <a:gd name="connsiteY9" fmla="*/ 889962 h 889961"/>
                  <a:gd name="connsiteX10" fmla="*/ 1303957 w 1687304"/>
                  <a:gd name="connsiteY10" fmla="*/ 484398 h 889961"/>
                  <a:gd name="connsiteX11" fmla="*/ 1409930 w 1687304"/>
                  <a:gd name="connsiteY11" fmla="*/ 484180 h 889961"/>
                  <a:gd name="connsiteX12" fmla="*/ 1447104 w 1687304"/>
                  <a:gd name="connsiteY12" fmla="*/ 597849 h 88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7304" h="889961">
                    <a:moveTo>
                      <a:pt x="1447104" y="597849"/>
                    </a:moveTo>
                    <a:lnTo>
                      <a:pt x="1687304" y="397515"/>
                    </a:lnTo>
                    <a:lnTo>
                      <a:pt x="1329029" y="220757"/>
                    </a:lnTo>
                    <a:lnTo>
                      <a:pt x="1369874" y="332250"/>
                    </a:lnTo>
                    <a:lnTo>
                      <a:pt x="1252181" y="332250"/>
                    </a:lnTo>
                    <a:lnTo>
                      <a:pt x="1139137" y="0"/>
                    </a:lnTo>
                    <a:lnTo>
                      <a:pt x="112391" y="0"/>
                    </a:lnTo>
                    <a:lnTo>
                      <a:pt x="0" y="157777"/>
                    </a:lnTo>
                    <a:lnTo>
                      <a:pt x="249147" y="889962"/>
                    </a:lnTo>
                    <a:lnTo>
                      <a:pt x="1441964" y="889962"/>
                    </a:lnTo>
                    <a:lnTo>
                      <a:pt x="1303957" y="484398"/>
                    </a:lnTo>
                    <a:lnTo>
                      <a:pt x="1409930" y="484180"/>
                    </a:lnTo>
                    <a:lnTo>
                      <a:pt x="1447104" y="597849"/>
                    </a:lnTo>
                    <a:close/>
                  </a:path>
                </a:pathLst>
              </a:custGeom>
              <a:solidFill>
                <a:schemeClr val="accent3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0FAC827-22B3-FDFA-D695-B2AB9A0E6CBE}"/>
                  </a:ext>
                </a:extLst>
              </p:cNvPr>
              <p:cNvSpPr/>
              <p:nvPr/>
            </p:nvSpPr>
            <p:spPr>
              <a:xfrm rot="17316601">
                <a:off x="5100527" y="4921675"/>
                <a:ext cx="903124" cy="321835"/>
              </a:xfrm>
              <a:custGeom>
                <a:avLst/>
                <a:gdLst>
                  <a:gd name="connsiteX0" fmla="*/ -104 w 903124"/>
                  <a:gd name="connsiteY0" fmla="*/ -377 h 321835"/>
                  <a:gd name="connsiteX1" fmla="*/ 903020 w 903124"/>
                  <a:gd name="connsiteY1" fmla="*/ -377 h 321835"/>
                  <a:gd name="connsiteX2" fmla="*/ 903020 w 903124"/>
                  <a:gd name="connsiteY2" fmla="*/ 321458 h 321835"/>
                  <a:gd name="connsiteX3" fmla="*/ -104 w 903124"/>
                  <a:gd name="connsiteY3" fmla="*/ 321458 h 32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24" h="321835">
                    <a:moveTo>
                      <a:pt x="-104" y="-377"/>
                    </a:moveTo>
                    <a:lnTo>
                      <a:pt x="903020" y="-377"/>
                    </a:lnTo>
                    <a:lnTo>
                      <a:pt x="903020" y="321458"/>
                    </a:lnTo>
                    <a:lnTo>
                      <a:pt x="-104" y="32145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E7F29B4-AEC3-D45F-E8E4-0FF9DD6852F4}"/>
                  </a:ext>
                </a:extLst>
              </p:cNvPr>
              <p:cNvSpPr/>
              <p:nvPr/>
            </p:nvSpPr>
            <p:spPr>
              <a:xfrm>
                <a:off x="5218299" y="5413673"/>
                <a:ext cx="52320" cy="45413"/>
              </a:xfrm>
              <a:custGeom>
                <a:avLst/>
                <a:gdLst>
                  <a:gd name="connsiteX0" fmla="*/ 37011 w 52320"/>
                  <a:gd name="connsiteY0" fmla="*/ 45413 h 45413"/>
                  <a:gd name="connsiteX1" fmla="*/ 0 w 52320"/>
                  <a:gd name="connsiteY1" fmla="*/ 0 h 45413"/>
                  <a:gd name="connsiteX2" fmla="*/ 52320 w 52320"/>
                  <a:gd name="connsiteY2" fmla="*/ 0 h 45413"/>
                  <a:gd name="connsiteX3" fmla="*/ 37011 w 52320"/>
                  <a:gd name="connsiteY3" fmla="*/ 45413 h 4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20" h="45413">
                    <a:moveTo>
                      <a:pt x="37011" y="45413"/>
                    </a:moveTo>
                    <a:lnTo>
                      <a:pt x="0" y="0"/>
                    </a:lnTo>
                    <a:lnTo>
                      <a:pt x="52320" y="0"/>
                    </a:lnTo>
                    <a:lnTo>
                      <a:pt x="37011" y="4541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297815-86A2-A383-7D7C-BBE976B9B276}"/>
                  </a:ext>
                </a:extLst>
              </p:cNvPr>
              <p:cNvSpPr txBox="1"/>
              <p:nvPr/>
            </p:nvSpPr>
            <p:spPr>
              <a:xfrm>
                <a:off x="2838881" y="4717780"/>
                <a:ext cx="2287017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2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Improve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b="0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Enhancing or making something better through modifications.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FC4CDCC-6E3A-98C4-0790-D9FAB24A059F}"/>
                </a:ext>
              </a:extLst>
            </p:cNvPr>
            <p:cNvGrpSpPr/>
            <p:nvPr/>
          </p:nvGrpSpPr>
          <p:grpSpPr>
            <a:xfrm>
              <a:off x="6343354" y="4597868"/>
              <a:ext cx="4690882" cy="936287"/>
              <a:chOff x="6343354" y="4597868"/>
              <a:chExt cx="4690882" cy="936287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B46C49D-A847-4F96-1A71-5D4F3D534DB7}"/>
                  </a:ext>
                </a:extLst>
              </p:cNvPr>
              <p:cNvSpPr/>
              <p:nvPr/>
            </p:nvSpPr>
            <p:spPr>
              <a:xfrm>
                <a:off x="10717297" y="4603170"/>
                <a:ext cx="112418" cy="115762"/>
              </a:xfrm>
              <a:custGeom>
                <a:avLst/>
                <a:gdLst>
                  <a:gd name="connsiteX0" fmla="*/ 112418 w 112418"/>
                  <a:gd name="connsiteY0" fmla="*/ 0 h 115762"/>
                  <a:gd name="connsiteX1" fmla="*/ 0 w 112418"/>
                  <a:gd name="connsiteY1" fmla="*/ 68854 h 115762"/>
                  <a:gd name="connsiteX2" fmla="*/ 64585 w 112418"/>
                  <a:gd name="connsiteY2" fmla="*/ 68854 h 115762"/>
                  <a:gd name="connsiteX3" fmla="*/ 73423 w 112418"/>
                  <a:gd name="connsiteY3" fmla="*/ 115763 h 115762"/>
                  <a:gd name="connsiteX4" fmla="*/ 112418 w 112418"/>
                  <a:gd name="connsiteY4" fmla="*/ 0 h 11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18" h="115762">
                    <a:moveTo>
                      <a:pt x="112418" y="0"/>
                    </a:moveTo>
                    <a:lnTo>
                      <a:pt x="0" y="68854"/>
                    </a:lnTo>
                    <a:lnTo>
                      <a:pt x="64585" y="68854"/>
                    </a:lnTo>
                    <a:lnTo>
                      <a:pt x="73423" y="115763"/>
                    </a:lnTo>
                    <a:lnTo>
                      <a:pt x="112418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7F390C7-B1D0-2407-6F0B-31500D2D0222}"/>
                  </a:ext>
                </a:extLst>
              </p:cNvPr>
              <p:cNvSpPr/>
              <p:nvPr/>
            </p:nvSpPr>
            <p:spPr>
              <a:xfrm>
                <a:off x="7215803" y="4677816"/>
                <a:ext cx="3818433" cy="741648"/>
              </a:xfrm>
              <a:custGeom>
                <a:avLst/>
                <a:gdLst>
                  <a:gd name="connsiteX0" fmla="*/ 3818434 w 3818433"/>
                  <a:gd name="connsiteY0" fmla="*/ 741648 h 741648"/>
                  <a:gd name="connsiteX1" fmla="*/ 252383 w 3818433"/>
                  <a:gd name="connsiteY1" fmla="*/ 741648 h 741648"/>
                  <a:gd name="connsiteX2" fmla="*/ 0 w 3818433"/>
                  <a:gd name="connsiteY2" fmla="*/ 0 h 741648"/>
                  <a:gd name="connsiteX3" fmla="*/ 3566078 w 3818433"/>
                  <a:gd name="connsiteY3" fmla="*/ 0 h 741648"/>
                  <a:gd name="connsiteX4" fmla="*/ 3818434 w 3818433"/>
                  <a:gd name="connsiteY4" fmla="*/ 741648 h 7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8433" h="741648">
                    <a:moveTo>
                      <a:pt x="3818434" y="741648"/>
                    </a:moveTo>
                    <a:lnTo>
                      <a:pt x="252383" y="741648"/>
                    </a:lnTo>
                    <a:lnTo>
                      <a:pt x="0" y="0"/>
                    </a:lnTo>
                    <a:lnTo>
                      <a:pt x="3566078" y="0"/>
                    </a:lnTo>
                    <a:lnTo>
                      <a:pt x="3818434" y="7416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68B78B6-912F-C925-9A31-9C75E565CF0E}"/>
                  </a:ext>
                </a:extLst>
              </p:cNvPr>
              <p:cNvSpPr/>
              <p:nvPr/>
            </p:nvSpPr>
            <p:spPr>
              <a:xfrm>
                <a:off x="7813762" y="5413673"/>
                <a:ext cx="78154" cy="74156"/>
              </a:xfrm>
              <a:custGeom>
                <a:avLst/>
                <a:gdLst>
                  <a:gd name="connsiteX0" fmla="*/ 25236 w 78154"/>
                  <a:gd name="connsiteY0" fmla="*/ 74157 h 74156"/>
                  <a:gd name="connsiteX1" fmla="*/ 78154 w 78154"/>
                  <a:gd name="connsiteY1" fmla="*/ 0 h 74156"/>
                  <a:gd name="connsiteX2" fmla="*/ 0 w 78154"/>
                  <a:gd name="connsiteY2" fmla="*/ 0 h 74156"/>
                  <a:gd name="connsiteX3" fmla="*/ 25236 w 78154"/>
                  <a:gd name="connsiteY3" fmla="*/ 74157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54" h="74156">
                    <a:moveTo>
                      <a:pt x="25236" y="74157"/>
                    </a:moveTo>
                    <a:lnTo>
                      <a:pt x="78154" y="0"/>
                    </a:lnTo>
                    <a:lnTo>
                      <a:pt x="0" y="0"/>
                    </a:lnTo>
                    <a:lnTo>
                      <a:pt x="25236" y="7415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E4F899B-92B0-B787-E5F7-7728D70BAF02}"/>
                  </a:ext>
                </a:extLst>
              </p:cNvPr>
              <p:cNvSpPr/>
              <p:nvPr/>
            </p:nvSpPr>
            <p:spPr>
              <a:xfrm>
                <a:off x="7536171" y="4597868"/>
                <a:ext cx="100099" cy="74156"/>
              </a:xfrm>
              <a:custGeom>
                <a:avLst/>
                <a:gdLst>
                  <a:gd name="connsiteX0" fmla="*/ 0 w 100099"/>
                  <a:gd name="connsiteY0" fmla="*/ 0 h 74156"/>
                  <a:gd name="connsiteX1" fmla="*/ 100099 w 100099"/>
                  <a:gd name="connsiteY1" fmla="*/ 74157 h 74156"/>
                  <a:gd name="connsiteX2" fmla="*/ 25236 w 100099"/>
                  <a:gd name="connsiteY2" fmla="*/ 74157 h 74156"/>
                  <a:gd name="connsiteX3" fmla="*/ 0 w 100099"/>
                  <a:gd name="connsiteY3" fmla="*/ 0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99" h="74156">
                    <a:moveTo>
                      <a:pt x="0" y="0"/>
                    </a:moveTo>
                    <a:lnTo>
                      <a:pt x="100099" y="74157"/>
                    </a:lnTo>
                    <a:lnTo>
                      <a:pt x="25236" y="74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4BEE6CA-B156-AC83-F911-B650FFE247C2}"/>
                  </a:ext>
                </a:extLst>
              </p:cNvPr>
              <p:cNvSpPr/>
              <p:nvPr/>
            </p:nvSpPr>
            <p:spPr>
              <a:xfrm>
                <a:off x="6343354" y="4603660"/>
                <a:ext cx="105945" cy="100670"/>
              </a:xfrm>
              <a:custGeom>
                <a:avLst/>
                <a:gdLst>
                  <a:gd name="connsiteX0" fmla="*/ 105946 w 105945"/>
                  <a:gd name="connsiteY0" fmla="*/ 0 h 100670"/>
                  <a:gd name="connsiteX1" fmla="*/ 0 w 105945"/>
                  <a:gd name="connsiteY1" fmla="*/ 0 h 100670"/>
                  <a:gd name="connsiteX2" fmla="*/ 34264 w 105945"/>
                  <a:gd name="connsiteY2" fmla="*/ 100670 h 100670"/>
                  <a:gd name="connsiteX3" fmla="*/ 105946 w 105945"/>
                  <a:gd name="connsiteY3" fmla="*/ 0 h 10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945" h="100670">
                    <a:moveTo>
                      <a:pt x="105946" y="0"/>
                    </a:moveTo>
                    <a:lnTo>
                      <a:pt x="0" y="0"/>
                    </a:lnTo>
                    <a:lnTo>
                      <a:pt x="34264" y="100670"/>
                    </a:lnTo>
                    <a:lnTo>
                      <a:pt x="10594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4163AE7-B35E-0D03-9B6A-44B4BF5D8417}"/>
                  </a:ext>
                </a:extLst>
              </p:cNvPr>
              <p:cNvSpPr/>
              <p:nvPr/>
            </p:nvSpPr>
            <p:spPr>
              <a:xfrm>
                <a:off x="6397034" y="4603660"/>
                <a:ext cx="1687304" cy="889961"/>
              </a:xfrm>
              <a:custGeom>
                <a:avLst/>
                <a:gdLst>
                  <a:gd name="connsiteX0" fmla="*/ 1447104 w 1687304"/>
                  <a:gd name="connsiteY0" fmla="*/ 597849 h 889961"/>
                  <a:gd name="connsiteX1" fmla="*/ 1687304 w 1687304"/>
                  <a:gd name="connsiteY1" fmla="*/ 397515 h 889961"/>
                  <a:gd name="connsiteX2" fmla="*/ 1329029 w 1687304"/>
                  <a:gd name="connsiteY2" fmla="*/ 220757 h 889961"/>
                  <a:gd name="connsiteX3" fmla="*/ 1369874 w 1687304"/>
                  <a:gd name="connsiteY3" fmla="*/ 332250 h 889961"/>
                  <a:gd name="connsiteX4" fmla="*/ 1252181 w 1687304"/>
                  <a:gd name="connsiteY4" fmla="*/ 332250 h 889961"/>
                  <a:gd name="connsiteX5" fmla="*/ 1139137 w 1687304"/>
                  <a:gd name="connsiteY5" fmla="*/ 0 h 889961"/>
                  <a:gd name="connsiteX6" fmla="*/ 112391 w 1687304"/>
                  <a:gd name="connsiteY6" fmla="*/ 0 h 889961"/>
                  <a:gd name="connsiteX7" fmla="*/ 0 w 1687304"/>
                  <a:gd name="connsiteY7" fmla="*/ 157777 h 889961"/>
                  <a:gd name="connsiteX8" fmla="*/ 249147 w 1687304"/>
                  <a:gd name="connsiteY8" fmla="*/ 889962 h 889961"/>
                  <a:gd name="connsiteX9" fmla="*/ 1441964 w 1687304"/>
                  <a:gd name="connsiteY9" fmla="*/ 889962 h 889961"/>
                  <a:gd name="connsiteX10" fmla="*/ 1303957 w 1687304"/>
                  <a:gd name="connsiteY10" fmla="*/ 484398 h 889961"/>
                  <a:gd name="connsiteX11" fmla="*/ 1409930 w 1687304"/>
                  <a:gd name="connsiteY11" fmla="*/ 484180 h 889961"/>
                  <a:gd name="connsiteX12" fmla="*/ 1447104 w 1687304"/>
                  <a:gd name="connsiteY12" fmla="*/ 597849 h 88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7304" h="889961">
                    <a:moveTo>
                      <a:pt x="1447104" y="597849"/>
                    </a:moveTo>
                    <a:lnTo>
                      <a:pt x="1687304" y="397515"/>
                    </a:lnTo>
                    <a:lnTo>
                      <a:pt x="1329029" y="220757"/>
                    </a:lnTo>
                    <a:lnTo>
                      <a:pt x="1369874" y="332250"/>
                    </a:lnTo>
                    <a:lnTo>
                      <a:pt x="1252181" y="332250"/>
                    </a:lnTo>
                    <a:lnTo>
                      <a:pt x="1139137" y="0"/>
                    </a:lnTo>
                    <a:lnTo>
                      <a:pt x="112391" y="0"/>
                    </a:lnTo>
                    <a:lnTo>
                      <a:pt x="0" y="157777"/>
                    </a:lnTo>
                    <a:lnTo>
                      <a:pt x="249147" y="889962"/>
                    </a:lnTo>
                    <a:lnTo>
                      <a:pt x="1441964" y="889962"/>
                    </a:lnTo>
                    <a:lnTo>
                      <a:pt x="1303957" y="484398"/>
                    </a:lnTo>
                    <a:lnTo>
                      <a:pt x="1409930" y="484180"/>
                    </a:lnTo>
                    <a:lnTo>
                      <a:pt x="1447104" y="597849"/>
                    </a:lnTo>
                    <a:close/>
                  </a:path>
                </a:pathLst>
              </a:custGeom>
              <a:solidFill>
                <a:schemeClr val="accent4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4ABEEDD-1AAB-0999-6D0B-09A3CF3DC44B}"/>
                  </a:ext>
                </a:extLst>
              </p:cNvPr>
              <p:cNvSpPr/>
              <p:nvPr/>
            </p:nvSpPr>
            <p:spPr>
              <a:xfrm rot="17316601">
                <a:off x="10386735" y="4921675"/>
                <a:ext cx="903124" cy="321835"/>
              </a:xfrm>
              <a:custGeom>
                <a:avLst/>
                <a:gdLst>
                  <a:gd name="connsiteX0" fmla="*/ -104 w 903124"/>
                  <a:gd name="connsiteY0" fmla="*/ -377 h 321835"/>
                  <a:gd name="connsiteX1" fmla="*/ 903020 w 903124"/>
                  <a:gd name="connsiteY1" fmla="*/ -377 h 321835"/>
                  <a:gd name="connsiteX2" fmla="*/ 903020 w 903124"/>
                  <a:gd name="connsiteY2" fmla="*/ 321458 h 321835"/>
                  <a:gd name="connsiteX3" fmla="*/ -104 w 903124"/>
                  <a:gd name="connsiteY3" fmla="*/ 321458 h 32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24" h="321835">
                    <a:moveTo>
                      <a:pt x="-104" y="-377"/>
                    </a:moveTo>
                    <a:lnTo>
                      <a:pt x="903020" y="-377"/>
                    </a:lnTo>
                    <a:lnTo>
                      <a:pt x="903020" y="321458"/>
                    </a:lnTo>
                    <a:lnTo>
                      <a:pt x="-104" y="32145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D2500DE-53C4-DF41-4CAD-E5E77B9895D5}"/>
                  </a:ext>
                </a:extLst>
              </p:cNvPr>
              <p:cNvSpPr/>
              <p:nvPr/>
            </p:nvSpPr>
            <p:spPr>
              <a:xfrm>
                <a:off x="10504507" y="5413673"/>
                <a:ext cx="52320" cy="45413"/>
              </a:xfrm>
              <a:custGeom>
                <a:avLst/>
                <a:gdLst>
                  <a:gd name="connsiteX0" fmla="*/ 37011 w 52320"/>
                  <a:gd name="connsiteY0" fmla="*/ 45413 h 45413"/>
                  <a:gd name="connsiteX1" fmla="*/ 0 w 52320"/>
                  <a:gd name="connsiteY1" fmla="*/ 0 h 45413"/>
                  <a:gd name="connsiteX2" fmla="*/ 52320 w 52320"/>
                  <a:gd name="connsiteY2" fmla="*/ 0 h 45413"/>
                  <a:gd name="connsiteX3" fmla="*/ 37011 w 52320"/>
                  <a:gd name="connsiteY3" fmla="*/ 45413 h 4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20" h="45413">
                    <a:moveTo>
                      <a:pt x="37011" y="45413"/>
                    </a:moveTo>
                    <a:lnTo>
                      <a:pt x="0" y="0"/>
                    </a:lnTo>
                    <a:lnTo>
                      <a:pt x="52320" y="0"/>
                    </a:lnTo>
                    <a:lnTo>
                      <a:pt x="37011" y="4541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966A626-2093-DA41-B8CD-E10AF432B5A7}"/>
                  </a:ext>
                </a:extLst>
              </p:cNvPr>
              <p:cNvSpPr txBox="1"/>
              <p:nvPr/>
            </p:nvSpPr>
            <p:spPr>
              <a:xfrm>
                <a:off x="8125089" y="4717780"/>
                <a:ext cx="2287017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2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Planning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Developing strategies and actions to achieve goals and desired outcomes.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D178E0E-BC40-9830-2031-6D4EBB96AF8F}"/>
                </a:ext>
              </a:extLst>
            </p:cNvPr>
            <p:cNvGrpSpPr/>
            <p:nvPr/>
          </p:nvGrpSpPr>
          <p:grpSpPr>
            <a:xfrm>
              <a:off x="1057146" y="2442458"/>
              <a:ext cx="4690882" cy="936287"/>
              <a:chOff x="1057146" y="2442458"/>
              <a:chExt cx="4690882" cy="936287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C2A5106-BEF5-A90E-E2B7-6F5BE5CE5CC8}"/>
                  </a:ext>
                </a:extLst>
              </p:cNvPr>
              <p:cNvSpPr/>
              <p:nvPr/>
            </p:nvSpPr>
            <p:spPr>
              <a:xfrm>
                <a:off x="5431089" y="2447760"/>
                <a:ext cx="112418" cy="115762"/>
              </a:xfrm>
              <a:custGeom>
                <a:avLst/>
                <a:gdLst>
                  <a:gd name="connsiteX0" fmla="*/ 112418 w 112418"/>
                  <a:gd name="connsiteY0" fmla="*/ 0 h 115762"/>
                  <a:gd name="connsiteX1" fmla="*/ 0 w 112418"/>
                  <a:gd name="connsiteY1" fmla="*/ 68854 h 115762"/>
                  <a:gd name="connsiteX2" fmla="*/ 64585 w 112418"/>
                  <a:gd name="connsiteY2" fmla="*/ 68854 h 115762"/>
                  <a:gd name="connsiteX3" fmla="*/ 73423 w 112418"/>
                  <a:gd name="connsiteY3" fmla="*/ 115763 h 115762"/>
                  <a:gd name="connsiteX4" fmla="*/ 112418 w 112418"/>
                  <a:gd name="connsiteY4" fmla="*/ 0 h 11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18" h="115762">
                    <a:moveTo>
                      <a:pt x="112418" y="0"/>
                    </a:moveTo>
                    <a:lnTo>
                      <a:pt x="0" y="68854"/>
                    </a:lnTo>
                    <a:lnTo>
                      <a:pt x="64585" y="68854"/>
                    </a:lnTo>
                    <a:lnTo>
                      <a:pt x="73423" y="115763"/>
                    </a:lnTo>
                    <a:lnTo>
                      <a:pt x="11241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0BD0315-689F-CFDC-36C9-75FAC62BB74A}"/>
                  </a:ext>
                </a:extLst>
              </p:cNvPr>
              <p:cNvSpPr/>
              <p:nvPr/>
            </p:nvSpPr>
            <p:spPr>
              <a:xfrm>
                <a:off x="1929595" y="2522406"/>
                <a:ext cx="3818433" cy="741648"/>
              </a:xfrm>
              <a:custGeom>
                <a:avLst/>
                <a:gdLst>
                  <a:gd name="connsiteX0" fmla="*/ 3818434 w 3818433"/>
                  <a:gd name="connsiteY0" fmla="*/ 741648 h 741648"/>
                  <a:gd name="connsiteX1" fmla="*/ 252383 w 3818433"/>
                  <a:gd name="connsiteY1" fmla="*/ 741648 h 741648"/>
                  <a:gd name="connsiteX2" fmla="*/ 0 w 3818433"/>
                  <a:gd name="connsiteY2" fmla="*/ 0 h 741648"/>
                  <a:gd name="connsiteX3" fmla="*/ 3566078 w 3818433"/>
                  <a:gd name="connsiteY3" fmla="*/ 0 h 741648"/>
                  <a:gd name="connsiteX4" fmla="*/ 3818434 w 3818433"/>
                  <a:gd name="connsiteY4" fmla="*/ 741648 h 7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8433" h="741648">
                    <a:moveTo>
                      <a:pt x="3818434" y="741648"/>
                    </a:moveTo>
                    <a:lnTo>
                      <a:pt x="252383" y="741648"/>
                    </a:lnTo>
                    <a:lnTo>
                      <a:pt x="0" y="0"/>
                    </a:lnTo>
                    <a:lnTo>
                      <a:pt x="3566078" y="0"/>
                    </a:lnTo>
                    <a:lnTo>
                      <a:pt x="3818434" y="7416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59C6CA0-3420-8447-BFD4-5321BA0FA924}"/>
                  </a:ext>
                </a:extLst>
              </p:cNvPr>
              <p:cNvSpPr/>
              <p:nvPr/>
            </p:nvSpPr>
            <p:spPr>
              <a:xfrm>
                <a:off x="2527554" y="3258263"/>
                <a:ext cx="78154" cy="74156"/>
              </a:xfrm>
              <a:custGeom>
                <a:avLst/>
                <a:gdLst>
                  <a:gd name="connsiteX0" fmla="*/ 25236 w 78154"/>
                  <a:gd name="connsiteY0" fmla="*/ 74157 h 74156"/>
                  <a:gd name="connsiteX1" fmla="*/ 78154 w 78154"/>
                  <a:gd name="connsiteY1" fmla="*/ 0 h 74156"/>
                  <a:gd name="connsiteX2" fmla="*/ 0 w 78154"/>
                  <a:gd name="connsiteY2" fmla="*/ 0 h 74156"/>
                  <a:gd name="connsiteX3" fmla="*/ 25236 w 78154"/>
                  <a:gd name="connsiteY3" fmla="*/ 74157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54" h="74156">
                    <a:moveTo>
                      <a:pt x="25236" y="74157"/>
                    </a:moveTo>
                    <a:lnTo>
                      <a:pt x="78154" y="0"/>
                    </a:lnTo>
                    <a:lnTo>
                      <a:pt x="0" y="0"/>
                    </a:lnTo>
                    <a:lnTo>
                      <a:pt x="25236" y="7415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D719A5-36B8-2C3A-2DB0-6B761787CA20}"/>
                  </a:ext>
                </a:extLst>
              </p:cNvPr>
              <p:cNvSpPr/>
              <p:nvPr/>
            </p:nvSpPr>
            <p:spPr>
              <a:xfrm>
                <a:off x="2249963" y="2442458"/>
                <a:ext cx="100099" cy="74156"/>
              </a:xfrm>
              <a:custGeom>
                <a:avLst/>
                <a:gdLst>
                  <a:gd name="connsiteX0" fmla="*/ 0 w 100099"/>
                  <a:gd name="connsiteY0" fmla="*/ 0 h 74156"/>
                  <a:gd name="connsiteX1" fmla="*/ 100099 w 100099"/>
                  <a:gd name="connsiteY1" fmla="*/ 74157 h 74156"/>
                  <a:gd name="connsiteX2" fmla="*/ 25236 w 100099"/>
                  <a:gd name="connsiteY2" fmla="*/ 74157 h 74156"/>
                  <a:gd name="connsiteX3" fmla="*/ 0 w 100099"/>
                  <a:gd name="connsiteY3" fmla="*/ 0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99" h="74156">
                    <a:moveTo>
                      <a:pt x="0" y="0"/>
                    </a:moveTo>
                    <a:lnTo>
                      <a:pt x="100099" y="74157"/>
                    </a:lnTo>
                    <a:lnTo>
                      <a:pt x="25236" y="74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AEEC6A-EDDB-0464-CA57-942A9D6F947B}"/>
                  </a:ext>
                </a:extLst>
              </p:cNvPr>
              <p:cNvSpPr/>
              <p:nvPr/>
            </p:nvSpPr>
            <p:spPr>
              <a:xfrm>
                <a:off x="1057146" y="2448250"/>
                <a:ext cx="105945" cy="100670"/>
              </a:xfrm>
              <a:custGeom>
                <a:avLst/>
                <a:gdLst>
                  <a:gd name="connsiteX0" fmla="*/ 105946 w 105945"/>
                  <a:gd name="connsiteY0" fmla="*/ 0 h 100670"/>
                  <a:gd name="connsiteX1" fmla="*/ 0 w 105945"/>
                  <a:gd name="connsiteY1" fmla="*/ 0 h 100670"/>
                  <a:gd name="connsiteX2" fmla="*/ 34264 w 105945"/>
                  <a:gd name="connsiteY2" fmla="*/ 100670 h 100670"/>
                  <a:gd name="connsiteX3" fmla="*/ 105946 w 105945"/>
                  <a:gd name="connsiteY3" fmla="*/ 0 h 10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945" h="100670">
                    <a:moveTo>
                      <a:pt x="105946" y="0"/>
                    </a:moveTo>
                    <a:lnTo>
                      <a:pt x="0" y="0"/>
                    </a:lnTo>
                    <a:lnTo>
                      <a:pt x="34264" y="100670"/>
                    </a:lnTo>
                    <a:lnTo>
                      <a:pt x="105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E58C7AE-816E-CFC6-6F51-87E8DB81B113}"/>
                  </a:ext>
                </a:extLst>
              </p:cNvPr>
              <p:cNvSpPr/>
              <p:nvPr/>
            </p:nvSpPr>
            <p:spPr>
              <a:xfrm>
                <a:off x="1110826" y="2448250"/>
                <a:ext cx="1687304" cy="889961"/>
              </a:xfrm>
              <a:custGeom>
                <a:avLst/>
                <a:gdLst>
                  <a:gd name="connsiteX0" fmla="*/ 1447104 w 1687304"/>
                  <a:gd name="connsiteY0" fmla="*/ 597849 h 889961"/>
                  <a:gd name="connsiteX1" fmla="*/ 1687304 w 1687304"/>
                  <a:gd name="connsiteY1" fmla="*/ 397515 h 889961"/>
                  <a:gd name="connsiteX2" fmla="*/ 1329029 w 1687304"/>
                  <a:gd name="connsiteY2" fmla="*/ 220757 h 889961"/>
                  <a:gd name="connsiteX3" fmla="*/ 1369874 w 1687304"/>
                  <a:gd name="connsiteY3" fmla="*/ 332250 h 889961"/>
                  <a:gd name="connsiteX4" fmla="*/ 1252181 w 1687304"/>
                  <a:gd name="connsiteY4" fmla="*/ 332250 h 889961"/>
                  <a:gd name="connsiteX5" fmla="*/ 1139137 w 1687304"/>
                  <a:gd name="connsiteY5" fmla="*/ 0 h 889961"/>
                  <a:gd name="connsiteX6" fmla="*/ 112391 w 1687304"/>
                  <a:gd name="connsiteY6" fmla="*/ 0 h 889961"/>
                  <a:gd name="connsiteX7" fmla="*/ 0 w 1687304"/>
                  <a:gd name="connsiteY7" fmla="*/ 157777 h 889961"/>
                  <a:gd name="connsiteX8" fmla="*/ 249147 w 1687304"/>
                  <a:gd name="connsiteY8" fmla="*/ 889962 h 889961"/>
                  <a:gd name="connsiteX9" fmla="*/ 1441964 w 1687304"/>
                  <a:gd name="connsiteY9" fmla="*/ 889962 h 889961"/>
                  <a:gd name="connsiteX10" fmla="*/ 1303957 w 1687304"/>
                  <a:gd name="connsiteY10" fmla="*/ 484398 h 889961"/>
                  <a:gd name="connsiteX11" fmla="*/ 1409930 w 1687304"/>
                  <a:gd name="connsiteY11" fmla="*/ 484180 h 889961"/>
                  <a:gd name="connsiteX12" fmla="*/ 1447104 w 1687304"/>
                  <a:gd name="connsiteY12" fmla="*/ 597849 h 88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7304" h="889961">
                    <a:moveTo>
                      <a:pt x="1447104" y="597849"/>
                    </a:moveTo>
                    <a:lnTo>
                      <a:pt x="1687304" y="397515"/>
                    </a:lnTo>
                    <a:lnTo>
                      <a:pt x="1329029" y="220757"/>
                    </a:lnTo>
                    <a:lnTo>
                      <a:pt x="1369874" y="332250"/>
                    </a:lnTo>
                    <a:lnTo>
                      <a:pt x="1252181" y="332250"/>
                    </a:lnTo>
                    <a:lnTo>
                      <a:pt x="1139137" y="0"/>
                    </a:lnTo>
                    <a:lnTo>
                      <a:pt x="112391" y="0"/>
                    </a:lnTo>
                    <a:lnTo>
                      <a:pt x="0" y="157777"/>
                    </a:lnTo>
                    <a:lnTo>
                      <a:pt x="249147" y="889962"/>
                    </a:lnTo>
                    <a:lnTo>
                      <a:pt x="1441964" y="889962"/>
                    </a:lnTo>
                    <a:lnTo>
                      <a:pt x="1303957" y="484398"/>
                    </a:lnTo>
                    <a:lnTo>
                      <a:pt x="1409930" y="484180"/>
                    </a:lnTo>
                    <a:lnTo>
                      <a:pt x="1447104" y="597849"/>
                    </a:lnTo>
                    <a:close/>
                  </a:path>
                </a:pathLst>
              </a:custGeom>
              <a:solidFill>
                <a:schemeClr val="accent1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327BEB5-602D-B6ED-0847-F782EE0B1075}"/>
                  </a:ext>
                </a:extLst>
              </p:cNvPr>
              <p:cNvSpPr/>
              <p:nvPr/>
            </p:nvSpPr>
            <p:spPr>
              <a:xfrm rot="17316601">
                <a:off x="5100527" y="2766265"/>
                <a:ext cx="903124" cy="321835"/>
              </a:xfrm>
              <a:custGeom>
                <a:avLst/>
                <a:gdLst>
                  <a:gd name="connsiteX0" fmla="*/ -104 w 903124"/>
                  <a:gd name="connsiteY0" fmla="*/ -377 h 321835"/>
                  <a:gd name="connsiteX1" fmla="*/ 903020 w 903124"/>
                  <a:gd name="connsiteY1" fmla="*/ -377 h 321835"/>
                  <a:gd name="connsiteX2" fmla="*/ 903020 w 903124"/>
                  <a:gd name="connsiteY2" fmla="*/ 321458 h 321835"/>
                  <a:gd name="connsiteX3" fmla="*/ -104 w 903124"/>
                  <a:gd name="connsiteY3" fmla="*/ 321458 h 32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24" h="321835">
                    <a:moveTo>
                      <a:pt x="-104" y="-377"/>
                    </a:moveTo>
                    <a:lnTo>
                      <a:pt x="903020" y="-377"/>
                    </a:lnTo>
                    <a:lnTo>
                      <a:pt x="903020" y="321458"/>
                    </a:lnTo>
                    <a:lnTo>
                      <a:pt x="-104" y="3214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46F795E-36D6-E10E-5D97-DE3244D7B4CA}"/>
                  </a:ext>
                </a:extLst>
              </p:cNvPr>
              <p:cNvSpPr/>
              <p:nvPr/>
            </p:nvSpPr>
            <p:spPr>
              <a:xfrm>
                <a:off x="5218299" y="3258263"/>
                <a:ext cx="52320" cy="45413"/>
              </a:xfrm>
              <a:custGeom>
                <a:avLst/>
                <a:gdLst>
                  <a:gd name="connsiteX0" fmla="*/ 37011 w 52320"/>
                  <a:gd name="connsiteY0" fmla="*/ 45413 h 45413"/>
                  <a:gd name="connsiteX1" fmla="*/ 0 w 52320"/>
                  <a:gd name="connsiteY1" fmla="*/ 0 h 45413"/>
                  <a:gd name="connsiteX2" fmla="*/ 52320 w 52320"/>
                  <a:gd name="connsiteY2" fmla="*/ 0 h 45413"/>
                  <a:gd name="connsiteX3" fmla="*/ 37011 w 52320"/>
                  <a:gd name="connsiteY3" fmla="*/ 45413 h 4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20" h="45413">
                    <a:moveTo>
                      <a:pt x="37011" y="45413"/>
                    </a:moveTo>
                    <a:lnTo>
                      <a:pt x="0" y="0"/>
                    </a:lnTo>
                    <a:lnTo>
                      <a:pt x="52320" y="0"/>
                    </a:lnTo>
                    <a:lnTo>
                      <a:pt x="37011" y="4541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B232F36-FA78-E59A-589E-2A78A806B8D3}"/>
                  </a:ext>
                </a:extLst>
              </p:cNvPr>
              <p:cNvSpPr txBox="1"/>
              <p:nvPr/>
            </p:nvSpPr>
            <p:spPr>
              <a:xfrm>
                <a:off x="2838881" y="2562370"/>
                <a:ext cx="2462626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2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Analyze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Examining data or information in detail to gain insights and understanding.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60EF577-52C3-06C3-08E2-12E0E3AC1D26}"/>
                </a:ext>
              </a:extLst>
            </p:cNvPr>
            <p:cNvGrpSpPr/>
            <p:nvPr/>
          </p:nvGrpSpPr>
          <p:grpSpPr>
            <a:xfrm>
              <a:off x="6343354" y="2442458"/>
              <a:ext cx="4690882" cy="936287"/>
              <a:chOff x="6343354" y="2442458"/>
              <a:chExt cx="4690882" cy="936287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4A14B18-3924-B369-5092-9960CA2F3ECE}"/>
                  </a:ext>
                </a:extLst>
              </p:cNvPr>
              <p:cNvSpPr/>
              <p:nvPr/>
            </p:nvSpPr>
            <p:spPr>
              <a:xfrm>
                <a:off x="10717297" y="2447760"/>
                <a:ext cx="112418" cy="115762"/>
              </a:xfrm>
              <a:custGeom>
                <a:avLst/>
                <a:gdLst>
                  <a:gd name="connsiteX0" fmla="*/ 112418 w 112418"/>
                  <a:gd name="connsiteY0" fmla="*/ 0 h 115762"/>
                  <a:gd name="connsiteX1" fmla="*/ 0 w 112418"/>
                  <a:gd name="connsiteY1" fmla="*/ 68854 h 115762"/>
                  <a:gd name="connsiteX2" fmla="*/ 64585 w 112418"/>
                  <a:gd name="connsiteY2" fmla="*/ 68854 h 115762"/>
                  <a:gd name="connsiteX3" fmla="*/ 73423 w 112418"/>
                  <a:gd name="connsiteY3" fmla="*/ 115763 h 115762"/>
                  <a:gd name="connsiteX4" fmla="*/ 112418 w 112418"/>
                  <a:gd name="connsiteY4" fmla="*/ 0 h 11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18" h="115762">
                    <a:moveTo>
                      <a:pt x="112418" y="0"/>
                    </a:moveTo>
                    <a:lnTo>
                      <a:pt x="0" y="68854"/>
                    </a:lnTo>
                    <a:lnTo>
                      <a:pt x="64585" y="68854"/>
                    </a:lnTo>
                    <a:lnTo>
                      <a:pt x="73423" y="115763"/>
                    </a:lnTo>
                    <a:lnTo>
                      <a:pt x="112418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D746B2-A93A-CD0A-43CD-83083B929901}"/>
                  </a:ext>
                </a:extLst>
              </p:cNvPr>
              <p:cNvSpPr/>
              <p:nvPr/>
            </p:nvSpPr>
            <p:spPr>
              <a:xfrm>
                <a:off x="7215803" y="2522406"/>
                <a:ext cx="3818433" cy="741648"/>
              </a:xfrm>
              <a:custGeom>
                <a:avLst/>
                <a:gdLst>
                  <a:gd name="connsiteX0" fmla="*/ 3818434 w 3818433"/>
                  <a:gd name="connsiteY0" fmla="*/ 741648 h 741648"/>
                  <a:gd name="connsiteX1" fmla="*/ 252383 w 3818433"/>
                  <a:gd name="connsiteY1" fmla="*/ 741648 h 741648"/>
                  <a:gd name="connsiteX2" fmla="*/ 0 w 3818433"/>
                  <a:gd name="connsiteY2" fmla="*/ 0 h 741648"/>
                  <a:gd name="connsiteX3" fmla="*/ 3566078 w 3818433"/>
                  <a:gd name="connsiteY3" fmla="*/ 0 h 741648"/>
                  <a:gd name="connsiteX4" fmla="*/ 3818434 w 3818433"/>
                  <a:gd name="connsiteY4" fmla="*/ 741648 h 7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8433" h="741648">
                    <a:moveTo>
                      <a:pt x="3818434" y="741648"/>
                    </a:moveTo>
                    <a:lnTo>
                      <a:pt x="252383" y="741648"/>
                    </a:lnTo>
                    <a:lnTo>
                      <a:pt x="0" y="0"/>
                    </a:lnTo>
                    <a:lnTo>
                      <a:pt x="3566078" y="0"/>
                    </a:lnTo>
                    <a:lnTo>
                      <a:pt x="3818434" y="7416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BE34095-FFF6-3868-8B28-58BF93F9B134}"/>
                  </a:ext>
                </a:extLst>
              </p:cNvPr>
              <p:cNvSpPr/>
              <p:nvPr/>
            </p:nvSpPr>
            <p:spPr>
              <a:xfrm>
                <a:off x="7813762" y="3258263"/>
                <a:ext cx="78154" cy="74156"/>
              </a:xfrm>
              <a:custGeom>
                <a:avLst/>
                <a:gdLst>
                  <a:gd name="connsiteX0" fmla="*/ 25236 w 78154"/>
                  <a:gd name="connsiteY0" fmla="*/ 74157 h 74156"/>
                  <a:gd name="connsiteX1" fmla="*/ 78154 w 78154"/>
                  <a:gd name="connsiteY1" fmla="*/ 0 h 74156"/>
                  <a:gd name="connsiteX2" fmla="*/ 0 w 78154"/>
                  <a:gd name="connsiteY2" fmla="*/ 0 h 74156"/>
                  <a:gd name="connsiteX3" fmla="*/ 25236 w 78154"/>
                  <a:gd name="connsiteY3" fmla="*/ 74157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54" h="74156">
                    <a:moveTo>
                      <a:pt x="25236" y="74157"/>
                    </a:moveTo>
                    <a:lnTo>
                      <a:pt x="78154" y="0"/>
                    </a:lnTo>
                    <a:lnTo>
                      <a:pt x="0" y="0"/>
                    </a:lnTo>
                    <a:lnTo>
                      <a:pt x="25236" y="7415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40469D2-FAA1-DE95-9089-14CE91C76204}"/>
                  </a:ext>
                </a:extLst>
              </p:cNvPr>
              <p:cNvSpPr/>
              <p:nvPr/>
            </p:nvSpPr>
            <p:spPr>
              <a:xfrm>
                <a:off x="7536171" y="2442458"/>
                <a:ext cx="100099" cy="74156"/>
              </a:xfrm>
              <a:custGeom>
                <a:avLst/>
                <a:gdLst>
                  <a:gd name="connsiteX0" fmla="*/ 0 w 100099"/>
                  <a:gd name="connsiteY0" fmla="*/ 0 h 74156"/>
                  <a:gd name="connsiteX1" fmla="*/ 100099 w 100099"/>
                  <a:gd name="connsiteY1" fmla="*/ 74157 h 74156"/>
                  <a:gd name="connsiteX2" fmla="*/ 25236 w 100099"/>
                  <a:gd name="connsiteY2" fmla="*/ 74157 h 74156"/>
                  <a:gd name="connsiteX3" fmla="*/ 0 w 100099"/>
                  <a:gd name="connsiteY3" fmla="*/ 0 h 7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99" h="74156">
                    <a:moveTo>
                      <a:pt x="0" y="0"/>
                    </a:moveTo>
                    <a:lnTo>
                      <a:pt x="100099" y="74157"/>
                    </a:lnTo>
                    <a:lnTo>
                      <a:pt x="25236" y="74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C825A1F-7745-D8AE-D5BB-F61F0F395962}"/>
                  </a:ext>
                </a:extLst>
              </p:cNvPr>
              <p:cNvSpPr/>
              <p:nvPr/>
            </p:nvSpPr>
            <p:spPr>
              <a:xfrm>
                <a:off x="6343354" y="2448250"/>
                <a:ext cx="105945" cy="100670"/>
              </a:xfrm>
              <a:custGeom>
                <a:avLst/>
                <a:gdLst>
                  <a:gd name="connsiteX0" fmla="*/ 105946 w 105945"/>
                  <a:gd name="connsiteY0" fmla="*/ 0 h 100670"/>
                  <a:gd name="connsiteX1" fmla="*/ 0 w 105945"/>
                  <a:gd name="connsiteY1" fmla="*/ 0 h 100670"/>
                  <a:gd name="connsiteX2" fmla="*/ 34264 w 105945"/>
                  <a:gd name="connsiteY2" fmla="*/ 100670 h 100670"/>
                  <a:gd name="connsiteX3" fmla="*/ 105946 w 105945"/>
                  <a:gd name="connsiteY3" fmla="*/ 0 h 10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945" h="100670">
                    <a:moveTo>
                      <a:pt x="105946" y="0"/>
                    </a:moveTo>
                    <a:lnTo>
                      <a:pt x="0" y="0"/>
                    </a:lnTo>
                    <a:lnTo>
                      <a:pt x="34264" y="100670"/>
                    </a:lnTo>
                    <a:lnTo>
                      <a:pt x="10594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4B22025-9284-58FD-6B47-86BD85324B46}"/>
                  </a:ext>
                </a:extLst>
              </p:cNvPr>
              <p:cNvSpPr/>
              <p:nvPr/>
            </p:nvSpPr>
            <p:spPr>
              <a:xfrm>
                <a:off x="6397034" y="2448250"/>
                <a:ext cx="1687304" cy="889961"/>
              </a:xfrm>
              <a:custGeom>
                <a:avLst/>
                <a:gdLst>
                  <a:gd name="connsiteX0" fmla="*/ 1447104 w 1687304"/>
                  <a:gd name="connsiteY0" fmla="*/ 597849 h 889961"/>
                  <a:gd name="connsiteX1" fmla="*/ 1687304 w 1687304"/>
                  <a:gd name="connsiteY1" fmla="*/ 397515 h 889961"/>
                  <a:gd name="connsiteX2" fmla="*/ 1329029 w 1687304"/>
                  <a:gd name="connsiteY2" fmla="*/ 220757 h 889961"/>
                  <a:gd name="connsiteX3" fmla="*/ 1369874 w 1687304"/>
                  <a:gd name="connsiteY3" fmla="*/ 332250 h 889961"/>
                  <a:gd name="connsiteX4" fmla="*/ 1252181 w 1687304"/>
                  <a:gd name="connsiteY4" fmla="*/ 332250 h 889961"/>
                  <a:gd name="connsiteX5" fmla="*/ 1139137 w 1687304"/>
                  <a:gd name="connsiteY5" fmla="*/ 0 h 889961"/>
                  <a:gd name="connsiteX6" fmla="*/ 112391 w 1687304"/>
                  <a:gd name="connsiteY6" fmla="*/ 0 h 889961"/>
                  <a:gd name="connsiteX7" fmla="*/ 0 w 1687304"/>
                  <a:gd name="connsiteY7" fmla="*/ 157777 h 889961"/>
                  <a:gd name="connsiteX8" fmla="*/ 249147 w 1687304"/>
                  <a:gd name="connsiteY8" fmla="*/ 889962 h 889961"/>
                  <a:gd name="connsiteX9" fmla="*/ 1441964 w 1687304"/>
                  <a:gd name="connsiteY9" fmla="*/ 889962 h 889961"/>
                  <a:gd name="connsiteX10" fmla="*/ 1303957 w 1687304"/>
                  <a:gd name="connsiteY10" fmla="*/ 484398 h 889961"/>
                  <a:gd name="connsiteX11" fmla="*/ 1409930 w 1687304"/>
                  <a:gd name="connsiteY11" fmla="*/ 484180 h 889961"/>
                  <a:gd name="connsiteX12" fmla="*/ 1447104 w 1687304"/>
                  <a:gd name="connsiteY12" fmla="*/ 597849 h 889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87304" h="889961">
                    <a:moveTo>
                      <a:pt x="1447104" y="597849"/>
                    </a:moveTo>
                    <a:lnTo>
                      <a:pt x="1687304" y="397515"/>
                    </a:lnTo>
                    <a:lnTo>
                      <a:pt x="1329029" y="220757"/>
                    </a:lnTo>
                    <a:lnTo>
                      <a:pt x="1369874" y="332250"/>
                    </a:lnTo>
                    <a:lnTo>
                      <a:pt x="1252181" y="332250"/>
                    </a:lnTo>
                    <a:lnTo>
                      <a:pt x="1139137" y="0"/>
                    </a:lnTo>
                    <a:lnTo>
                      <a:pt x="112391" y="0"/>
                    </a:lnTo>
                    <a:lnTo>
                      <a:pt x="0" y="157777"/>
                    </a:lnTo>
                    <a:lnTo>
                      <a:pt x="249147" y="889962"/>
                    </a:lnTo>
                    <a:lnTo>
                      <a:pt x="1441964" y="889962"/>
                    </a:lnTo>
                    <a:lnTo>
                      <a:pt x="1303957" y="484398"/>
                    </a:lnTo>
                    <a:lnTo>
                      <a:pt x="1409930" y="484180"/>
                    </a:lnTo>
                    <a:lnTo>
                      <a:pt x="1447104" y="597849"/>
                    </a:lnTo>
                    <a:close/>
                  </a:path>
                </a:pathLst>
              </a:custGeom>
              <a:solidFill>
                <a:schemeClr val="accent2"/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6FE6AF9-3BB1-189C-870A-A74DBBBB09D6}"/>
                  </a:ext>
                </a:extLst>
              </p:cNvPr>
              <p:cNvSpPr/>
              <p:nvPr/>
            </p:nvSpPr>
            <p:spPr>
              <a:xfrm rot="17316601">
                <a:off x="10386735" y="2766265"/>
                <a:ext cx="903124" cy="321835"/>
              </a:xfrm>
              <a:custGeom>
                <a:avLst/>
                <a:gdLst>
                  <a:gd name="connsiteX0" fmla="*/ -104 w 903124"/>
                  <a:gd name="connsiteY0" fmla="*/ -377 h 321835"/>
                  <a:gd name="connsiteX1" fmla="*/ 903020 w 903124"/>
                  <a:gd name="connsiteY1" fmla="*/ -377 h 321835"/>
                  <a:gd name="connsiteX2" fmla="*/ 903020 w 903124"/>
                  <a:gd name="connsiteY2" fmla="*/ 321458 h 321835"/>
                  <a:gd name="connsiteX3" fmla="*/ -104 w 903124"/>
                  <a:gd name="connsiteY3" fmla="*/ 321458 h 321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124" h="321835">
                    <a:moveTo>
                      <a:pt x="-104" y="-377"/>
                    </a:moveTo>
                    <a:lnTo>
                      <a:pt x="903020" y="-377"/>
                    </a:lnTo>
                    <a:lnTo>
                      <a:pt x="903020" y="321458"/>
                    </a:lnTo>
                    <a:lnTo>
                      <a:pt x="-104" y="32145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C0E22D-CFD1-D2D2-5AEA-602B3E022EF8}"/>
                  </a:ext>
                </a:extLst>
              </p:cNvPr>
              <p:cNvSpPr/>
              <p:nvPr/>
            </p:nvSpPr>
            <p:spPr>
              <a:xfrm>
                <a:off x="10504507" y="3258263"/>
                <a:ext cx="52320" cy="45413"/>
              </a:xfrm>
              <a:custGeom>
                <a:avLst/>
                <a:gdLst>
                  <a:gd name="connsiteX0" fmla="*/ 37011 w 52320"/>
                  <a:gd name="connsiteY0" fmla="*/ 45413 h 45413"/>
                  <a:gd name="connsiteX1" fmla="*/ 0 w 52320"/>
                  <a:gd name="connsiteY1" fmla="*/ 0 h 45413"/>
                  <a:gd name="connsiteX2" fmla="*/ 52320 w 52320"/>
                  <a:gd name="connsiteY2" fmla="*/ 0 h 45413"/>
                  <a:gd name="connsiteX3" fmla="*/ 37011 w 52320"/>
                  <a:gd name="connsiteY3" fmla="*/ 45413 h 4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20" h="45413">
                    <a:moveTo>
                      <a:pt x="37011" y="45413"/>
                    </a:moveTo>
                    <a:lnTo>
                      <a:pt x="0" y="0"/>
                    </a:lnTo>
                    <a:lnTo>
                      <a:pt x="52320" y="0"/>
                    </a:lnTo>
                    <a:lnTo>
                      <a:pt x="37011" y="454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D434CD5-12E0-F10C-4113-1B01FE94E45A}"/>
                  </a:ext>
                </a:extLst>
              </p:cNvPr>
              <p:cNvSpPr txBox="1"/>
              <p:nvPr/>
            </p:nvSpPr>
            <p:spPr>
              <a:xfrm>
                <a:off x="8125089" y="2562370"/>
                <a:ext cx="2287017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1200" b="1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Evaluate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Assessing and determining the value, quality, or significance of something.</a:t>
                </a:r>
              </a:p>
            </p:txBody>
          </p:sp>
        </p:grpSp>
        <p:pic>
          <p:nvPicPr>
            <p:cNvPr id="1029" name="Picture 5" descr="Analysis - Free marketing icons">
              <a:extLst>
                <a:ext uri="{FF2B5EF4-FFF2-40B4-BE49-F238E27FC236}">
                  <a16:creationId xmlns:a16="http://schemas.microsoft.com/office/drawing/2014/main" id="{B1E55CB6-B53D-0150-FE2F-93E19E6EE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189" y="2603796"/>
              <a:ext cx="578872" cy="57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Evaluation - Free files and folders icons">
              <a:extLst>
                <a:ext uri="{FF2B5EF4-FFF2-40B4-BE49-F238E27FC236}">
                  <a16:creationId xmlns:a16="http://schemas.microsoft.com/office/drawing/2014/main" id="{CDBB8D5C-5796-9ABA-9435-2A60B4516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593" y="2651273"/>
              <a:ext cx="483914" cy="48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Improve Icons - Free SVG &amp; PNG Improve Images - Noun Project">
              <a:extLst>
                <a:ext uri="{FF2B5EF4-FFF2-40B4-BE49-F238E27FC236}">
                  <a16:creationId xmlns:a16="http://schemas.microsoft.com/office/drawing/2014/main" id="{0D353A9E-1413-0410-0671-B02AAC416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133" y="4813367"/>
              <a:ext cx="470548" cy="47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Planning - Free business and finance icons">
              <a:extLst>
                <a:ext uri="{FF2B5EF4-FFF2-40B4-BE49-F238E27FC236}">
                  <a16:creationId xmlns:a16="http://schemas.microsoft.com/office/drawing/2014/main" id="{E55230B6-ADE6-E55E-A10B-AD4945D1F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70" y="4823460"/>
              <a:ext cx="450360" cy="45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B28FE18-2DEC-CA51-8DAD-117ED678203F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Control Management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grpSp>
        <p:nvGrpSpPr>
          <p:cNvPr id="7329" name="Group 7328">
            <a:extLst>
              <a:ext uri="{FF2B5EF4-FFF2-40B4-BE49-F238E27FC236}">
                <a16:creationId xmlns:a16="http://schemas.microsoft.com/office/drawing/2014/main" id="{814189CD-EA9B-623B-E23D-7481696E2660}"/>
              </a:ext>
            </a:extLst>
          </p:cNvPr>
          <p:cNvGrpSpPr/>
          <p:nvPr/>
        </p:nvGrpSpPr>
        <p:grpSpPr>
          <a:xfrm>
            <a:off x="2400680" y="1996280"/>
            <a:ext cx="7390640" cy="4381038"/>
            <a:chOff x="2011381" y="2024855"/>
            <a:chExt cx="7390640" cy="4381038"/>
          </a:xfrm>
        </p:grpSpPr>
        <p:sp>
          <p:nvSpPr>
            <p:cNvPr id="7323" name="Freeform: Shape 7322">
              <a:extLst>
                <a:ext uri="{FF2B5EF4-FFF2-40B4-BE49-F238E27FC236}">
                  <a16:creationId xmlns:a16="http://schemas.microsoft.com/office/drawing/2014/main" id="{1EDFD9E0-943C-7E3A-F2B2-98F6433818D6}"/>
                </a:ext>
              </a:extLst>
            </p:cNvPr>
            <p:cNvSpPr/>
            <p:nvPr/>
          </p:nvSpPr>
          <p:spPr>
            <a:xfrm>
              <a:off x="4174840" y="2024855"/>
              <a:ext cx="722299" cy="625597"/>
            </a:xfrm>
            <a:custGeom>
              <a:avLst/>
              <a:gdLst>
                <a:gd name="connsiteX0" fmla="*/ 330818 w 663016"/>
                <a:gd name="connsiteY0" fmla="*/ 0 h 574251"/>
                <a:gd name="connsiteX1" fmla="*/ 663016 w 663016"/>
                <a:gd name="connsiteY1" fmla="*/ 574251 h 574251"/>
                <a:gd name="connsiteX2" fmla="*/ 0 w 663016"/>
                <a:gd name="connsiteY2" fmla="*/ 574251 h 574251"/>
                <a:gd name="connsiteX3" fmla="*/ 330818 w 663016"/>
                <a:gd name="connsiteY3" fmla="*/ 0 h 57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016" h="574251">
                  <a:moveTo>
                    <a:pt x="330818" y="0"/>
                  </a:moveTo>
                  <a:lnTo>
                    <a:pt x="663016" y="574251"/>
                  </a:lnTo>
                  <a:lnTo>
                    <a:pt x="0" y="574251"/>
                  </a:lnTo>
                  <a:lnTo>
                    <a:pt x="330818" y="0"/>
                  </a:lnTo>
                  <a:close/>
                </a:path>
              </a:pathLst>
            </a:custGeom>
            <a:solidFill>
              <a:schemeClr val="accent1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21" name="Freeform: Shape 7320">
              <a:extLst>
                <a:ext uri="{FF2B5EF4-FFF2-40B4-BE49-F238E27FC236}">
                  <a16:creationId xmlns:a16="http://schemas.microsoft.com/office/drawing/2014/main" id="{BD039501-FC86-33EF-82A9-3E95830A2E40}"/>
                </a:ext>
              </a:extLst>
            </p:cNvPr>
            <p:cNvSpPr/>
            <p:nvPr/>
          </p:nvSpPr>
          <p:spPr>
            <a:xfrm>
              <a:off x="3454044" y="3277903"/>
              <a:ext cx="2166897" cy="623745"/>
            </a:xfrm>
            <a:custGeom>
              <a:avLst/>
              <a:gdLst>
                <a:gd name="connsiteX0" fmla="*/ 329839 w 1989049"/>
                <a:gd name="connsiteY0" fmla="*/ 0 h 572551"/>
                <a:gd name="connsiteX1" fmla="*/ 1657836 w 1989049"/>
                <a:gd name="connsiteY1" fmla="*/ 0 h 572551"/>
                <a:gd name="connsiteX2" fmla="*/ 1989049 w 1989049"/>
                <a:gd name="connsiteY2" fmla="*/ 572551 h 572551"/>
                <a:gd name="connsiteX3" fmla="*/ 0 w 1989049"/>
                <a:gd name="connsiteY3" fmla="*/ 572551 h 572551"/>
                <a:gd name="connsiteX4" fmla="*/ 329839 w 1989049"/>
                <a:gd name="connsiteY4" fmla="*/ 0 h 57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049" h="572551">
                  <a:moveTo>
                    <a:pt x="329839" y="0"/>
                  </a:moveTo>
                  <a:lnTo>
                    <a:pt x="1657836" y="0"/>
                  </a:lnTo>
                  <a:lnTo>
                    <a:pt x="1989049" y="572551"/>
                  </a:lnTo>
                  <a:lnTo>
                    <a:pt x="0" y="572551"/>
                  </a:lnTo>
                  <a:lnTo>
                    <a:pt x="329839" y="0"/>
                  </a:lnTo>
                  <a:close/>
                </a:path>
              </a:pathLst>
            </a:custGeom>
            <a:solidFill>
              <a:schemeClr val="accent3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20" name="Freeform: Shape 7319">
              <a:extLst>
                <a:ext uri="{FF2B5EF4-FFF2-40B4-BE49-F238E27FC236}">
                  <a16:creationId xmlns:a16="http://schemas.microsoft.com/office/drawing/2014/main" id="{31F1BF3E-DA1C-AD47-E232-CF6710B12235}"/>
                </a:ext>
              </a:extLst>
            </p:cNvPr>
            <p:cNvSpPr/>
            <p:nvPr/>
          </p:nvSpPr>
          <p:spPr>
            <a:xfrm>
              <a:off x="3093644" y="3903501"/>
              <a:ext cx="2889197" cy="623745"/>
            </a:xfrm>
            <a:custGeom>
              <a:avLst/>
              <a:gdLst>
                <a:gd name="connsiteX0" fmla="*/ 329839 w 2652066"/>
                <a:gd name="connsiteY0" fmla="*/ 0 h 572551"/>
                <a:gd name="connsiteX1" fmla="*/ 2320852 w 2652066"/>
                <a:gd name="connsiteY1" fmla="*/ 0 h 572551"/>
                <a:gd name="connsiteX2" fmla="*/ 2652066 w 2652066"/>
                <a:gd name="connsiteY2" fmla="*/ 572551 h 572551"/>
                <a:gd name="connsiteX3" fmla="*/ 0 w 2652066"/>
                <a:gd name="connsiteY3" fmla="*/ 572551 h 572551"/>
                <a:gd name="connsiteX4" fmla="*/ 329839 w 2652066"/>
                <a:gd name="connsiteY4" fmla="*/ 0 h 57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2066" h="572551">
                  <a:moveTo>
                    <a:pt x="329839" y="0"/>
                  </a:moveTo>
                  <a:lnTo>
                    <a:pt x="2320852" y="0"/>
                  </a:lnTo>
                  <a:lnTo>
                    <a:pt x="2652066" y="572551"/>
                  </a:lnTo>
                  <a:lnTo>
                    <a:pt x="0" y="572551"/>
                  </a:lnTo>
                  <a:lnTo>
                    <a:pt x="329839" y="0"/>
                  </a:lnTo>
                  <a:close/>
                </a:path>
              </a:pathLst>
            </a:custGeom>
            <a:solidFill>
              <a:schemeClr val="accent4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25" name="Freeform: Shape 7324">
              <a:extLst>
                <a:ext uri="{FF2B5EF4-FFF2-40B4-BE49-F238E27FC236}">
                  <a16:creationId xmlns:a16="http://schemas.microsoft.com/office/drawing/2014/main" id="{EEFD01C7-9108-3E64-3251-58A35B564836}"/>
                </a:ext>
              </a:extLst>
            </p:cNvPr>
            <p:cNvSpPr/>
            <p:nvPr/>
          </p:nvSpPr>
          <p:spPr>
            <a:xfrm>
              <a:off x="3814443" y="2650451"/>
              <a:ext cx="1444599" cy="625598"/>
            </a:xfrm>
            <a:custGeom>
              <a:avLst/>
              <a:gdLst>
                <a:gd name="connsiteX0" fmla="*/ 360398 w 1444599"/>
                <a:gd name="connsiteY0" fmla="*/ 0 h 625598"/>
                <a:gd name="connsiteX1" fmla="*/ 1082696 w 1444599"/>
                <a:gd name="connsiteY1" fmla="*/ 0 h 625598"/>
                <a:gd name="connsiteX2" fmla="*/ 1083768 w 1444599"/>
                <a:gd name="connsiteY2" fmla="*/ 1853 h 625598"/>
                <a:gd name="connsiteX3" fmla="*/ 1083770 w 1444599"/>
                <a:gd name="connsiteY3" fmla="*/ 1853 h 625598"/>
                <a:gd name="connsiteX4" fmla="*/ 1444599 w 1444599"/>
                <a:gd name="connsiteY4" fmla="*/ 625598 h 625598"/>
                <a:gd name="connsiteX5" fmla="*/ 0 w 1444599"/>
                <a:gd name="connsiteY5" fmla="*/ 625598 h 625598"/>
                <a:gd name="connsiteX6" fmla="*/ 359331 w 1444599"/>
                <a:gd name="connsiteY6" fmla="*/ 1853 h 625598"/>
                <a:gd name="connsiteX7" fmla="*/ 359330 w 1444599"/>
                <a:gd name="connsiteY7" fmla="*/ 1853 h 6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599" h="625598">
                  <a:moveTo>
                    <a:pt x="360398" y="0"/>
                  </a:moveTo>
                  <a:lnTo>
                    <a:pt x="1082696" y="0"/>
                  </a:lnTo>
                  <a:lnTo>
                    <a:pt x="1083768" y="1853"/>
                  </a:lnTo>
                  <a:lnTo>
                    <a:pt x="1083770" y="1853"/>
                  </a:lnTo>
                  <a:lnTo>
                    <a:pt x="1444599" y="625598"/>
                  </a:lnTo>
                  <a:lnTo>
                    <a:pt x="0" y="625598"/>
                  </a:lnTo>
                  <a:lnTo>
                    <a:pt x="359331" y="1853"/>
                  </a:lnTo>
                  <a:lnTo>
                    <a:pt x="359330" y="1853"/>
                  </a:lnTo>
                  <a:close/>
                </a:path>
              </a:pathLst>
            </a:custGeom>
            <a:solidFill>
              <a:schemeClr val="accent2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12" name="Freeform: Shape 7311">
              <a:extLst>
                <a:ext uri="{FF2B5EF4-FFF2-40B4-BE49-F238E27FC236}">
                  <a16:creationId xmlns:a16="http://schemas.microsoft.com/office/drawing/2014/main" id="{90637866-FBBF-6550-C521-2E6AB1FAD37A}"/>
                </a:ext>
              </a:extLst>
            </p:cNvPr>
            <p:cNvSpPr/>
            <p:nvPr/>
          </p:nvSpPr>
          <p:spPr>
            <a:xfrm>
              <a:off x="3813375" y="3276050"/>
              <a:ext cx="1446738" cy="1853"/>
            </a:xfrm>
            <a:custGeom>
              <a:avLst/>
              <a:gdLst>
                <a:gd name="connsiteX0" fmla="*/ 980 w 1327997"/>
                <a:gd name="connsiteY0" fmla="*/ 0 h 1701"/>
                <a:gd name="connsiteX1" fmla="*/ 1327013 w 1327997"/>
                <a:gd name="connsiteY1" fmla="*/ 0 h 1701"/>
                <a:gd name="connsiteX2" fmla="*/ 1327997 w 1327997"/>
                <a:gd name="connsiteY2" fmla="*/ 1701 h 1701"/>
                <a:gd name="connsiteX3" fmla="*/ 0 w 1327997"/>
                <a:gd name="connsiteY3" fmla="*/ 1701 h 1701"/>
                <a:gd name="connsiteX4" fmla="*/ 980 w 1327997"/>
                <a:gd name="connsiteY4" fmla="*/ 0 h 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97" h="1701">
                  <a:moveTo>
                    <a:pt x="980" y="0"/>
                  </a:moveTo>
                  <a:lnTo>
                    <a:pt x="1327013" y="0"/>
                  </a:lnTo>
                  <a:lnTo>
                    <a:pt x="1327997" y="1701"/>
                  </a:lnTo>
                  <a:lnTo>
                    <a:pt x="0" y="1701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14258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09" name="Freeform: Shape 7308">
              <a:extLst>
                <a:ext uri="{FF2B5EF4-FFF2-40B4-BE49-F238E27FC236}">
                  <a16:creationId xmlns:a16="http://schemas.microsoft.com/office/drawing/2014/main" id="{3B12AECB-FFB2-76F2-F17B-407EB70A03C9}"/>
                </a:ext>
              </a:extLst>
            </p:cNvPr>
            <p:cNvSpPr/>
            <p:nvPr/>
          </p:nvSpPr>
          <p:spPr>
            <a:xfrm>
              <a:off x="3452976" y="3901648"/>
              <a:ext cx="2169037" cy="1853"/>
            </a:xfrm>
            <a:custGeom>
              <a:avLst/>
              <a:gdLst>
                <a:gd name="connsiteX0" fmla="*/ 980 w 1991013"/>
                <a:gd name="connsiteY0" fmla="*/ 0 h 1701"/>
                <a:gd name="connsiteX1" fmla="*/ 1990029 w 1991013"/>
                <a:gd name="connsiteY1" fmla="*/ 0 h 1701"/>
                <a:gd name="connsiteX2" fmla="*/ 1991013 w 1991013"/>
                <a:gd name="connsiteY2" fmla="*/ 1701 h 1701"/>
                <a:gd name="connsiteX3" fmla="*/ 0 w 1991013"/>
                <a:gd name="connsiteY3" fmla="*/ 1701 h 1701"/>
                <a:gd name="connsiteX4" fmla="*/ 980 w 1991013"/>
                <a:gd name="connsiteY4" fmla="*/ 0 h 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013" h="1701">
                  <a:moveTo>
                    <a:pt x="980" y="0"/>
                  </a:moveTo>
                  <a:lnTo>
                    <a:pt x="1990029" y="0"/>
                  </a:lnTo>
                  <a:lnTo>
                    <a:pt x="1991013" y="1701"/>
                  </a:lnTo>
                  <a:lnTo>
                    <a:pt x="0" y="1701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14258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26" name="Freeform: Shape 7325">
              <a:extLst>
                <a:ext uri="{FF2B5EF4-FFF2-40B4-BE49-F238E27FC236}">
                  <a16:creationId xmlns:a16="http://schemas.microsoft.com/office/drawing/2014/main" id="{D43A3A56-778E-E6EE-2701-5F7026FA8E1C}"/>
                </a:ext>
              </a:extLst>
            </p:cNvPr>
            <p:cNvSpPr/>
            <p:nvPr/>
          </p:nvSpPr>
          <p:spPr>
            <a:xfrm>
              <a:off x="2733246" y="4527245"/>
              <a:ext cx="3611497" cy="625598"/>
            </a:xfrm>
            <a:custGeom>
              <a:avLst/>
              <a:gdLst>
                <a:gd name="connsiteX0" fmla="*/ 360398 w 3611497"/>
                <a:gd name="connsiteY0" fmla="*/ 0 h 625598"/>
                <a:gd name="connsiteX1" fmla="*/ 3249595 w 3611497"/>
                <a:gd name="connsiteY1" fmla="*/ 0 h 625598"/>
                <a:gd name="connsiteX2" fmla="*/ 3250667 w 3611497"/>
                <a:gd name="connsiteY2" fmla="*/ 1853 h 625598"/>
                <a:gd name="connsiteX3" fmla="*/ 3250668 w 3611497"/>
                <a:gd name="connsiteY3" fmla="*/ 1853 h 625598"/>
                <a:gd name="connsiteX4" fmla="*/ 3611497 w 3611497"/>
                <a:gd name="connsiteY4" fmla="*/ 625598 h 625598"/>
                <a:gd name="connsiteX5" fmla="*/ 0 w 3611497"/>
                <a:gd name="connsiteY5" fmla="*/ 625598 h 625598"/>
                <a:gd name="connsiteX6" fmla="*/ 359331 w 3611497"/>
                <a:gd name="connsiteY6" fmla="*/ 1853 h 625598"/>
                <a:gd name="connsiteX7" fmla="*/ 359330 w 3611497"/>
                <a:gd name="connsiteY7" fmla="*/ 1853 h 62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1497" h="625598">
                  <a:moveTo>
                    <a:pt x="360398" y="0"/>
                  </a:moveTo>
                  <a:lnTo>
                    <a:pt x="3249595" y="0"/>
                  </a:lnTo>
                  <a:lnTo>
                    <a:pt x="3250667" y="1853"/>
                  </a:lnTo>
                  <a:lnTo>
                    <a:pt x="3250668" y="1853"/>
                  </a:lnTo>
                  <a:lnTo>
                    <a:pt x="3611497" y="625598"/>
                  </a:lnTo>
                  <a:lnTo>
                    <a:pt x="0" y="625598"/>
                  </a:lnTo>
                  <a:lnTo>
                    <a:pt x="359331" y="1853"/>
                  </a:lnTo>
                  <a:lnTo>
                    <a:pt x="359330" y="1853"/>
                  </a:lnTo>
                  <a:close/>
                </a:path>
              </a:pathLst>
            </a:custGeom>
            <a:solidFill>
              <a:schemeClr val="accent5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27" name="Freeform: Shape 7326">
              <a:extLst>
                <a:ext uri="{FF2B5EF4-FFF2-40B4-BE49-F238E27FC236}">
                  <a16:creationId xmlns:a16="http://schemas.microsoft.com/office/drawing/2014/main" id="{01D2DB01-E21E-D356-9998-570BA9020716}"/>
                </a:ext>
              </a:extLst>
            </p:cNvPr>
            <p:cNvSpPr/>
            <p:nvPr/>
          </p:nvSpPr>
          <p:spPr>
            <a:xfrm>
              <a:off x="2372848" y="5152844"/>
              <a:ext cx="4333796" cy="625597"/>
            </a:xfrm>
            <a:custGeom>
              <a:avLst/>
              <a:gdLst>
                <a:gd name="connsiteX0" fmla="*/ 360398 w 4333796"/>
                <a:gd name="connsiteY0" fmla="*/ 0 h 625597"/>
                <a:gd name="connsiteX1" fmla="*/ 3971895 w 4333796"/>
                <a:gd name="connsiteY1" fmla="*/ 0 h 625597"/>
                <a:gd name="connsiteX2" fmla="*/ 3972967 w 4333796"/>
                <a:gd name="connsiteY2" fmla="*/ 1853 h 625597"/>
                <a:gd name="connsiteX3" fmla="*/ 4333796 w 4333796"/>
                <a:gd name="connsiteY3" fmla="*/ 625597 h 625597"/>
                <a:gd name="connsiteX4" fmla="*/ 0 w 4333796"/>
                <a:gd name="connsiteY4" fmla="*/ 625597 h 625597"/>
                <a:gd name="connsiteX5" fmla="*/ 359330 w 4333796"/>
                <a:gd name="connsiteY5" fmla="*/ 1853 h 62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796" h="625597">
                  <a:moveTo>
                    <a:pt x="360398" y="0"/>
                  </a:moveTo>
                  <a:lnTo>
                    <a:pt x="3971895" y="0"/>
                  </a:lnTo>
                  <a:lnTo>
                    <a:pt x="3972967" y="1853"/>
                  </a:lnTo>
                  <a:lnTo>
                    <a:pt x="4333796" y="625597"/>
                  </a:lnTo>
                  <a:lnTo>
                    <a:pt x="0" y="625597"/>
                  </a:lnTo>
                  <a:lnTo>
                    <a:pt x="359330" y="1853"/>
                  </a:lnTo>
                  <a:close/>
                </a:path>
              </a:pathLst>
            </a:custGeom>
            <a:solidFill>
              <a:schemeClr val="accent6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28" name="Freeform: Shape 7327">
              <a:extLst>
                <a:ext uri="{FF2B5EF4-FFF2-40B4-BE49-F238E27FC236}">
                  <a16:creationId xmlns:a16="http://schemas.microsoft.com/office/drawing/2014/main" id="{4267C3B6-6376-09BA-93B9-D2F1AF7C60A8}"/>
                </a:ext>
              </a:extLst>
            </p:cNvPr>
            <p:cNvSpPr/>
            <p:nvPr/>
          </p:nvSpPr>
          <p:spPr>
            <a:xfrm>
              <a:off x="2011381" y="5778441"/>
              <a:ext cx="5058237" cy="627452"/>
            </a:xfrm>
            <a:custGeom>
              <a:avLst/>
              <a:gdLst>
                <a:gd name="connsiteX0" fmla="*/ 361467 w 5058237"/>
                <a:gd name="connsiteY0" fmla="*/ 0 h 627452"/>
                <a:gd name="connsiteX1" fmla="*/ 4695263 w 5058237"/>
                <a:gd name="connsiteY1" fmla="*/ 0 h 627452"/>
                <a:gd name="connsiteX2" fmla="*/ 4696335 w 5058237"/>
                <a:gd name="connsiteY2" fmla="*/ 1854 h 627452"/>
                <a:gd name="connsiteX3" fmla="*/ 4696336 w 5058237"/>
                <a:gd name="connsiteY3" fmla="*/ 1854 h 627452"/>
                <a:gd name="connsiteX4" fmla="*/ 5058237 w 5058237"/>
                <a:gd name="connsiteY4" fmla="*/ 627452 h 627452"/>
                <a:gd name="connsiteX5" fmla="*/ 0 w 5058237"/>
                <a:gd name="connsiteY5" fmla="*/ 627452 h 627452"/>
                <a:gd name="connsiteX6" fmla="*/ 360399 w 5058237"/>
                <a:gd name="connsiteY6" fmla="*/ 1854 h 627452"/>
                <a:gd name="connsiteX7" fmla="*/ 360398 w 5058237"/>
                <a:gd name="connsiteY7" fmla="*/ 1854 h 6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8237" h="627452">
                  <a:moveTo>
                    <a:pt x="361467" y="0"/>
                  </a:moveTo>
                  <a:lnTo>
                    <a:pt x="4695263" y="0"/>
                  </a:lnTo>
                  <a:lnTo>
                    <a:pt x="4696335" y="1854"/>
                  </a:lnTo>
                  <a:lnTo>
                    <a:pt x="4696336" y="1854"/>
                  </a:lnTo>
                  <a:lnTo>
                    <a:pt x="5058237" y="627452"/>
                  </a:lnTo>
                  <a:lnTo>
                    <a:pt x="0" y="627452"/>
                  </a:lnTo>
                  <a:lnTo>
                    <a:pt x="360399" y="1854"/>
                  </a:lnTo>
                  <a:lnTo>
                    <a:pt x="360398" y="185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01" name="Freeform: Shape 7200">
              <a:extLst>
                <a:ext uri="{FF2B5EF4-FFF2-40B4-BE49-F238E27FC236}">
                  <a16:creationId xmlns:a16="http://schemas.microsoft.com/office/drawing/2014/main" id="{DE7A88B5-C151-712C-161E-C141BF58EF5E}"/>
                </a:ext>
              </a:extLst>
            </p:cNvPr>
            <p:cNvSpPr/>
            <p:nvPr/>
          </p:nvSpPr>
          <p:spPr>
            <a:xfrm>
              <a:off x="4533183" y="2027363"/>
              <a:ext cx="2521813" cy="4378530"/>
            </a:xfrm>
            <a:custGeom>
              <a:avLst/>
              <a:gdLst>
                <a:gd name="connsiteX0" fmla="*/ 0 w 2314835"/>
                <a:gd name="connsiteY0" fmla="*/ 3997440 h 3997439"/>
                <a:gd name="connsiteX1" fmla="*/ 2314835 w 2314835"/>
                <a:gd name="connsiteY1" fmla="*/ 3997440 h 3997439"/>
                <a:gd name="connsiteX2" fmla="*/ 6911 w 2314835"/>
                <a:gd name="connsiteY2" fmla="*/ 0 h 3997439"/>
                <a:gd name="connsiteX3" fmla="*/ 0 w 2314835"/>
                <a:gd name="connsiteY3" fmla="*/ 12013 h 3997439"/>
                <a:gd name="connsiteX4" fmla="*/ 0 w 2314835"/>
                <a:gd name="connsiteY4" fmla="*/ 3997440 h 399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835" h="3997439">
                  <a:moveTo>
                    <a:pt x="0" y="3997440"/>
                  </a:moveTo>
                  <a:lnTo>
                    <a:pt x="2314835" y="3997440"/>
                  </a:lnTo>
                  <a:lnTo>
                    <a:pt x="6911" y="0"/>
                  </a:lnTo>
                  <a:lnTo>
                    <a:pt x="0" y="12013"/>
                  </a:lnTo>
                  <a:lnTo>
                    <a:pt x="0" y="3997440"/>
                  </a:lnTo>
                  <a:close/>
                </a:path>
              </a:pathLst>
            </a:custGeom>
            <a:gradFill>
              <a:gsLst>
                <a:gs pos="0">
                  <a:srgbClr val="000000">
                    <a:alpha val="0"/>
                  </a:srgbClr>
                </a:gs>
                <a:gs pos="50000">
                  <a:srgbClr val="010101">
                    <a:alpha val="10000"/>
                  </a:srgbClr>
                </a:gs>
                <a:gs pos="100000">
                  <a:srgbClr val="020202">
                    <a:alpha val="20000"/>
                  </a:srgbClr>
                </a:gs>
              </a:gsLst>
              <a:lin ang="16200000" scaled="1"/>
            </a:gra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02" name="Freeform: Shape 7201">
              <a:extLst>
                <a:ext uri="{FF2B5EF4-FFF2-40B4-BE49-F238E27FC236}">
                  <a16:creationId xmlns:a16="http://schemas.microsoft.com/office/drawing/2014/main" id="{733108B2-E8B3-677F-40B6-F1628AC692B1}"/>
                </a:ext>
              </a:extLst>
            </p:cNvPr>
            <p:cNvSpPr/>
            <p:nvPr/>
          </p:nvSpPr>
          <p:spPr>
            <a:xfrm>
              <a:off x="4569755" y="6082845"/>
              <a:ext cx="3431078" cy="17926"/>
            </a:xfrm>
            <a:custGeom>
              <a:avLst/>
              <a:gdLst>
                <a:gd name="connsiteX0" fmla="*/ 0 w 3149472"/>
                <a:gd name="connsiteY0" fmla="*/ 0 h 16455"/>
                <a:gd name="connsiteX1" fmla="*/ 3149473 w 3149472"/>
                <a:gd name="connsiteY1" fmla="*/ 0 h 1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49472" h="16455">
                  <a:moveTo>
                    <a:pt x="0" y="0"/>
                  </a:moveTo>
                  <a:lnTo>
                    <a:pt x="3149473" y="0"/>
                  </a:lnTo>
                </a:path>
              </a:pathLst>
            </a:custGeom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03" name="Freeform: Shape 7202">
              <a:extLst>
                <a:ext uri="{FF2B5EF4-FFF2-40B4-BE49-F238E27FC236}">
                  <a16:creationId xmlns:a16="http://schemas.microsoft.com/office/drawing/2014/main" id="{FB2F7F95-1497-7D4F-90DE-D7362EDBE9F5}"/>
                </a:ext>
              </a:extLst>
            </p:cNvPr>
            <p:cNvSpPr/>
            <p:nvPr/>
          </p:nvSpPr>
          <p:spPr>
            <a:xfrm>
              <a:off x="4476174" y="6015977"/>
              <a:ext cx="133736" cy="133736"/>
            </a:xfrm>
            <a:custGeom>
              <a:avLst/>
              <a:gdLst>
                <a:gd name="connsiteX0" fmla="*/ 122760 w 122760"/>
                <a:gd name="connsiteY0" fmla="*/ 61380 h 122760"/>
                <a:gd name="connsiteX1" fmla="*/ 61380 w 122760"/>
                <a:gd name="connsiteY1" fmla="*/ 122760 h 122760"/>
                <a:gd name="connsiteX2" fmla="*/ 0 w 122760"/>
                <a:gd name="connsiteY2" fmla="*/ 61380 h 122760"/>
                <a:gd name="connsiteX3" fmla="*/ 61380 w 122760"/>
                <a:gd name="connsiteY3" fmla="*/ 0 h 122760"/>
                <a:gd name="connsiteX4" fmla="*/ 122760 w 122760"/>
                <a:gd name="connsiteY4" fmla="*/ 61380 h 1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0" h="122760">
                  <a:moveTo>
                    <a:pt x="122760" y="61380"/>
                  </a:moveTo>
                  <a:cubicBezTo>
                    <a:pt x="122760" y="95279"/>
                    <a:pt x="95279" y="122760"/>
                    <a:pt x="61380" y="122760"/>
                  </a:cubicBezTo>
                  <a:cubicBezTo>
                    <a:pt x="27481" y="122760"/>
                    <a:pt x="0" y="95279"/>
                    <a:pt x="0" y="61380"/>
                  </a:cubicBezTo>
                  <a:cubicBezTo>
                    <a:pt x="0" y="27481"/>
                    <a:pt x="27481" y="0"/>
                    <a:pt x="61380" y="0"/>
                  </a:cubicBezTo>
                  <a:cubicBezTo>
                    <a:pt x="95279" y="0"/>
                    <a:pt x="122760" y="27481"/>
                    <a:pt x="122760" y="61380"/>
                  </a:cubicBezTo>
                  <a:close/>
                </a:path>
              </a:pathLst>
            </a:custGeom>
            <a:solidFill>
              <a:srgbClr val="FFFFFF"/>
            </a:solidFill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04" name="Freeform: Shape 7203">
              <a:extLst>
                <a:ext uri="{FF2B5EF4-FFF2-40B4-BE49-F238E27FC236}">
                  <a16:creationId xmlns:a16="http://schemas.microsoft.com/office/drawing/2014/main" id="{E79A59E2-CE6B-9662-5761-DA97B51815D5}"/>
                </a:ext>
              </a:extLst>
            </p:cNvPr>
            <p:cNvSpPr/>
            <p:nvPr/>
          </p:nvSpPr>
          <p:spPr>
            <a:xfrm>
              <a:off x="7225125" y="5931089"/>
              <a:ext cx="2176896" cy="303148"/>
            </a:xfrm>
            <a:custGeom>
              <a:avLst/>
              <a:gdLst>
                <a:gd name="connsiteX0" fmla="*/ 1998136 w 1998227"/>
                <a:gd name="connsiteY0" fmla="*/ 138994 h 278267"/>
                <a:gd name="connsiteX1" fmla="*/ 1859249 w 1998227"/>
                <a:gd name="connsiteY1" fmla="*/ 278210 h 278267"/>
                <a:gd name="connsiteX2" fmla="*/ 1859084 w 1998227"/>
                <a:gd name="connsiteY2" fmla="*/ 278210 h 278267"/>
                <a:gd name="connsiteX3" fmla="*/ 138961 w 1998227"/>
                <a:gd name="connsiteY3" fmla="*/ 278210 h 278267"/>
                <a:gd name="connsiteX4" fmla="*/ -91 w 1998227"/>
                <a:gd name="connsiteY4" fmla="*/ 139158 h 278267"/>
                <a:gd name="connsiteX5" fmla="*/ -91 w 1998227"/>
                <a:gd name="connsiteY5" fmla="*/ 138994 h 278267"/>
                <a:gd name="connsiteX6" fmla="*/ -91 w 1998227"/>
                <a:gd name="connsiteY6" fmla="*/ 138994 h 278267"/>
                <a:gd name="connsiteX7" fmla="*/ 138961 w 1998227"/>
                <a:gd name="connsiteY7" fmla="*/ -58 h 278267"/>
                <a:gd name="connsiteX8" fmla="*/ 1859084 w 1998227"/>
                <a:gd name="connsiteY8" fmla="*/ -58 h 278267"/>
                <a:gd name="connsiteX9" fmla="*/ 1998136 w 1998227"/>
                <a:gd name="connsiteY9" fmla="*/ 138994 h 27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8227" h="278267">
                  <a:moveTo>
                    <a:pt x="1998136" y="138994"/>
                  </a:moveTo>
                  <a:cubicBezTo>
                    <a:pt x="1998234" y="215793"/>
                    <a:pt x="1936048" y="278111"/>
                    <a:pt x="1859249" y="278210"/>
                  </a:cubicBezTo>
                  <a:cubicBezTo>
                    <a:pt x="1859199" y="278210"/>
                    <a:pt x="1859134" y="278210"/>
                    <a:pt x="1859084" y="278210"/>
                  </a:cubicBezTo>
                  <a:lnTo>
                    <a:pt x="138961" y="278210"/>
                  </a:lnTo>
                  <a:cubicBezTo>
                    <a:pt x="62161" y="278210"/>
                    <a:pt x="-91" y="215957"/>
                    <a:pt x="-91" y="139158"/>
                  </a:cubicBezTo>
                  <a:cubicBezTo>
                    <a:pt x="-91" y="139109"/>
                    <a:pt x="-91" y="139043"/>
                    <a:pt x="-91" y="138994"/>
                  </a:cubicBezTo>
                  <a:lnTo>
                    <a:pt x="-91" y="138994"/>
                  </a:lnTo>
                  <a:cubicBezTo>
                    <a:pt x="-91" y="62195"/>
                    <a:pt x="62161" y="-58"/>
                    <a:pt x="138961" y="-58"/>
                  </a:cubicBezTo>
                  <a:lnTo>
                    <a:pt x="1859084" y="-58"/>
                  </a:lnTo>
                  <a:cubicBezTo>
                    <a:pt x="1935883" y="-58"/>
                    <a:pt x="1998136" y="62195"/>
                    <a:pt x="1998136" y="13899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324000" algn="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Positivity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09" name="Freeform: Shape 7208">
              <a:extLst>
                <a:ext uri="{FF2B5EF4-FFF2-40B4-BE49-F238E27FC236}">
                  <a16:creationId xmlns:a16="http://schemas.microsoft.com/office/drawing/2014/main" id="{B8B41A84-5170-0385-E9BF-0AFE42D38C35}"/>
                </a:ext>
              </a:extLst>
            </p:cNvPr>
            <p:cNvSpPr/>
            <p:nvPr/>
          </p:nvSpPr>
          <p:spPr>
            <a:xfrm>
              <a:off x="7151409" y="5861980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79 w 405141"/>
                <a:gd name="connsiteY1" fmla="*/ 405083 h 405141"/>
                <a:gd name="connsiteX2" fmla="*/ -91 w 405141"/>
                <a:gd name="connsiteY2" fmla="*/ 202513 h 405141"/>
                <a:gd name="connsiteX3" fmla="*/ 202479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89"/>
                    <a:pt x="314356" y="405083"/>
                    <a:pt x="202479" y="405083"/>
                  </a:cubicBezTo>
                  <a:cubicBezTo>
                    <a:pt x="90602" y="405083"/>
                    <a:pt x="-91" y="314389"/>
                    <a:pt x="-91" y="202513"/>
                  </a:cubicBezTo>
                  <a:cubicBezTo>
                    <a:pt x="-91" y="90636"/>
                    <a:pt x="90602" y="-58"/>
                    <a:pt x="202479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solidFill>
              <a:srgbClr val="FFFFFF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10" name="Freeform: Shape 7209">
              <a:extLst>
                <a:ext uri="{FF2B5EF4-FFF2-40B4-BE49-F238E27FC236}">
                  <a16:creationId xmlns:a16="http://schemas.microsoft.com/office/drawing/2014/main" id="{28621E1C-B5C6-1573-DCA3-8A681AB1B27F}"/>
                </a:ext>
              </a:extLst>
            </p:cNvPr>
            <p:cNvSpPr/>
            <p:nvPr/>
          </p:nvSpPr>
          <p:spPr>
            <a:xfrm rot="19461000">
              <a:off x="7151409" y="5861980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79 w 405141"/>
                <a:gd name="connsiteY1" fmla="*/ 405083 h 405141"/>
                <a:gd name="connsiteX2" fmla="*/ -91 w 405141"/>
                <a:gd name="connsiteY2" fmla="*/ 202513 h 405141"/>
                <a:gd name="connsiteX3" fmla="*/ 202479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89"/>
                    <a:pt x="314356" y="405083"/>
                    <a:pt x="202479" y="405083"/>
                  </a:cubicBezTo>
                  <a:cubicBezTo>
                    <a:pt x="90602" y="405083"/>
                    <a:pt x="-91" y="314389"/>
                    <a:pt x="-91" y="202513"/>
                  </a:cubicBezTo>
                  <a:cubicBezTo>
                    <a:pt x="-91" y="90636"/>
                    <a:pt x="90602" y="-58"/>
                    <a:pt x="202479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noFill/>
            <a:ln w="61350" cap="flat">
              <a:solidFill>
                <a:schemeClr val="accent6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12" name="Freeform: Shape 7211">
              <a:extLst>
                <a:ext uri="{FF2B5EF4-FFF2-40B4-BE49-F238E27FC236}">
                  <a16:creationId xmlns:a16="http://schemas.microsoft.com/office/drawing/2014/main" id="{23B491E1-EA88-3D60-3A72-853029BDB5D3}"/>
                </a:ext>
              </a:extLst>
            </p:cNvPr>
            <p:cNvSpPr/>
            <p:nvPr/>
          </p:nvSpPr>
          <p:spPr>
            <a:xfrm>
              <a:off x="4569755" y="5468482"/>
              <a:ext cx="3056222" cy="179"/>
            </a:xfrm>
            <a:custGeom>
              <a:avLst/>
              <a:gdLst>
                <a:gd name="connsiteX0" fmla="*/ 0 w 2805382"/>
                <a:gd name="connsiteY0" fmla="*/ 0 h 164"/>
                <a:gd name="connsiteX1" fmla="*/ 2805382 w 2805382"/>
                <a:gd name="connsiteY1" fmla="*/ 165 h 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05382" h="164">
                  <a:moveTo>
                    <a:pt x="0" y="0"/>
                  </a:moveTo>
                  <a:lnTo>
                    <a:pt x="2805382" y="165"/>
                  </a:lnTo>
                </a:path>
              </a:pathLst>
            </a:custGeom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13" name="Freeform: Shape 7212">
              <a:extLst>
                <a:ext uri="{FF2B5EF4-FFF2-40B4-BE49-F238E27FC236}">
                  <a16:creationId xmlns:a16="http://schemas.microsoft.com/office/drawing/2014/main" id="{ADD13732-518F-A15E-1CA6-0B24AF0D6CF5}"/>
                </a:ext>
              </a:extLst>
            </p:cNvPr>
            <p:cNvSpPr/>
            <p:nvPr/>
          </p:nvSpPr>
          <p:spPr>
            <a:xfrm>
              <a:off x="4476174" y="5401972"/>
              <a:ext cx="133736" cy="133736"/>
            </a:xfrm>
            <a:custGeom>
              <a:avLst/>
              <a:gdLst>
                <a:gd name="connsiteX0" fmla="*/ -91 w 122760"/>
                <a:gd name="connsiteY0" fmla="*/ 61322 h 122760"/>
                <a:gd name="connsiteX1" fmla="*/ 61289 w 122760"/>
                <a:gd name="connsiteY1" fmla="*/ 122702 h 122760"/>
                <a:gd name="connsiteX2" fmla="*/ 122669 w 122760"/>
                <a:gd name="connsiteY2" fmla="*/ 61322 h 122760"/>
                <a:gd name="connsiteX3" fmla="*/ 61289 w 122760"/>
                <a:gd name="connsiteY3" fmla="*/ -58 h 122760"/>
                <a:gd name="connsiteX4" fmla="*/ -91 w 122760"/>
                <a:gd name="connsiteY4" fmla="*/ 61322 h 1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0" h="122760">
                  <a:moveTo>
                    <a:pt x="-91" y="61322"/>
                  </a:moveTo>
                  <a:cubicBezTo>
                    <a:pt x="-91" y="95221"/>
                    <a:pt x="27390" y="122702"/>
                    <a:pt x="61289" y="122702"/>
                  </a:cubicBezTo>
                  <a:cubicBezTo>
                    <a:pt x="95188" y="122702"/>
                    <a:pt x="122669" y="95221"/>
                    <a:pt x="122669" y="61322"/>
                  </a:cubicBezTo>
                  <a:cubicBezTo>
                    <a:pt x="122669" y="27423"/>
                    <a:pt x="95188" y="-58"/>
                    <a:pt x="61289" y="-58"/>
                  </a:cubicBezTo>
                  <a:cubicBezTo>
                    <a:pt x="27390" y="-58"/>
                    <a:pt x="-91" y="27423"/>
                    <a:pt x="-91" y="61322"/>
                  </a:cubicBezTo>
                  <a:close/>
                </a:path>
              </a:pathLst>
            </a:custGeom>
            <a:solidFill>
              <a:srgbClr val="FFFFFF"/>
            </a:solidFill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14" name="Freeform: Shape 7213">
              <a:extLst>
                <a:ext uri="{FF2B5EF4-FFF2-40B4-BE49-F238E27FC236}">
                  <a16:creationId xmlns:a16="http://schemas.microsoft.com/office/drawing/2014/main" id="{381CC686-577E-11BC-AD38-8D9C16D97F53}"/>
                </a:ext>
              </a:extLst>
            </p:cNvPr>
            <p:cNvSpPr/>
            <p:nvPr/>
          </p:nvSpPr>
          <p:spPr>
            <a:xfrm>
              <a:off x="6850268" y="5316402"/>
              <a:ext cx="2177433" cy="303148"/>
            </a:xfrm>
            <a:custGeom>
              <a:avLst/>
              <a:gdLst>
                <a:gd name="connsiteX0" fmla="*/ 1998135 w 1998720"/>
                <a:gd name="connsiteY0" fmla="*/ 139158 h 278267"/>
                <a:gd name="connsiteX1" fmla="*/ 1859083 w 1998720"/>
                <a:gd name="connsiteY1" fmla="*/ 278210 h 278267"/>
                <a:gd name="connsiteX2" fmla="*/ 1858919 w 1998720"/>
                <a:gd name="connsiteY2" fmla="*/ 278210 h 278267"/>
                <a:gd name="connsiteX3" fmla="*/ 138961 w 1998720"/>
                <a:gd name="connsiteY3" fmla="*/ 278210 h 278267"/>
                <a:gd name="connsiteX4" fmla="*/ -91 w 1998720"/>
                <a:gd name="connsiteY4" fmla="*/ 139158 h 278267"/>
                <a:gd name="connsiteX5" fmla="*/ -91 w 1998720"/>
                <a:gd name="connsiteY5" fmla="*/ 139158 h 278267"/>
                <a:gd name="connsiteX6" fmla="*/ 139125 w 1998720"/>
                <a:gd name="connsiteY6" fmla="*/ -58 h 278267"/>
                <a:gd name="connsiteX7" fmla="*/ 1859413 w 1998720"/>
                <a:gd name="connsiteY7" fmla="*/ -58 h 278267"/>
                <a:gd name="connsiteX8" fmla="*/ 1998629 w 1998720"/>
                <a:gd name="connsiteY8" fmla="*/ 139158 h 27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20" h="278267">
                  <a:moveTo>
                    <a:pt x="1998135" y="139158"/>
                  </a:moveTo>
                  <a:cubicBezTo>
                    <a:pt x="1998135" y="215957"/>
                    <a:pt x="1935882" y="278210"/>
                    <a:pt x="1859083" y="278210"/>
                  </a:cubicBezTo>
                  <a:cubicBezTo>
                    <a:pt x="1859034" y="278210"/>
                    <a:pt x="1858969" y="278210"/>
                    <a:pt x="1858919" y="278210"/>
                  </a:cubicBezTo>
                  <a:lnTo>
                    <a:pt x="138961" y="278210"/>
                  </a:lnTo>
                  <a:cubicBezTo>
                    <a:pt x="62161" y="278210"/>
                    <a:pt x="-91" y="215957"/>
                    <a:pt x="-91" y="139158"/>
                  </a:cubicBezTo>
                  <a:lnTo>
                    <a:pt x="-91" y="139158"/>
                  </a:lnTo>
                  <a:cubicBezTo>
                    <a:pt x="-91" y="62277"/>
                    <a:pt x="62243" y="-58"/>
                    <a:pt x="139125" y="-58"/>
                  </a:cubicBezTo>
                  <a:lnTo>
                    <a:pt x="1859413" y="-58"/>
                  </a:lnTo>
                  <a:cubicBezTo>
                    <a:pt x="1936294" y="-58"/>
                    <a:pt x="1998629" y="62277"/>
                    <a:pt x="1998629" y="139158"/>
                  </a:cubicBezTo>
                  <a:close/>
                </a:path>
              </a:pathLst>
            </a:custGeom>
            <a:solidFill>
              <a:schemeClr val="accent6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324000" algn="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Flexibility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19" name="Freeform: Shape 7218">
              <a:extLst>
                <a:ext uri="{FF2B5EF4-FFF2-40B4-BE49-F238E27FC236}">
                  <a16:creationId xmlns:a16="http://schemas.microsoft.com/office/drawing/2014/main" id="{CDE6B10C-2773-6E12-E923-B3DA81322F34}"/>
                </a:ext>
              </a:extLst>
            </p:cNvPr>
            <p:cNvSpPr/>
            <p:nvPr/>
          </p:nvSpPr>
          <p:spPr>
            <a:xfrm>
              <a:off x="6776193" y="5247293"/>
              <a:ext cx="441366" cy="441366"/>
            </a:xfrm>
            <a:custGeom>
              <a:avLst/>
              <a:gdLst>
                <a:gd name="connsiteX0" fmla="*/ 405051 w 405141"/>
                <a:gd name="connsiteY0" fmla="*/ 202513 h 405141"/>
                <a:gd name="connsiteX1" fmla="*/ 202480 w 405141"/>
                <a:gd name="connsiteY1" fmla="*/ 405084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1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1" y="202513"/>
                  </a:moveTo>
                  <a:cubicBezTo>
                    <a:pt x="405051" y="314390"/>
                    <a:pt x="314357" y="405084"/>
                    <a:pt x="202480" y="405084"/>
                  </a:cubicBezTo>
                  <a:cubicBezTo>
                    <a:pt x="90603" y="405084"/>
                    <a:pt x="-91" y="314390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7" y="-58"/>
                    <a:pt x="405051" y="90636"/>
                    <a:pt x="405051" y="202513"/>
                  </a:cubicBezTo>
                  <a:close/>
                </a:path>
              </a:pathLst>
            </a:custGeom>
            <a:solidFill>
              <a:srgbClr val="FFFFFF"/>
            </a:solidFill>
            <a:ln w="16448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20" name="Freeform: Shape 7219">
              <a:extLst>
                <a:ext uri="{FF2B5EF4-FFF2-40B4-BE49-F238E27FC236}">
                  <a16:creationId xmlns:a16="http://schemas.microsoft.com/office/drawing/2014/main" id="{54D5AF89-BD36-1573-6F94-9C08CDDD62A1}"/>
                </a:ext>
              </a:extLst>
            </p:cNvPr>
            <p:cNvSpPr/>
            <p:nvPr/>
          </p:nvSpPr>
          <p:spPr>
            <a:xfrm rot="17876400">
              <a:off x="6776193" y="5247293"/>
              <a:ext cx="441366" cy="441366"/>
            </a:xfrm>
            <a:custGeom>
              <a:avLst/>
              <a:gdLst>
                <a:gd name="connsiteX0" fmla="*/ 405051 w 405141"/>
                <a:gd name="connsiteY0" fmla="*/ 202513 h 405141"/>
                <a:gd name="connsiteX1" fmla="*/ 202480 w 405141"/>
                <a:gd name="connsiteY1" fmla="*/ 405084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1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1" y="202513"/>
                  </a:moveTo>
                  <a:cubicBezTo>
                    <a:pt x="405051" y="314390"/>
                    <a:pt x="314357" y="405084"/>
                    <a:pt x="202480" y="405084"/>
                  </a:cubicBezTo>
                  <a:cubicBezTo>
                    <a:pt x="90603" y="405084"/>
                    <a:pt x="-91" y="314390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7" y="-58"/>
                    <a:pt x="405051" y="90636"/>
                    <a:pt x="405051" y="202513"/>
                  </a:cubicBezTo>
                  <a:close/>
                </a:path>
              </a:pathLst>
            </a:custGeom>
            <a:noFill/>
            <a:ln w="6135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22" name="Freeform: Shape 7221">
              <a:extLst>
                <a:ext uri="{FF2B5EF4-FFF2-40B4-BE49-F238E27FC236}">
                  <a16:creationId xmlns:a16="http://schemas.microsoft.com/office/drawing/2014/main" id="{036DC4CE-D9D3-92E3-F731-67E5D21680CC}"/>
                </a:ext>
              </a:extLst>
            </p:cNvPr>
            <p:cNvSpPr/>
            <p:nvPr/>
          </p:nvSpPr>
          <p:spPr>
            <a:xfrm>
              <a:off x="4569755" y="4854118"/>
              <a:ext cx="2697140" cy="179"/>
            </a:xfrm>
            <a:custGeom>
              <a:avLst/>
              <a:gdLst>
                <a:gd name="connsiteX0" fmla="*/ 0 w 2475772"/>
                <a:gd name="connsiteY0" fmla="*/ 0 h 164"/>
                <a:gd name="connsiteX1" fmla="*/ 2475773 w 2475772"/>
                <a:gd name="connsiteY1" fmla="*/ 165 h 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5772" h="164">
                  <a:moveTo>
                    <a:pt x="0" y="0"/>
                  </a:moveTo>
                  <a:lnTo>
                    <a:pt x="2475773" y="165"/>
                  </a:lnTo>
                </a:path>
              </a:pathLst>
            </a:custGeom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23" name="Freeform: Shape 7222">
              <a:extLst>
                <a:ext uri="{FF2B5EF4-FFF2-40B4-BE49-F238E27FC236}">
                  <a16:creationId xmlns:a16="http://schemas.microsoft.com/office/drawing/2014/main" id="{D70EC6E5-3B80-65A7-96A6-D387CD3BA15C}"/>
                </a:ext>
              </a:extLst>
            </p:cNvPr>
            <p:cNvSpPr/>
            <p:nvPr/>
          </p:nvSpPr>
          <p:spPr>
            <a:xfrm>
              <a:off x="4476174" y="4787608"/>
              <a:ext cx="133736" cy="133736"/>
            </a:xfrm>
            <a:custGeom>
              <a:avLst/>
              <a:gdLst>
                <a:gd name="connsiteX0" fmla="*/ -91 w 122760"/>
                <a:gd name="connsiteY0" fmla="*/ 61158 h 122760"/>
                <a:gd name="connsiteX1" fmla="*/ 61125 w 122760"/>
                <a:gd name="connsiteY1" fmla="*/ 122702 h 122760"/>
                <a:gd name="connsiteX2" fmla="*/ 122669 w 122760"/>
                <a:gd name="connsiteY2" fmla="*/ 61487 h 122760"/>
                <a:gd name="connsiteX3" fmla="*/ 61454 w 122760"/>
                <a:gd name="connsiteY3" fmla="*/ -58 h 122760"/>
                <a:gd name="connsiteX4" fmla="*/ 61289 w 122760"/>
                <a:gd name="connsiteY4" fmla="*/ -58 h 122760"/>
                <a:gd name="connsiteX5" fmla="*/ -91 w 122760"/>
                <a:gd name="connsiteY5" fmla="*/ 61158 h 1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60" h="122760">
                  <a:moveTo>
                    <a:pt x="-91" y="61158"/>
                  </a:moveTo>
                  <a:cubicBezTo>
                    <a:pt x="-190" y="95057"/>
                    <a:pt x="27226" y="122603"/>
                    <a:pt x="61125" y="122702"/>
                  </a:cubicBezTo>
                  <a:cubicBezTo>
                    <a:pt x="95024" y="122801"/>
                    <a:pt x="122570" y="95386"/>
                    <a:pt x="122669" y="61487"/>
                  </a:cubicBezTo>
                  <a:cubicBezTo>
                    <a:pt x="122768" y="27588"/>
                    <a:pt x="95353" y="41"/>
                    <a:pt x="61454" y="-58"/>
                  </a:cubicBezTo>
                  <a:cubicBezTo>
                    <a:pt x="61404" y="-58"/>
                    <a:pt x="61339" y="-58"/>
                    <a:pt x="61289" y="-58"/>
                  </a:cubicBezTo>
                  <a:cubicBezTo>
                    <a:pt x="27456" y="-58"/>
                    <a:pt x="8" y="27325"/>
                    <a:pt x="-91" y="61158"/>
                  </a:cubicBezTo>
                  <a:close/>
                </a:path>
              </a:pathLst>
            </a:custGeom>
            <a:solidFill>
              <a:srgbClr val="FFFFFF"/>
            </a:solidFill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24" name="Freeform: Shape 7223">
              <a:extLst>
                <a:ext uri="{FF2B5EF4-FFF2-40B4-BE49-F238E27FC236}">
                  <a16:creationId xmlns:a16="http://schemas.microsoft.com/office/drawing/2014/main" id="{48C5FF39-B943-1360-AF0A-158FEE5B8B64}"/>
                </a:ext>
              </a:extLst>
            </p:cNvPr>
            <p:cNvSpPr/>
            <p:nvPr/>
          </p:nvSpPr>
          <p:spPr>
            <a:xfrm>
              <a:off x="6491008" y="4703239"/>
              <a:ext cx="2177075" cy="303327"/>
            </a:xfrm>
            <a:custGeom>
              <a:avLst/>
              <a:gdLst>
                <a:gd name="connsiteX0" fmla="*/ 1998300 w 1998391"/>
                <a:gd name="connsiteY0" fmla="*/ 139158 h 278431"/>
                <a:gd name="connsiteX1" fmla="*/ 1859084 w 1998391"/>
                <a:gd name="connsiteY1" fmla="*/ 278374 h 278431"/>
                <a:gd name="connsiteX2" fmla="*/ 139125 w 1998391"/>
                <a:gd name="connsiteY2" fmla="*/ 278374 h 278431"/>
                <a:gd name="connsiteX3" fmla="*/ -91 w 1998391"/>
                <a:gd name="connsiteY3" fmla="*/ 139158 h 278431"/>
                <a:gd name="connsiteX4" fmla="*/ -91 w 1998391"/>
                <a:gd name="connsiteY4" fmla="*/ 139158 h 278431"/>
                <a:gd name="connsiteX5" fmla="*/ 139125 w 1998391"/>
                <a:gd name="connsiteY5" fmla="*/ -58 h 278431"/>
                <a:gd name="connsiteX6" fmla="*/ 1859084 w 1998391"/>
                <a:gd name="connsiteY6" fmla="*/ -58 h 278431"/>
                <a:gd name="connsiteX7" fmla="*/ 1998300 w 1998391"/>
                <a:gd name="connsiteY7" fmla="*/ 139158 h 27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8391" h="278431">
                  <a:moveTo>
                    <a:pt x="1998300" y="139158"/>
                  </a:moveTo>
                  <a:cubicBezTo>
                    <a:pt x="1998300" y="216040"/>
                    <a:pt x="1935965" y="278374"/>
                    <a:pt x="1859084" y="278374"/>
                  </a:cubicBezTo>
                  <a:lnTo>
                    <a:pt x="139125" y="278374"/>
                  </a:lnTo>
                  <a:cubicBezTo>
                    <a:pt x="62243" y="278374"/>
                    <a:pt x="-91" y="216040"/>
                    <a:pt x="-91" y="139158"/>
                  </a:cubicBezTo>
                  <a:lnTo>
                    <a:pt x="-91" y="139158"/>
                  </a:lnTo>
                  <a:cubicBezTo>
                    <a:pt x="-91" y="62277"/>
                    <a:pt x="62243" y="-58"/>
                    <a:pt x="139125" y="-58"/>
                  </a:cubicBezTo>
                  <a:lnTo>
                    <a:pt x="1859084" y="-58"/>
                  </a:lnTo>
                  <a:cubicBezTo>
                    <a:pt x="1935965" y="-58"/>
                    <a:pt x="1998300" y="62277"/>
                    <a:pt x="1998300" y="139158"/>
                  </a:cubicBezTo>
                  <a:close/>
                </a:path>
              </a:pathLst>
            </a:custGeom>
            <a:solidFill>
              <a:schemeClr val="accent5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324000" algn="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Enthusiasm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29" name="Freeform: Shape 7228">
              <a:extLst>
                <a:ext uri="{FF2B5EF4-FFF2-40B4-BE49-F238E27FC236}">
                  <a16:creationId xmlns:a16="http://schemas.microsoft.com/office/drawing/2014/main" id="{D030975F-1392-2981-8174-E8131B5A2CFD}"/>
                </a:ext>
              </a:extLst>
            </p:cNvPr>
            <p:cNvSpPr/>
            <p:nvPr/>
          </p:nvSpPr>
          <p:spPr>
            <a:xfrm>
              <a:off x="6417422" y="4634219"/>
              <a:ext cx="441366" cy="441366"/>
            </a:xfrm>
            <a:custGeom>
              <a:avLst/>
              <a:gdLst>
                <a:gd name="connsiteX0" fmla="*/ 405051 w 405141"/>
                <a:gd name="connsiteY0" fmla="*/ 202513 h 405141"/>
                <a:gd name="connsiteX1" fmla="*/ 202480 w 405141"/>
                <a:gd name="connsiteY1" fmla="*/ 405084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1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1" y="202513"/>
                  </a:moveTo>
                  <a:cubicBezTo>
                    <a:pt x="405051" y="314390"/>
                    <a:pt x="314356" y="405084"/>
                    <a:pt x="202480" y="405084"/>
                  </a:cubicBezTo>
                  <a:cubicBezTo>
                    <a:pt x="90603" y="405084"/>
                    <a:pt x="-91" y="314390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6" y="-58"/>
                    <a:pt x="405051" y="90636"/>
                    <a:pt x="405051" y="202513"/>
                  </a:cubicBezTo>
                  <a:close/>
                </a:path>
              </a:pathLst>
            </a:custGeom>
            <a:solidFill>
              <a:srgbClr val="FFFFFF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30" name="Freeform: Shape 7229">
              <a:extLst>
                <a:ext uri="{FF2B5EF4-FFF2-40B4-BE49-F238E27FC236}">
                  <a16:creationId xmlns:a16="http://schemas.microsoft.com/office/drawing/2014/main" id="{8FB39603-DEBF-4AE7-C472-26979276C918}"/>
                </a:ext>
              </a:extLst>
            </p:cNvPr>
            <p:cNvSpPr/>
            <p:nvPr/>
          </p:nvSpPr>
          <p:spPr>
            <a:xfrm rot="20799000">
              <a:off x="6417422" y="4634219"/>
              <a:ext cx="441366" cy="441366"/>
            </a:xfrm>
            <a:custGeom>
              <a:avLst/>
              <a:gdLst>
                <a:gd name="connsiteX0" fmla="*/ 405051 w 405141"/>
                <a:gd name="connsiteY0" fmla="*/ 202513 h 405141"/>
                <a:gd name="connsiteX1" fmla="*/ 202480 w 405141"/>
                <a:gd name="connsiteY1" fmla="*/ 405084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1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1" y="202513"/>
                  </a:moveTo>
                  <a:cubicBezTo>
                    <a:pt x="405051" y="314390"/>
                    <a:pt x="314356" y="405084"/>
                    <a:pt x="202480" y="405084"/>
                  </a:cubicBezTo>
                  <a:cubicBezTo>
                    <a:pt x="90603" y="405084"/>
                    <a:pt x="-91" y="314390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6" y="-58"/>
                    <a:pt x="405051" y="90636"/>
                    <a:pt x="405051" y="202513"/>
                  </a:cubicBezTo>
                  <a:close/>
                </a:path>
              </a:pathLst>
            </a:custGeom>
            <a:noFill/>
            <a:ln w="6135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32" name="Freeform: Shape 7231">
              <a:extLst>
                <a:ext uri="{FF2B5EF4-FFF2-40B4-BE49-F238E27FC236}">
                  <a16:creationId xmlns:a16="http://schemas.microsoft.com/office/drawing/2014/main" id="{3DAD3B37-3353-C8E5-9C9A-DDCB2634341F}"/>
                </a:ext>
              </a:extLst>
            </p:cNvPr>
            <p:cNvSpPr/>
            <p:nvPr/>
          </p:nvSpPr>
          <p:spPr>
            <a:xfrm>
              <a:off x="4569755" y="4239754"/>
              <a:ext cx="2352222" cy="179"/>
            </a:xfrm>
            <a:custGeom>
              <a:avLst/>
              <a:gdLst>
                <a:gd name="connsiteX0" fmla="*/ 0 w 2159163"/>
                <a:gd name="connsiteY0" fmla="*/ 0 h 164"/>
                <a:gd name="connsiteX1" fmla="*/ 2159164 w 2159163"/>
                <a:gd name="connsiteY1" fmla="*/ 165 h 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9163" h="164">
                  <a:moveTo>
                    <a:pt x="0" y="0"/>
                  </a:moveTo>
                  <a:lnTo>
                    <a:pt x="2159164" y="165"/>
                  </a:lnTo>
                </a:path>
              </a:pathLst>
            </a:custGeom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33" name="Freeform: Shape 7232">
              <a:extLst>
                <a:ext uri="{FF2B5EF4-FFF2-40B4-BE49-F238E27FC236}">
                  <a16:creationId xmlns:a16="http://schemas.microsoft.com/office/drawing/2014/main" id="{52DE1D6C-80AF-BA6F-577A-A5BCEE2508EA}"/>
                </a:ext>
              </a:extLst>
            </p:cNvPr>
            <p:cNvSpPr/>
            <p:nvPr/>
          </p:nvSpPr>
          <p:spPr>
            <a:xfrm>
              <a:off x="4476174" y="4173064"/>
              <a:ext cx="133736" cy="133736"/>
            </a:xfrm>
            <a:custGeom>
              <a:avLst/>
              <a:gdLst>
                <a:gd name="connsiteX0" fmla="*/ -91 w 122760"/>
                <a:gd name="connsiteY0" fmla="*/ 61322 h 122760"/>
                <a:gd name="connsiteX1" fmla="*/ 61289 w 122760"/>
                <a:gd name="connsiteY1" fmla="*/ 122702 h 122760"/>
                <a:gd name="connsiteX2" fmla="*/ 122669 w 122760"/>
                <a:gd name="connsiteY2" fmla="*/ 61322 h 122760"/>
                <a:gd name="connsiteX3" fmla="*/ 61289 w 122760"/>
                <a:gd name="connsiteY3" fmla="*/ -58 h 122760"/>
                <a:gd name="connsiteX4" fmla="*/ -91 w 122760"/>
                <a:gd name="connsiteY4" fmla="*/ 61322 h 1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0" h="122760">
                  <a:moveTo>
                    <a:pt x="-91" y="61322"/>
                  </a:moveTo>
                  <a:cubicBezTo>
                    <a:pt x="-91" y="95221"/>
                    <a:pt x="27390" y="122702"/>
                    <a:pt x="61289" y="122702"/>
                  </a:cubicBezTo>
                  <a:cubicBezTo>
                    <a:pt x="95188" y="122702"/>
                    <a:pt x="122669" y="95221"/>
                    <a:pt x="122669" y="61322"/>
                  </a:cubicBezTo>
                  <a:cubicBezTo>
                    <a:pt x="122669" y="27423"/>
                    <a:pt x="95188" y="-58"/>
                    <a:pt x="61289" y="-58"/>
                  </a:cubicBezTo>
                  <a:cubicBezTo>
                    <a:pt x="27390" y="-58"/>
                    <a:pt x="-91" y="27423"/>
                    <a:pt x="-91" y="61322"/>
                  </a:cubicBezTo>
                  <a:close/>
                </a:path>
              </a:pathLst>
            </a:custGeom>
            <a:solidFill>
              <a:srgbClr val="FFFFFF"/>
            </a:solidFill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34" name="Freeform: Shape 7233">
              <a:extLst>
                <a:ext uri="{FF2B5EF4-FFF2-40B4-BE49-F238E27FC236}">
                  <a16:creationId xmlns:a16="http://schemas.microsoft.com/office/drawing/2014/main" id="{C720959D-7B30-0189-B905-5E9228AC7C19}"/>
                </a:ext>
              </a:extLst>
            </p:cNvPr>
            <p:cNvSpPr/>
            <p:nvPr/>
          </p:nvSpPr>
          <p:spPr>
            <a:xfrm>
              <a:off x="6146090" y="4047416"/>
              <a:ext cx="2177074" cy="303148"/>
            </a:xfrm>
            <a:custGeom>
              <a:avLst/>
              <a:gdLst>
                <a:gd name="connsiteX0" fmla="*/ 1998299 w 1998390"/>
                <a:gd name="connsiteY0" fmla="*/ 138994 h 278267"/>
                <a:gd name="connsiteX1" fmla="*/ 1859084 w 1998390"/>
                <a:gd name="connsiteY1" fmla="*/ 278210 h 278267"/>
                <a:gd name="connsiteX2" fmla="*/ 139125 w 1998390"/>
                <a:gd name="connsiteY2" fmla="*/ 278210 h 278267"/>
                <a:gd name="connsiteX3" fmla="*/ -91 w 1998390"/>
                <a:gd name="connsiteY3" fmla="*/ 138994 h 278267"/>
                <a:gd name="connsiteX4" fmla="*/ -91 w 1998390"/>
                <a:gd name="connsiteY4" fmla="*/ 138994 h 278267"/>
                <a:gd name="connsiteX5" fmla="*/ 138961 w 1998390"/>
                <a:gd name="connsiteY5" fmla="*/ -58 h 278267"/>
                <a:gd name="connsiteX6" fmla="*/ 139125 w 1998390"/>
                <a:gd name="connsiteY6" fmla="*/ -58 h 278267"/>
                <a:gd name="connsiteX7" fmla="*/ 1859084 w 1998390"/>
                <a:gd name="connsiteY7" fmla="*/ -58 h 278267"/>
                <a:gd name="connsiteX8" fmla="*/ 1998299 w 1998390"/>
                <a:gd name="connsiteY8" fmla="*/ 138829 h 278267"/>
                <a:gd name="connsiteX9" fmla="*/ 1998299 w 1998390"/>
                <a:gd name="connsiteY9" fmla="*/ 138994 h 27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8390" h="278267">
                  <a:moveTo>
                    <a:pt x="1998299" y="138994"/>
                  </a:moveTo>
                  <a:cubicBezTo>
                    <a:pt x="1998299" y="215875"/>
                    <a:pt x="1935965" y="278210"/>
                    <a:pt x="1859084" y="278210"/>
                  </a:cubicBezTo>
                  <a:lnTo>
                    <a:pt x="139125" y="278210"/>
                  </a:lnTo>
                  <a:cubicBezTo>
                    <a:pt x="62243" y="278210"/>
                    <a:pt x="-91" y="215875"/>
                    <a:pt x="-91" y="138994"/>
                  </a:cubicBezTo>
                  <a:lnTo>
                    <a:pt x="-91" y="138994"/>
                  </a:lnTo>
                  <a:cubicBezTo>
                    <a:pt x="-91" y="62195"/>
                    <a:pt x="62161" y="-58"/>
                    <a:pt x="138961" y="-58"/>
                  </a:cubicBezTo>
                  <a:cubicBezTo>
                    <a:pt x="139010" y="-58"/>
                    <a:pt x="139076" y="-58"/>
                    <a:pt x="139125" y="-58"/>
                  </a:cubicBezTo>
                  <a:lnTo>
                    <a:pt x="1859084" y="-58"/>
                  </a:lnTo>
                  <a:cubicBezTo>
                    <a:pt x="1935883" y="-156"/>
                    <a:pt x="1998201" y="62030"/>
                    <a:pt x="1998299" y="138829"/>
                  </a:cubicBezTo>
                  <a:cubicBezTo>
                    <a:pt x="1998299" y="138878"/>
                    <a:pt x="1998299" y="138944"/>
                    <a:pt x="1998299" y="138994"/>
                  </a:cubicBezTo>
                  <a:close/>
                </a:path>
              </a:pathLst>
            </a:custGeom>
            <a:solidFill>
              <a:schemeClr val="accent4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324000" algn="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Adaptability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39" name="Freeform: Shape 7238">
              <a:extLst>
                <a:ext uri="{FF2B5EF4-FFF2-40B4-BE49-F238E27FC236}">
                  <a16:creationId xmlns:a16="http://schemas.microsoft.com/office/drawing/2014/main" id="{91B998FE-AC2D-A5E3-8977-BDB991199B9C}"/>
                </a:ext>
              </a:extLst>
            </p:cNvPr>
            <p:cNvSpPr/>
            <p:nvPr/>
          </p:nvSpPr>
          <p:spPr>
            <a:xfrm>
              <a:off x="6088988" y="3977283"/>
              <a:ext cx="443413" cy="443414"/>
            </a:xfrm>
            <a:custGeom>
              <a:avLst/>
              <a:gdLst>
                <a:gd name="connsiteX0" fmla="*/ 406931 w 407020"/>
                <a:gd name="connsiteY0" fmla="*/ 203450 h 407021"/>
                <a:gd name="connsiteX1" fmla="*/ 203420 w 407020"/>
                <a:gd name="connsiteY1" fmla="*/ 406961 h 407021"/>
                <a:gd name="connsiteX2" fmla="*/ -90 w 407020"/>
                <a:gd name="connsiteY2" fmla="*/ 203450 h 407021"/>
                <a:gd name="connsiteX3" fmla="*/ 203420 w 407020"/>
                <a:gd name="connsiteY3" fmla="*/ -60 h 407021"/>
                <a:gd name="connsiteX4" fmla="*/ 406931 w 407020"/>
                <a:gd name="connsiteY4" fmla="*/ 203450 h 40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020" h="407021">
                  <a:moveTo>
                    <a:pt x="406931" y="203450"/>
                  </a:moveTo>
                  <a:cubicBezTo>
                    <a:pt x="406931" y="315846"/>
                    <a:pt x="315816" y="406961"/>
                    <a:pt x="203420" y="406961"/>
                  </a:cubicBezTo>
                  <a:cubicBezTo>
                    <a:pt x="91025" y="406961"/>
                    <a:pt x="-90" y="315846"/>
                    <a:pt x="-90" y="203450"/>
                  </a:cubicBezTo>
                  <a:cubicBezTo>
                    <a:pt x="-90" y="91054"/>
                    <a:pt x="91025" y="-60"/>
                    <a:pt x="203420" y="-60"/>
                  </a:cubicBezTo>
                  <a:cubicBezTo>
                    <a:pt x="315816" y="-60"/>
                    <a:pt x="406931" y="91054"/>
                    <a:pt x="406931" y="203450"/>
                  </a:cubicBezTo>
                  <a:close/>
                </a:path>
              </a:pathLst>
            </a:custGeom>
            <a:solidFill>
              <a:srgbClr val="FFFFFF"/>
            </a:solidFill>
            <a:ln w="165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40" name="Freeform: Shape 7239">
              <a:extLst>
                <a:ext uri="{FF2B5EF4-FFF2-40B4-BE49-F238E27FC236}">
                  <a16:creationId xmlns:a16="http://schemas.microsoft.com/office/drawing/2014/main" id="{5F93224C-8658-16B0-5AC5-A27B165EC71B}"/>
                </a:ext>
              </a:extLst>
            </p:cNvPr>
            <p:cNvSpPr/>
            <p:nvPr/>
          </p:nvSpPr>
          <p:spPr>
            <a:xfrm rot="17533502">
              <a:off x="6088988" y="3977283"/>
              <a:ext cx="443413" cy="443414"/>
            </a:xfrm>
            <a:custGeom>
              <a:avLst/>
              <a:gdLst>
                <a:gd name="connsiteX0" fmla="*/ 406931 w 407020"/>
                <a:gd name="connsiteY0" fmla="*/ 203450 h 407021"/>
                <a:gd name="connsiteX1" fmla="*/ 203420 w 407020"/>
                <a:gd name="connsiteY1" fmla="*/ 406961 h 407021"/>
                <a:gd name="connsiteX2" fmla="*/ -90 w 407020"/>
                <a:gd name="connsiteY2" fmla="*/ 203450 h 407021"/>
                <a:gd name="connsiteX3" fmla="*/ 203420 w 407020"/>
                <a:gd name="connsiteY3" fmla="*/ -60 h 407021"/>
                <a:gd name="connsiteX4" fmla="*/ 406931 w 407020"/>
                <a:gd name="connsiteY4" fmla="*/ 203450 h 40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020" h="407021">
                  <a:moveTo>
                    <a:pt x="406931" y="203450"/>
                  </a:moveTo>
                  <a:cubicBezTo>
                    <a:pt x="406931" y="315846"/>
                    <a:pt x="315816" y="406961"/>
                    <a:pt x="203420" y="406961"/>
                  </a:cubicBezTo>
                  <a:cubicBezTo>
                    <a:pt x="91025" y="406961"/>
                    <a:pt x="-90" y="315846"/>
                    <a:pt x="-90" y="203450"/>
                  </a:cubicBezTo>
                  <a:cubicBezTo>
                    <a:pt x="-90" y="91054"/>
                    <a:pt x="91025" y="-60"/>
                    <a:pt x="203420" y="-60"/>
                  </a:cubicBezTo>
                  <a:cubicBezTo>
                    <a:pt x="315816" y="-60"/>
                    <a:pt x="406931" y="91054"/>
                    <a:pt x="406931" y="203450"/>
                  </a:cubicBezTo>
                  <a:close/>
                </a:path>
              </a:pathLst>
            </a:custGeom>
            <a:noFill/>
            <a:ln w="6163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42" name="Freeform: Shape 7241">
              <a:extLst>
                <a:ext uri="{FF2B5EF4-FFF2-40B4-BE49-F238E27FC236}">
                  <a16:creationId xmlns:a16="http://schemas.microsoft.com/office/drawing/2014/main" id="{AD184A85-2B66-DFB9-BB6E-2CE79C9C9495}"/>
                </a:ext>
              </a:extLst>
            </p:cNvPr>
            <p:cNvSpPr/>
            <p:nvPr/>
          </p:nvSpPr>
          <p:spPr>
            <a:xfrm>
              <a:off x="4569755" y="3625570"/>
              <a:ext cx="2020928" cy="179"/>
            </a:xfrm>
            <a:custGeom>
              <a:avLst/>
              <a:gdLst>
                <a:gd name="connsiteX0" fmla="*/ 0 w 1855060"/>
                <a:gd name="connsiteY0" fmla="*/ 0 h 164"/>
                <a:gd name="connsiteX1" fmla="*/ 1855061 w 1855060"/>
                <a:gd name="connsiteY1" fmla="*/ 165 h 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55060" h="164">
                  <a:moveTo>
                    <a:pt x="0" y="0"/>
                  </a:moveTo>
                  <a:lnTo>
                    <a:pt x="1855061" y="165"/>
                  </a:lnTo>
                </a:path>
              </a:pathLst>
            </a:custGeom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43" name="Freeform: Shape 7242">
              <a:extLst>
                <a:ext uri="{FF2B5EF4-FFF2-40B4-BE49-F238E27FC236}">
                  <a16:creationId xmlns:a16="http://schemas.microsoft.com/office/drawing/2014/main" id="{2BA68B93-632A-5134-DA9B-48DB9EBE4DF3}"/>
                </a:ext>
              </a:extLst>
            </p:cNvPr>
            <p:cNvSpPr/>
            <p:nvPr/>
          </p:nvSpPr>
          <p:spPr>
            <a:xfrm>
              <a:off x="4476174" y="3558880"/>
              <a:ext cx="133736" cy="133736"/>
            </a:xfrm>
            <a:custGeom>
              <a:avLst/>
              <a:gdLst>
                <a:gd name="connsiteX0" fmla="*/ -91 w 122760"/>
                <a:gd name="connsiteY0" fmla="*/ 61322 h 122760"/>
                <a:gd name="connsiteX1" fmla="*/ 61289 w 122760"/>
                <a:gd name="connsiteY1" fmla="*/ 122702 h 122760"/>
                <a:gd name="connsiteX2" fmla="*/ 122669 w 122760"/>
                <a:gd name="connsiteY2" fmla="*/ 61322 h 122760"/>
                <a:gd name="connsiteX3" fmla="*/ 61289 w 122760"/>
                <a:gd name="connsiteY3" fmla="*/ -58 h 122760"/>
                <a:gd name="connsiteX4" fmla="*/ -91 w 122760"/>
                <a:gd name="connsiteY4" fmla="*/ 61322 h 1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0" h="122760">
                  <a:moveTo>
                    <a:pt x="-91" y="61322"/>
                  </a:moveTo>
                  <a:cubicBezTo>
                    <a:pt x="-91" y="95221"/>
                    <a:pt x="27390" y="122702"/>
                    <a:pt x="61289" y="122702"/>
                  </a:cubicBezTo>
                  <a:cubicBezTo>
                    <a:pt x="95188" y="122702"/>
                    <a:pt x="122669" y="95221"/>
                    <a:pt x="122669" y="61322"/>
                  </a:cubicBezTo>
                  <a:cubicBezTo>
                    <a:pt x="122669" y="27423"/>
                    <a:pt x="95188" y="-58"/>
                    <a:pt x="61289" y="-58"/>
                  </a:cubicBezTo>
                  <a:cubicBezTo>
                    <a:pt x="27390" y="-58"/>
                    <a:pt x="-91" y="27423"/>
                    <a:pt x="-91" y="61322"/>
                  </a:cubicBezTo>
                  <a:close/>
                </a:path>
              </a:pathLst>
            </a:custGeom>
            <a:solidFill>
              <a:srgbClr val="FFFFFF"/>
            </a:solidFill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44" name="Freeform: Shape 7243">
              <a:extLst>
                <a:ext uri="{FF2B5EF4-FFF2-40B4-BE49-F238E27FC236}">
                  <a16:creationId xmlns:a16="http://schemas.microsoft.com/office/drawing/2014/main" id="{06215464-6F2C-AC3F-A63B-94444E9A019D}"/>
                </a:ext>
              </a:extLst>
            </p:cNvPr>
            <p:cNvSpPr/>
            <p:nvPr/>
          </p:nvSpPr>
          <p:spPr>
            <a:xfrm>
              <a:off x="5814796" y="3473636"/>
              <a:ext cx="2177074" cy="303148"/>
            </a:xfrm>
            <a:custGeom>
              <a:avLst/>
              <a:gdLst>
                <a:gd name="connsiteX0" fmla="*/ 1998300 w 1998390"/>
                <a:gd name="connsiteY0" fmla="*/ 139158 h 278267"/>
                <a:gd name="connsiteX1" fmla="*/ 1859248 w 1998390"/>
                <a:gd name="connsiteY1" fmla="*/ 278210 h 278267"/>
                <a:gd name="connsiteX2" fmla="*/ 1859083 w 1998390"/>
                <a:gd name="connsiteY2" fmla="*/ 278210 h 278267"/>
                <a:gd name="connsiteX3" fmla="*/ 139125 w 1998390"/>
                <a:gd name="connsiteY3" fmla="*/ 278210 h 278267"/>
                <a:gd name="connsiteX4" fmla="*/ -91 w 1998390"/>
                <a:gd name="connsiteY4" fmla="*/ 139323 h 278267"/>
                <a:gd name="connsiteX5" fmla="*/ -91 w 1998390"/>
                <a:gd name="connsiteY5" fmla="*/ 139158 h 278267"/>
                <a:gd name="connsiteX6" fmla="*/ -91 w 1998390"/>
                <a:gd name="connsiteY6" fmla="*/ 139158 h 278267"/>
                <a:gd name="connsiteX7" fmla="*/ 139125 w 1998390"/>
                <a:gd name="connsiteY7" fmla="*/ -58 h 278267"/>
                <a:gd name="connsiteX8" fmla="*/ 1859083 w 1998390"/>
                <a:gd name="connsiteY8" fmla="*/ -58 h 278267"/>
                <a:gd name="connsiteX9" fmla="*/ 1998300 w 1998390"/>
                <a:gd name="connsiteY9" fmla="*/ 139158 h 27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8390" h="278267">
                  <a:moveTo>
                    <a:pt x="1998300" y="139158"/>
                  </a:moveTo>
                  <a:cubicBezTo>
                    <a:pt x="1998300" y="215957"/>
                    <a:pt x="1936047" y="278210"/>
                    <a:pt x="1859248" y="278210"/>
                  </a:cubicBezTo>
                  <a:cubicBezTo>
                    <a:pt x="1859199" y="278210"/>
                    <a:pt x="1859134" y="278210"/>
                    <a:pt x="1859083" y="278210"/>
                  </a:cubicBezTo>
                  <a:lnTo>
                    <a:pt x="139125" y="278210"/>
                  </a:lnTo>
                  <a:cubicBezTo>
                    <a:pt x="62326" y="278308"/>
                    <a:pt x="8" y="216122"/>
                    <a:pt x="-91" y="139323"/>
                  </a:cubicBezTo>
                  <a:cubicBezTo>
                    <a:pt x="-91" y="139273"/>
                    <a:pt x="-91" y="139207"/>
                    <a:pt x="-91" y="139158"/>
                  </a:cubicBezTo>
                  <a:lnTo>
                    <a:pt x="-91" y="139158"/>
                  </a:lnTo>
                  <a:cubicBezTo>
                    <a:pt x="-91" y="62277"/>
                    <a:pt x="62244" y="-58"/>
                    <a:pt x="139125" y="-58"/>
                  </a:cubicBezTo>
                  <a:lnTo>
                    <a:pt x="1859083" y="-58"/>
                  </a:lnTo>
                  <a:cubicBezTo>
                    <a:pt x="1935966" y="-58"/>
                    <a:pt x="1998300" y="62277"/>
                    <a:pt x="1998300" y="139158"/>
                  </a:cubicBezTo>
                  <a:close/>
                </a:path>
              </a:pathLst>
            </a:custGeom>
            <a:solidFill>
              <a:schemeClr val="accent3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324000" algn="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Accountability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49" name="Freeform: Shape 7248">
              <a:extLst>
                <a:ext uri="{FF2B5EF4-FFF2-40B4-BE49-F238E27FC236}">
                  <a16:creationId xmlns:a16="http://schemas.microsoft.com/office/drawing/2014/main" id="{2F8851FA-7999-C765-23B9-B33F85D622AF}"/>
                </a:ext>
              </a:extLst>
            </p:cNvPr>
            <p:cNvSpPr/>
            <p:nvPr/>
          </p:nvSpPr>
          <p:spPr>
            <a:xfrm>
              <a:off x="5740900" y="3404527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80 w 405141"/>
                <a:gd name="connsiteY1" fmla="*/ 405083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90"/>
                    <a:pt x="314356" y="405083"/>
                    <a:pt x="202480" y="405083"/>
                  </a:cubicBezTo>
                  <a:cubicBezTo>
                    <a:pt x="90603" y="405083"/>
                    <a:pt x="-91" y="314390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solidFill>
              <a:srgbClr val="FFFFFF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50" name="Freeform: Shape 7249">
              <a:extLst>
                <a:ext uri="{FF2B5EF4-FFF2-40B4-BE49-F238E27FC236}">
                  <a16:creationId xmlns:a16="http://schemas.microsoft.com/office/drawing/2014/main" id="{FF8F683D-D956-B7C0-5D67-E433B6D79D0E}"/>
                </a:ext>
              </a:extLst>
            </p:cNvPr>
            <p:cNvSpPr/>
            <p:nvPr/>
          </p:nvSpPr>
          <p:spPr>
            <a:xfrm rot="17465401">
              <a:off x="5740900" y="3404527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80 w 405141"/>
                <a:gd name="connsiteY1" fmla="*/ 405083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90"/>
                    <a:pt x="314356" y="405083"/>
                    <a:pt x="202480" y="405083"/>
                  </a:cubicBezTo>
                  <a:cubicBezTo>
                    <a:pt x="90603" y="405083"/>
                    <a:pt x="-91" y="314390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noFill/>
            <a:ln w="61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52" name="Freeform: Shape 7251">
              <a:extLst>
                <a:ext uri="{FF2B5EF4-FFF2-40B4-BE49-F238E27FC236}">
                  <a16:creationId xmlns:a16="http://schemas.microsoft.com/office/drawing/2014/main" id="{AF72B412-6E9D-2E4F-6B57-D1C2D3E7D30D}"/>
                </a:ext>
              </a:extLst>
            </p:cNvPr>
            <p:cNvSpPr/>
            <p:nvPr/>
          </p:nvSpPr>
          <p:spPr>
            <a:xfrm>
              <a:off x="4569755" y="3011206"/>
              <a:ext cx="1665612" cy="179"/>
            </a:xfrm>
            <a:custGeom>
              <a:avLst/>
              <a:gdLst>
                <a:gd name="connsiteX0" fmla="*/ 0 w 1528907"/>
                <a:gd name="connsiteY0" fmla="*/ 0 h 164"/>
                <a:gd name="connsiteX1" fmla="*/ 1528907 w 1528907"/>
                <a:gd name="connsiteY1" fmla="*/ 165 h 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8907" h="164">
                  <a:moveTo>
                    <a:pt x="0" y="0"/>
                  </a:moveTo>
                  <a:lnTo>
                    <a:pt x="1528907" y="165"/>
                  </a:lnTo>
                </a:path>
              </a:pathLst>
            </a:custGeom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53" name="Freeform: Shape 7252">
              <a:extLst>
                <a:ext uri="{FF2B5EF4-FFF2-40B4-BE49-F238E27FC236}">
                  <a16:creationId xmlns:a16="http://schemas.microsoft.com/office/drawing/2014/main" id="{07A8215D-6395-2E0C-4F51-EE633DC85F00}"/>
                </a:ext>
              </a:extLst>
            </p:cNvPr>
            <p:cNvSpPr/>
            <p:nvPr/>
          </p:nvSpPr>
          <p:spPr>
            <a:xfrm>
              <a:off x="4476174" y="2944516"/>
              <a:ext cx="133736" cy="133736"/>
            </a:xfrm>
            <a:custGeom>
              <a:avLst/>
              <a:gdLst>
                <a:gd name="connsiteX0" fmla="*/ -91 w 122760"/>
                <a:gd name="connsiteY0" fmla="*/ 61322 h 122760"/>
                <a:gd name="connsiteX1" fmla="*/ 61289 w 122760"/>
                <a:gd name="connsiteY1" fmla="*/ 122702 h 122760"/>
                <a:gd name="connsiteX2" fmla="*/ 122669 w 122760"/>
                <a:gd name="connsiteY2" fmla="*/ 61322 h 122760"/>
                <a:gd name="connsiteX3" fmla="*/ 61289 w 122760"/>
                <a:gd name="connsiteY3" fmla="*/ -58 h 122760"/>
                <a:gd name="connsiteX4" fmla="*/ -91 w 122760"/>
                <a:gd name="connsiteY4" fmla="*/ 61322 h 1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0" h="122760">
                  <a:moveTo>
                    <a:pt x="-91" y="61322"/>
                  </a:moveTo>
                  <a:cubicBezTo>
                    <a:pt x="-91" y="95221"/>
                    <a:pt x="27390" y="122702"/>
                    <a:pt x="61289" y="122702"/>
                  </a:cubicBezTo>
                  <a:cubicBezTo>
                    <a:pt x="95188" y="122702"/>
                    <a:pt x="122669" y="95221"/>
                    <a:pt x="122669" y="61322"/>
                  </a:cubicBezTo>
                  <a:cubicBezTo>
                    <a:pt x="122669" y="27423"/>
                    <a:pt x="95188" y="-58"/>
                    <a:pt x="61289" y="-58"/>
                  </a:cubicBezTo>
                  <a:cubicBezTo>
                    <a:pt x="27390" y="-58"/>
                    <a:pt x="-91" y="27423"/>
                    <a:pt x="-91" y="61322"/>
                  </a:cubicBezTo>
                  <a:close/>
                </a:path>
              </a:pathLst>
            </a:custGeom>
            <a:solidFill>
              <a:srgbClr val="FFFFFF"/>
            </a:solidFill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54" name="Freeform: Shape 7253">
              <a:extLst>
                <a:ext uri="{FF2B5EF4-FFF2-40B4-BE49-F238E27FC236}">
                  <a16:creationId xmlns:a16="http://schemas.microsoft.com/office/drawing/2014/main" id="{BB900248-5E8C-2514-C351-4F48FA52925D}"/>
                </a:ext>
              </a:extLst>
            </p:cNvPr>
            <p:cNvSpPr/>
            <p:nvPr/>
          </p:nvSpPr>
          <p:spPr>
            <a:xfrm>
              <a:off x="5459479" y="2860127"/>
              <a:ext cx="2177074" cy="303327"/>
            </a:xfrm>
            <a:custGeom>
              <a:avLst/>
              <a:gdLst>
                <a:gd name="connsiteX0" fmla="*/ 1998299 w 1998390"/>
                <a:gd name="connsiteY0" fmla="*/ 139158 h 278431"/>
                <a:gd name="connsiteX1" fmla="*/ 1859084 w 1998390"/>
                <a:gd name="connsiteY1" fmla="*/ 278374 h 278431"/>
                <a:gd name="connsiteX2" fmla="*/ 138960 w 1998390"/>
                <a:gd name="connsiteY2" fmla="*/ 278374 h 278431"/>
                <a:gd name="connsiteX3" fmla="*/ -91 w 1998390"/>
                <a:gd name="connsiteY3" fmla="*/ 139323 h 278431"/>
                <a:gd name="connsiteX4" fmla="*/ -91 w 1998390"/>
                <a:gd name="connsiteY4" fmla="*/ 139158 h 278431"/>
                <a:gd name="connsiteX5" fmla="*/ -91 w 1998390"/>
                <a:gd name="connsiteY5" fmla="*/ 139158 h 278431"/>
                <a:gd name="connsiteX6" fmla="*/ 138795 w 1998390"/>
                <a:gd name="connsiteY6" fmla="*/ -58 h 278431"/>
                <a:gd name="connsiteX7" fmla="*/ 138960 w 1998390"/>
                <a:gd name="connsiteY7" fmla="*/ -58 h 278431"/>
                <a:gd name="connsiteX8" fmla="*/ 1859084 w 1998390"/>
                <a:gd name="connsiteY8" fmla="*/ -58 h 278431"/>
                <a:gd name="connsiteX9" fmla="*/ 1998299 w 1998390"/>
                <a:gd name="connsiteY9" fmla="*/ 139158 h 27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8390" h="278431">
                  <a:moveTo>
                    <a:pt x="1998299" y="139158"/>
                  </a:moveTo>
                  <a:cubicBezTo>
                    <a:pt x="1998299" y="216040"/>
                    <a:pt x="1935965" y="278374"/>
                    <a:pt x="1859084" y="278374"/>
                  </a:cubicBezTo>
                  <a:lnTo>
                    <a:pt x="138960" y="278374"/>
                  </a:lnTo>
                  <a:cubicBezTo>
                    <a:pt x="62161" y="278374"/>
                    <a:pt x="-91" y="216122"/>
                    <a:pt x="-91" y="139323"/>
                  </a:cubicBezTo>
                  <a:cubicBezTo>
                    <a:pt x="-91" y="139273"/>
                    <a:pt x="-91" y="139207"/>
                    <a:pt x="-91" y="139158"/>
                  </a:cubicBezTo>
                  <a:lnTo>
                    <a:pt x="-91" y="139158"/>
                  </a:lnTo>
                  <a:cubicBezTo>
                    <a:pt x="-190" y="62359"/>
                    <a:pt x="61996" y="41"/>
                    <a:pt x="138795" y="-58"/>
                  </a:cubicBezTo>
                  <a:cubicBezTo>
                    <a:pt x="138845" y="-58"/>
                    <a:pt x="138911" y="-58"/>
                    <a:pt x="138960" y="-58"/>
                  </a:cubicBezTo>
                  <a:lnTo>
                    <a:pt x="1859084" y="-58"/>
                  </a:lnTo>
                  <a:cubicBezTo>
                    <a:pt x="1935965" y="-58"/>
                    <a:pt x="1998299" y="62277"/>
                    <a:pt x="1998299" y="139158"/>
                  </a:cubicBezTo>
                  <a:close/>
                </a:path>
              </a:pathLst>
            </a:custGeom>
            <a:solidFill>
              <a:schemeClr val="accent2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324000" algn="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Communication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59" name="Freeform: Shape 7258">
              <a:extLst>
                <a:ext uri="{FF2B5EF4-FFF2-40B4-BE49-F238E27FC236}">
                  <a16:creationId xmlns:a16="http://schemas.microsoft.com/office/drawing/2014/main" id="{0BAEF146-2CFB-4F29-6DDE-D50F0C99055B}"/>
                </a:ext>
              </a:extLst>
            </p:cNvPr>
            <p:cNvSpPr/>
            <p:nvPr/>
          </p:nvSpPr>
          <p:spPr>
            <a:xfrm>
              <a:off x="5385920" y="2791107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80 w 405141"/>
                <a:gd name="connsiteY1" fmla="*/ 405083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89"/>
                    <a:pt x="314356" y="405083"/>
                    <a:pt x="202480" y="405083"/>
                  </a:cubicBezTo>
                  <a:cubicBezTo>
                    <a:pt x="90603" y="405083"/>
                    <a:pt x="-91" y="314389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solidFill>
              <a:srgbClr val="FFFFFF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60" name="Freeform: Shape 7259">
              <a:extLst>
                <a:ext uri="{FF2B5EF4-FFF2-40B4-BE49-F238E27FC236}">
                  <a16:creationId xmlns:a16="http://schemas.microsoft.com/office/drawing/2014/main" id="{C6C67B9B-C842-DCED-C167-93D5F214D689}"/>
                </a:ext>
              </a:extLst>
            </p:cNvPr>
            <p:cNvSpPr/>
            <p:nvPr/>
          </p:nvSpPr>
          <p:spPr>
            <a:xfrm rot="20732400">
              <a:off x="5385920" y="2791107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80 w 405141"/>
                <a:gd name="connsiteY1" fmla="*/ 405083 h 405141"/>
                <a:gd name="connsiteX2" fmla="*/ -91 w 405141"/>
                <a:gd name="connsiteY2" fmla="*/ 202513 h 405141"/>
                <a:gd name="connsiteX3" fmla="*/ 202480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89"/>
                    <a:pt x="314356" y="405083"/>
                    <a:pt x="202480" y="405083"/>
                  </a:cubicBezTo>
                  <a:cubicBezTo>
                    <a:pt x="90603" y="405083"/>
                    <a:pt x="-91" y="314389"/>
                    <a:pt x="-91" y="202513"/>
                  </a:cubicBezTo>
                  <a:cubicBezTo>
                    <a:pt x="-91" y="90636"/>
                    <a:pt x="90603" y="-58"/>
                    <a:pt x="202480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noFill/>
            <a:ln w="613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62" name="Freeform: Shape 7261">
              <a:extLst>
                <a:ext uri="{FF2B5EF4-FFF2-40B4-BE49-F238E27FC236}">
                  <a16:creationId xmlns:a16="http://schemas.microsoft.com/office/drawing/2014/main" id="{7CF84FC9-E4FE-4609-4508-598D9CD13250}"/>
                </a:ext>
              </a:extLst>
            </p:cNvPr>
            <p:cNvSpPr/>
            <p:nvPr/>
          </p:nvSpPr>
          <p:spPr>
            <a:xfrm>
              <a:off x="4569755" y="2396842"/>
              <a:ext cx="1375729" cy="179"/>
            </a:xfrm>
            <a:custGeom>
              <a:avLst/>
              <a:gdLst>
                <a:gd name="connsiteX0" fmla="*/ 0 w 1262816"/>
                <a:gd name="connsiteY0" fmla="*/ 0 h 164"/>
                <a:gd name="connsiteX1" fmla="*/ 1262817 w 1262816"/>
                <a:gd name="connsiteY1" fmla="*/ 165 h 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2816" h="164">
                  <a:moveTo>
                    <a:pt x="0" y="0"/>
                  </a:moveTo>
                  <a:lnTo>
                    <a:pt x="1262817" y="165"/>
                  </a:lnTo>
                </a:path>
              </a:pathLst>
            </a:custGeom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63" name="Freeform: Shape 7262">
              <a:extLst>
                <a:ext uri="{FF2B5EF4-FFF2-40B4-BE49-F238E27FC236}">
                  <a16:creationId xmlns:a16="http://schemas.microsoft.com/office/drawing/2014/main" id="{EB427DF7-2D34-E2F1-E095-1367AA31FD39}"/>
                </a:ext>
              </a:extLst>
            </p:cNvPr>
            <p:cNvSpPr/>
            <p:nvPr/>
          </p:nvSpPr>
          <p:spPr>
            <a:xfrm>
              <a:off x="4476174" y="2330153"/>
              <a:ext cx="133736" cy="133736"/>
            </a:xfrm>
            <a:custGeom>
              <a:avLst/>
              <a:gdLst>
                <a:gd name="connsiteX0" fmla="*/ -91 w 122760"/>
                <a:gd name="connsiteY0" fmla="*/ 61322 h 122760"/>
                <a:gd name="connsiteX1" fmla="*/ 61289 w 122760"/>
                <a:gd name="connsiteY1" fmla="*/ 122702 h 122760"/>
                <a:gd name="connsiteX2" fmla="*/ 122669 w 122760"/>
                <a:gd name="connsiteY2" fmla="*/ 61322 h 122760"/>
                <a:gd name="connsiteX3" fmla="*/ 61289 w 122760"/>
                <a:gd name="connsiteY3" fmla="*/ -58 h 122760"/>
                <a:gd name="connsiteX4" fmla="*/ -91 w 122760"/>
                <a:gd name="connsiteY4" fmla="*/ 61322 h 1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0" h="122760">
                  <a:moveTo>
                    <a:pt x="-91" y="61322"/>
                  </a:moveTo>
                  <a:cubicBezTo>
                    <a:pt x="-91" y="95221"/>
                    <a:pt x="27390" y="122702"/>
                    <a:pt x="61289" y="122702"/>
                  </a:cubicBezTo>
                  <a:cubicBezTo>
                    <a:pt x="95188" y="122702"/>
                    <a:pt x="122669" y="95221"/>
                    <a:pt x="122669" y="61322"/>
                  </a:cubicBezTo>
                  <a:cubicBezTo>
                    <a:pt x="122669" y="27423"/>
                    <a:pt x="95188" y="-58"/>
                    <a:pt x="61289" y="-58"/>
                  </a:cubicBezTo>
                  <a:cubicBezTo>
                    <a:pt x="27390" y="-58"/>
                    <a:pt x="-91" y="27423"/>
                    <a:pt x="-91" y="61322"/>
                  </a:cubicBezTo>
                  <a:close/>
                </a:path>
              </a:pathLst>
            </a:custGeom>
            <a:solidFill>
              <a:srgbClr val="FFFFFF"/>
            </a:solidFill>
            <a:ln w="12336" cap="flat">
              <a:solidFill>
                <a:srgbClr val="1F2C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64" name="Freeform: Shape 7263">
              <a:extLst>
                <a:ext uri="{FF2B5EF4-FFF2-40B4-BE49-F238E27FC236}">
                  <a16:creationId xmlns:a16="http://schemas.microsoft.com/office/drawing/2014/main" id="{F868BAC7-F09F-EE82-3F48-2C1F7FAC6CAB}"/>
                </a:ext>
              </a:extLst>
            </p:cNvPr>
            <p:cNvSpPr/>
            <p:nvPr/>
          </p:nvSpPr>
          <p:spPr>
            <a:xfrm>
              <a:off x="5169597" y="2245536"/>
              <a:ext cx="2177074" cy="303148"/>
            </a:xfrm>
            <a:custGeom>
              <a:avLst/>
              <a:gdLst>
                <a:gd name="connsiteX0" fmla="*/ 1998300 w 1998390"/>
                <a:gd name="connsiteY0" fmla="*/ 138994 h 278267"/>
                <a:gd name="connsiteX1" fmla="*/ 1859083 w 1998390"/>
                <a:gd name="connsiteY1" fmla="*/ 278210 h 278267"/>
                <a:gd name="connsiteX2" fmla="*/ 138961 w 1998390"/>
                <a:gd name="connsiteY2" fmla="*/ 278210 h 278267"/>
                <a:gd name="connsiteX3" fmla="*/ -91 w 1998390"/>
                <a:gd name="connsiteY3" fmla="*/ 139158 h 278267"/>
                <a:gd name="connsiteX4" fmla="*/ -91 w 1998390"/>
                <a:gd name="connsiteY4" fmla="*/ 138994 h 278267"/>
                <a:gd name="connsiteX5" fmla="*/ -91 w 1998390"/>
                <a:gd name="connsiteY5" fmla="*/ 138994 h 278267"/>
                <a:gd name="connsiteX6" fmla="*/ 138961 w 1998390"/>
                <a:gd name="connsiteY6" fmla="*/ -58 h 278267"/>
                <a:gd name="connsiteX7" fmla="*/ 1859083 w 1998390"/>
                <a:gd name="connsiteY7" fmla="*/ -58 h 278267"/>
                <a:gd name="connsiteX8" fmla="*/ 1998300 w 1998390"/>
                <a:gd name="connsiteY8" fmla="*/ 138829 h 278267"/>
                <a:gd name="connsiteX9" fmla="*/ 1998300 w 1998390"/>
                <a:gd name="connsiteY9" fmla="*/ 138994 h 27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8390" h="278267">
                  <a:moveTo>
                    <a:pt x="1998300" y="138994"/>
                  </a:moveTo>
                  <a:cubicBezTo>
                    <a:pt x="1998300" y="215880"/>
                    <a:pt x="1935965" y="278210"/>
                    <a:pt x="1859083" y="278210"/>
                  </a:cubicBezTo>
                  <a:lnTo>
                    <a:pt x="138961" y="278210"/>
                  </a:lnTo>
                  <a:cubicBezTo>
                    <a:pt x="62161" y="278210"/>
                    <a:pt x="-91" y="215954"/>
                    <a:pt x="-91" y="139158"/>
                  </a:cubicBezTo>
                  <a:cubicBezTo>
                    <a:pt x="-91" y="139104"/>
                    <a:pt x="-91" y="139048"/>
                    <a:pt x="-91" y="138994"/>
                  </a:cubicBezTo>
                  <a:lnTo>
                    <a:pt x="-91" y="138994"/>
                  </a:lnTo>
                  <a:cubicBezTo>
                    <a:pt x="-91" y="62198"/>
                    <a:pt x="62161" y="-58"/>
                    <a:pt x="138961" y="-58"/>
                  </a:cubicBezTo>
                  <a:lnTo>
                    <a:pt x="1859083" y="-58"/>
                  </a:lnTo>
                  <a:cubicBezTo>
                    <a:pt x="1935882" y="-148"/>
                    <a:pt x="1998201" y="62033"/>
                    <a:pt x="1998300" y="138829"/>
                  </a:cubicBezTo>
                  <a:cubicBezTo>
                    <a:pt x="1998300" y="138883"/>
                    <a:pt x="1998300" y="138939"/>
                    <a:pt x="1998300" y="138994"/>
                  </a:cubicBezTo>
                  <a:close/>
                </a:path>
              </a:pathLst>
            </a:custGeom>
            <a:solidFill>
              <a:schemeClr val="accent1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324000" algn="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Conscientiousness</a:t>
              </a:r>
              <a:endParaRPr lang="en-IN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69" name="Freeform: Shape 7268">
              <a:extLst>
                <a:ext uri="{FF2B5EF4-FFF2-40B4-BE49-F238E27FC236}">
                  <a16:creationId xmlns:a16="http://schemas.microsoft.com/office/drawing/2014/main" id="{A4372080-3565-8830-FDCA-4CED590053C7}"/>
                </a:ext>
              </a:extLst>
            </p:cNvPr>
            <p:cNvSpPr/>
            <p:nvPr/>
          </p:nvSpPr>
          <p:spPr>
            <a:xfrm>
              <a:off x="5095750" y="2175931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79 w 405141"/>
                <a:gd name="connsiteY1" fmla="*/ 405083 h 405141"/>
                <a:gd name="connsiteX2" fmla="*/ -91 w 405141"/>
                <a:gd name="connsiteY2" fmla="*/ 202513 h 405141"/>
                <a:gd name="connsiteX3" fmla="*/ 202479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89"/>
                    <a:pt x="314356" y="405083"/>
                    <a:pt x="202479" y="405083"/>
                  </a:cubicBezTo>
                  <a:cubicBezTo>
                    <a:pt x="90603" y="405083"/>
                    <a:pt x="-91" y="314389"/>
                    <a:pt x="-91" y="202513"/>
                  </a:cubicBezTo>
                  <a:cubicBezTo>
                    <a:pt x="-91" y="90636"/>
                    <a:pt x="90603" y="-58"/>
                    <a:pt x="202479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solidFill>
              <a:srgbClr val="FFFFFF"/>
            </a:solidFill>
            <a:ln w="164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70" name="Freeform: Shape 7269">
              <a:extLst>
                <a:ext uri="{FF2B5EF4-FFF2-40B4-BE49-F238E27FC236}">
                  <a16:creationId xmlns:a16="http://schemas.microsoft.com/office/drawing/2014/main" id="{2DC66E76-AB21-7EAB-F4EE-9F1EAC1FEBFA}"/>
                </a:ext>
              </a:extLst>
            </p:cNvPr>
            <p:cNvSpPr/>
            <p:nvPr/>
          </p:nvSpPr>
          <p:spPr>
            <a:xfrm rot="17539200">
              <a:off x="5095750" y="2175931"/>
              <a:ext cx="441366" cy="441366"/>
            </a:xfrm>
            <a:custGeom>
              <a:avLst/>
              <a:gdLst>
                <a:gd name="connsiteX0" fmla="*/ 405050 w 405141"/>
                <a:gd name="connsiteY0" fmla="*/ 202513 h 405141"/>
                <a:gd name="connsiteX1" fmla="*/ 202479 w 405141"/>
                <a:gd name="connsiteY1" fmla="*/ 405083 h 405141"/>
                <a:gd name="connsiteX2" fmla="*/ -91 w 405141"/>
                <a:gd name="connsiteY2" fmla="*/ 202513 h 405141"/>
                <a:gd name="connsiteX3" fmla="*/ 202479 w 405141"/>
                <a:gd name="connsiteY3" fmla="*/ -58 h 405141"/>
                <a:gd name="connsiteX4" fmla="*/ 405050 w 405141"/>
                <a:gd name="connsiteY4" fmla="*/ 202513 h 40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1" h="405141">
                  <a:moveTo>
                    <a:pt x="405050" y="202513"/>
                  </a:moveTo>
                  <a:cubicBezTo>
                    <a:pt x="405050" y="314389"/>
                    <a:pt x="314356" y="405083"/>
                    <a:pt x="202479" y="405083"/>
                  </a:cubicBezTo>
                  <a:cubicBezTo>
                    <a:pt x="90603" y="405083"/>
                    <a:pt x="-91" y="314389"/>
                    <a:pt x="-91" y="202513"/>
                  </a:cubicBezTo>
                  <a:cubicBezTo>
                    <a:pt x="-91" y="90636"/>
                    <a:pt x="90603" y="-58"/>
                    <a:pt x="202479" y="-58"/>
                  </a:cubicBezTo>
                  <a:cubicBezTo>
                    <a:pt x="314356" y="-58"/>
                    <a:pt x="405050" y="90636"/>
                    <a:pt x="405050" y="202513"/>
                  </a:cubicBezTo>
                  <a:close/>
                </a:path>
              </a:pathLst>
            </a:custGeom>
            <a:noFill/>
            <a:ln w="613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7330" name="TextBox 7329">
            <a:extLst>
              <a:ext uri="{FF2B5EF4-FFF2-40B4-BE49-F238E27FC236}">
                <a16:creationId xmlns:a16="http://schemas.microsoft.com/office/drawing/2014/main" id="{C1E8ECDB-EC1B-8EF8-F60F-76C1B1F4A936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Candidate Funnel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0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840C7-7C54-A391-7850-F38CE0543B72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Payroll Outsourcing System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778" name="Group 6777">
            <a:extLst>
              <a:ext uri="{FF2B5EF4-FFF2-40B4-BE49-F238E27FC236}">
                <a16:creationId xmlns:a16="http://schemas.microsoft.com/office/drawing/2014/main" id="{7BF255A1-25AD-A6E4-30BA-3652600B7E3B}"/>
              </a:ext>
            </a:extLst>
          </p:cNvPr>
          <p:cNvGrpSpPr/>
          <p:nvPr/>
        </p:nvGrpSpPr>
        <p:grpSpPr>
          <a:xfrm>
            <a:off x="1796617" y="2037388"/>
            <a:ext cx="8618073" cy="4189645"/>
            <a:chOff x="1796617" y="2046913"/>
            <a:chExt cx="8618073" cy="4189645"/>
          </a:xfrm>
        </p:grpSpPr>
        <p:cxnSp>
          <p:nvCxnSpPr>
            <p:cNvPr id="6763" name="Connector: Elbow 6762">
              <a:extLst>
                <a:ext uri="{FF2B5EF4-FFF2-40B4-BE49-F238E27FC236}">
                  <a16:creationId xmlns:a16="http://schemas.microsoft.com/office/drawing/2014/main" id="{088EEDBE-D4EE-F1B0-2CAA-2008D1CB7928}"/>
                </a:ext>
              </a:extLst>
            </p:cNvPr>
            <p:cNvCxnSpPr>
              <a:cxnSpLocks/>
              <a:stCxn id="6630" idx="2"/>
              <a:endCxn id="6745" idx="1"/>
            </p:cNvCxnSpPr>
            <p:nvPr/>
          </p:nvCxnSpPr>
          <p:spPr>
            <a:xfrm flipV="1">
              <a:off x="7136934" y="2687260"/>
              <a:ext cx="832544" cy="786148"/>
            </a:xfrm>
            <a:prstGeom prst="bentConnector3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6" name="Connector: Elbow 6765">
              <a:extLst>
                <a:ext uri="{FF2B5EF4-FFF2-40B4-BE49-F238E27FC236}">
                  <a16:creationId xmlns:a16="http://schemas.microsoft.com/office/drawing/2014/main" id="{F0DFA824-9B77-5875-B3FA-C33E48349FD8}"/>
                </a:ext>
              </a:extLst>
            </p:cNvPr>
            <p:cNvCxnSpPr>
              <a:stCxn id="6630" idx="7"/>
              <a:endCxn id="6634" idx="3"/>
            </p:cNvCxnSpPr>
            <p:nvPr/>
          </p:nvCxnSpPr>
          <p:spPr>
            <a:xfrm flipH="1" flipV="1">
              <a:off x="4215915" y="2687259"/>
              <a:ext cx="831606" cy="786116"/>
            </a:xfrm>
            <a:prstGeom prst="bentConnector3">
              <a:avLst>
                <a:gd name="adj1" fmla="val 49983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9" name="Connector: Elbow 6768">
              <a:extLst>
                <a:ext uri="{FF2B5EF4-FFF2-40B4-BE49-F238E27FC236}">
                  <a16:creationId xmlns:a16="http://schemas.microsoft.com/office/drawing/2014/main" id="{EE2B4535-972D-2647-4813-E6C61C7B8E5B}"/>
                </a:ext>
              </a:extLst>
            </p:cNvPr>
            <p:cNvCxnSpPr>
              <a:stCxn id="6630" idx="6"/>
              <a:endCxn id="6748" idx="3"/>
            </p:cNvCxnSpPr>
            <p:nvPr/>
          </p:nvCxnSpPr>
          <p:spPr>
            <a:xfrm flipH="1">
              <a:off x="4215915" y="4810096"/>
              <a:ext cx="831606" cy="786115"/>
            </a:xfrm>
            <a:prstGeom prst="bentConnector3">
              <a:avLst>
                <a:gd name="adj1" fmla="val 5227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2" name="Connector: Elbow 6771">
              <a:extLst>
                <a:ext uri="{FF2B5EF4-FFF2-40B4-BE49-F238E27FC236}">
                  <a16:creationId xmlns:a16="http://schemas.microsoft.com/office/drawing/2014/main" id="{51CDF728-5FC7-E94B-FE25-FDB968B9E56C}"/>
                </a:ext>
              </a:extLst>
            </p:cNvPr>
            <p:cNvCxnSpPr>
              <a:stCxn id="6630" idx="3"/>
              <a:endCxn id="6747" idx="1"/>
            </p:cNvCxnSpPr>
            <p:nvPr/>
          </p:nvCxnSpPr>
          <p:spPr>
            <a:xfrm>
              <a:off x="7136934" y="4810031"/>
              <a:ext cx="832544" cy="786181"/>
            </a:xfrm>
            <a:prstGeom prst="bentConnector3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4" name="Straight Connector 6773">
              <a:extLst>
                <a:ext uri="{FF2B5EF4-FFF2-40B4-BE49-F238E27FC236}">
                  <a16:creationId xmlns:a16="http://schemas.microsoft.com/office/drawing/2014/main" id="{9B76AD04-B37C-0582-1A82-04E549C8DEA1}"/>
                </a:ext>
              </a:extLst>
            </p:cNvPr>
            <p:cNvCxnSpPr>
              <a:cxnSpLocks/>
              <a:endCxn id="6638" idx="1"/>
            </p:cNvCxnSpPr>
            <p:nvPr/>
          </p:nvCxnSpPr>
          <p:spPr>
            <a:xfrm flipV="1">
              <a:off x="7136933" y="4137083"/>
              <a:ext cx="1596139" cy="1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6" name="Straight Connector 6775">
              <a:extLst>
                <a:ext uri="{FF2B5EF4-FFF2-40B4-BE49-F238E27FC236}">
                  <a16:creationId xmlns:a16="http://schemas.microsoft.com/office/drawing/2014/main" id="{F238B150-CCB8-FC89-4262-1913F410C9C1}"/>
                </a:ext>
              </a:extLst>
            </p:cNvPr>
            <p:cNvCxnSpPr>
              <a:cxnSpLocks/>
              <a:stCxn id="6632" idx="3"/>
            </p:cNvCxnSpPr>
            <p:nvPr/>
          </p:nvCxnSpPr>
          <p:spPr>
            <a:xfrm>
              <a:off x="3480724" y="4137083"/>
              <a:ext cx="1561873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55" name="Group 6754">
              <a:extLst>
                <a:ext uri="{FF2B5EF4-FFF2-40B4-BE49-F238E27FC236}">
                  <a16:creationId xmlns:a16="http://schemas.microsoft.com/office/drawing/2014/main" id="{DD7CBD15-4AA9-2D1F-C2A1-DBA722B8665C}"/>
                </a:ext>
              </a:extLst>
            </p:cNvPr>
            <p:cNvGrpSpPr/>
            <p:nvPr/>
          </p:nvGrpSpPr>
          <p:grpSpPr>
            <a:xfrm>
              <a:off x="1796617" y="2046913"/>
              <a:ext cx="8618073" cy="4189645"/>
              <a:chOff x="1577542" y="2046913"/>
              <a:chExt cx="8618073" cy="4189645"/>
            </a:xfrm>
          </p:grpSpPr>
          <p:sp>
            <p:nvSpPr>
              <p:cNvPr id="6630" name="Freeform: Shape 6629">
                <a:extLst>
                  <a:ext uri="{FF2B5EF4-FFF2-40B4-BE49-F238E27FC236}">
                    <a16:creationId xmlns:a16="http://schemas.microsoft.com/office/drawing/2014/main" id="{A7EFA0D8-E391-1E30-17EF-41B8EE6FBE33}"/>
                  </a:ext>
                </a:extLst>
              </p:cNvPr>
              <p:cNvSpPr/>
              <p:nvPr/>
            </p:nvSpPr>
            <p:spPr>
              <a:xfrm>
                <a:off x="4828446" y="3097013"/>
                <a:ext cx="2089412" cy="2089445"/>
              </a:xfrm>
              <a:custGeom>
                <a:avLst/>
                <a:gdLst>
                  <a:gd name="connsiteX0" fmla="*/ 376362 w 2089412"/>
                  <a:gd name="connsiteY0" fmla="*/ 0 h 2089445"/>
                  <a:gd name="connsiteX1" fmla="*/ 1713018 w 2089412"/>
                  <a:gd name="connsiteY1" fmla="*/ 0 h 2089445"/>
                  <a:gd name="connsiteX2" fmla="*/ 2089413 w 2089412"/>
                  <a:gd name="connsiteY2" fmla="*/ 376395 h 2089445"/>
                  <a:gd name="connsiteX3" fmla="*/ 2089413 w 2089412"/>
                  <a:gd name="connsiteY3" fmla="*/ 1713018 h 2089445"/>
                  <a:gd name="connsiteX4" fmla="*/ 1713148 w 2089412"/>
                  <a:gd name="connsiteY4" fmla="*/ 2089445 h 2089445"/>
                  <a:gd name="connsiteX5" fmla="*/ 376362 w 2089412"/>
                  <a:gd name="connsiteY5" fmla="*/ 2089445 h 2089445"/>
                  <a:gd name="connsiteX6" fmla="*/ 0 w 2089412"/>
                  <a:gd name="connsiteY6" fmla="*/ 1713083 h 2089445"/>
                  <a:gd name="connsiteX7" fmla="*/ 0 w 2089412"/>
                  <a:gd name="connsiteY7" fmla="*/ 376362 h 2089445"/>
                  <a:gd name="connsiteX8" fmla="*/ 376362 w 2089412"/>
                  <a:gd name="connsiteY8" fmla="*/ 0 h 208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9412" h="2089445">
                    <a:moveTo>
                      <a:pt x="376362" y="0"/>
                    </a:moveTo>
                    <a:lnTo>
                      <a:pt x="1713018" y="0"/>
                    </a:lnTo>
                    <a:cubicBezTo>
                      <a:pt x="1920880" y="0"/>
                      <a:pt x="2089413" y="168517"/>
                      <a:pt x="2089413" y="376395"/>
                    </a:cubicBezTo>
                    <a:lnTo>
                      <a:pt x="2089413" y="1713018"/>
                    </a:lnTo>
                    <a:cubicBezTo>
                      <a:pt x="2089446" y="1920856"/>
                      <a:pt x="1920977" y="2089374"/>
                      <a:pt x="1713148" y="2089445"/>
                    </a:cubicBezTo>
                    <a:lnTo>
                      <a:pt x="376362" y="2089445"/>
                    </a:lnTo>
                    <a:cubicBezTo>
                      <a:pt x="168504" y="2089445"/>
                      <a:pt x="0" y="1920941"/>
                      <a:pt x="0" y="1713083"/>
                    </a:cubicBezTo>
                    <a:lnTo>
                      <a:pt x="0" y="376362"/>
                    </a:lnTo>
                    <a:cubicBezTo>
                      <a:pt x="16" y="168511"/>
                      <a:pt x="168511" y="19"/>
                      <a:pt x="37636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2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Payroll Outsourcing</a:t>
                </a:r>
                <a:endParaRPr lang="en-I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6754" name="Group 6753">
                <a:extLst>
                  <a:ext uri="{FF2B5EF4-FFF2-40B4-BE49-F238E27FC236}">
                    <a16:creationId xmlns:a16="http://schemas.microsoft.com/office/drawing/2014/main" id="{CF63EE8F-08E6-27A3-5E6C-99C6BC338BFA}"/>
                  </a:ext>
                </a:extLst>
              </p:cNvPr>
              <p:cNvGrpSpPr/>
              <p:nvPr/>
            </p:nvGrpSpPr>
            <p:grpSpPr>
              <a:xfrm>
                <a:off x="7749463" y="2046914"/>
                <a:ext cx="2446152" cy="4189644"/>
                <a:chOff x="7749463" y="2046914"/>
                <a:chExt cx="2446152" cy="4189644"/>
              </a:xfrm>
            </p:grpSpPr>
            <p:grpSp>
              <p:nvGrpSpPr>
                <p:cNvPr id="6742" name="Group 6741">
                  <a:extLst>
                    <a:ext uri="{FF2B5EF4-FFF2-40B4-BE49-F238E27FC236}">
                      <a16:creationId xmlns:a16="http://schemas.microsoft.com/office/drawing/2014/main" id="{FC0321D3-DEE6-2E5D-AA79-1E876525FAAE}"/>
                    </a:ext>
                  </a:extLst>
                </p:cNvPr>
                <p:cNvGrpSpPr/>
                <p:nvPr/>
              </p:nvGrpSpPr>
              <p:grpSpPr>
                <a:xfrm>
                  <a:off x="7749463" y="2046914"/>
                  <a:ext cx="2446152" cy="4189644"/>
                  <a:chOff x="7285656" y="2046914"/>
                  <a:chExt cx="2446152" cy="4189644"/>
                </a:xfrm>
              </p:grpSpPr>
              <p:sp>
                <p:nvSpPr>
                  <p:cNvPr id="6637" name="Rectangle: Top Corners Rounded 6636">
                    <a:extLst>
                      <a:ext uri="{FF2B5EF4-FFF2-40B4-BE49-F238E27FC236}">
                        <a16:creationId xmlns:a16="http://schemas.microsoft.com/office/drawing/2014/main" id="{A3C6AAAF-4710-2721-7F0A-1487C4DABD2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365977" y="3411535"/>
                    <a:ext cx="1280566" cy="1451097"/>
                  </a:xfrm>
                  <a:prstGeom prst="round2SameRect">
                    <a:avLst/>
                  </a:prstGeom>
                  <a:solidFill>
                    <a:schemeClr val="accent2"/>
                  </a:solidFill>
                  <a:ln w="32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/>
                  </a:p>
                </p:txBody>
              </p:sp>
              <p:sp>
                <p:nvSpPr>
                  <p:cNvPr id="6638" name="Rectangle: Rounded Corners 6637">
                    <a:extLst>
                      <a:ext uri="{FF2B5EF4-FFF2-40B4-BE49-F238E27FC236}">
                        <a16:creationId xmlns:a16="http://schemas.microsoft.com/office/drawing/2014/main" id="{718FE65B-D975-969E-2355-4904003CAAA6}"/>
                      </a:ext>
                    </a:extLst>
                  </p:cNvPr>
                  <p:cNvSpPr/>
                  <p:nvPr/>
                </p:nvSpPr>
                <p:spPr>
                  <a:xfrm>
                    <a:off x="8050190" y="3592350"/>
                    <a:ext cx="1089466" cy="1089466"/>
                  </a:xfrm>
                  <a:prstGeom prst="roundRect">
                    <a:avLst/>
                  </a:pr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3810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639" name="Rectangle: Top Corners Rounded 6638">
                    <a:extLst>
                      <a:ext uri="{FF2B5EF4-FFF2-40B4-BE49-F238E27FC236}">
                        <a16:creationId xmlns:a16="http://schemas.microsoft.com/office/drawing/2014/main" id="{0FB176A4-A89E-3D76-4E95-7C2CD03D46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23147" y="1961711"/>
                    <a:ext cx="1280692" cy="1451097"/>
                  </a:xfrm>
                  <a:prstGeom prst="round2SameRect">
                    <a:avLst/>
                  </a:prstGeom>
                  <a:solidFill>
                    <a:schemeClr val="accent1"/>
                  </a:solidFill>
                  <a:ln w="32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640" name="Rectangle: Rounded Corners 6639">
                    <a:extLst>
                      <a:ext uri="{FF2B5EF4-FFF2-40B4-BE49-F238E27FC236}">
                        <a16:creationId xmlns:a16="http://schemas.microsoft.com/office/drawing/2014/main" id="{854B13CC-6292-AC12-793C-688D7A87A927}"/>
                      </a:ext>
                    </a:extLst>
                  </p:cNvPr>
                  <p:cNvSpPr/>
                  <p:nvPr/>
                </p:nvSpPr>
                <p:spPr>
                  <a:xfrm>
                    <a:off x="7285656" y="2142526"/>
                    <a:ext cx="1089466" cy="1089466"/>
                  </a:xfrm>
                  <a:prstGeom prst="roundRect">
                    <a:avLst/>
                  </a:pr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3810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641" name="Rectangle: Top Corners Rounded 6640">
                    <a:extLst>
                      <a:ext uri="{FF2B5EF4-FFF2-40B4-BE49-F238E27FC236}">
                        <a16:creationId xmlns:a16="http://schemas.microsoft.com/office/drawing/2014/main" id="{E0F53FB5-EFC7-2AEE-118E-20073039D7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623147" y="4870663"/>
                    <a:ext cx="1280692" cy="1451097"/>
                  </a:xfrm>
                  <a:prstGeom prst="round2SameRect">
                    <a:avLst/>
                  </a:prstGeom>
                  <a:solidFill>
                    <a:schemeClr val="accent3"/>
                  </a:solidFill>
                  <a:ln w="32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/>
                  </a:p>
                </p:txBody>
              </p:sp>
              <p:sp>
                <p:nvSpPr>
                  <p:cNvPr id="6642" name="Rectangle: Rounded Corners 6641">
                    <a:extLst>
                      <a:ext uri="{FF2B5EF4-FFF2-40B4-BE49-F238E27FC236}">
                        <a16:creationId xmlns:a16="http://schemas.microsoft.com/office/drawing/2014/main" id="{3C39DF2F-B75C-F57D-15CC-2251A31EDEA3}"/>
                      </a:ext>
                    </a:extLst>
                  </p:cNvPr>
                  <p:cNvSpPr/>
                  <p:nvPr/>
                </p:nvSpPr>
                <p:spPr>
                  <a:xfrm>
                    <a:off x="7285656" y="5051478"/>
                    <a:ext cx="1089466" cy="1089466"/>
                  </a:xfrm>
                  <a:prstGeom prst="roundRect">
                    <a:avLst/>
                  </a:pr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3810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6745" name="TextBox 6744">
                  <a:extLst>
                    <a:ext uri="{FF2B5EF4-FFF2-40B4-BE49-F238E27FC236}">
                      <a16:creationId xmlns:a16="http://schemas.microsoft.com/office/drawing/2014/main" id="{FCD283CA-586C-34B5-2BFE-67D365C55D56}"/>
                    </a:ext>
                  </a:extLst>
                </p:cNvPr>
                <p:cNvSpPr txBox="1"/>
                <p:nvPr/>
              </p:nvSpPr>
              <p:spPr>
                <a:xfrm>
                  <a:off x="7750403" y="2548760"/>
                  <a:ext cx="1087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Pay Slips</a:t>
                  </a:r>
                  <a:endParaRPr lang="en-IN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46" name="TextBox 6745">
                  <a:extLst>
                    <a:ext uri="{FF2B5EF4-FFF2-40B4-BE49-F238E27FC236}">
                      <a16:creationId xmlns:a16="http://schemas.microsoft.com/office/drawing/2014/main" id="{A9DE305F-3DE3-F215-71C5-53FCAB0C8A18}"/>
                    </a:ext>
                  </a:extLst>
                </p:cNvPr>
                <p:cNvSpPr txBox="1"/>
                <p:nvPr/>
              </p:nvSpPr>
              <p:spPr>
                <a:xfrm>
                  <a:off x="8513997" y="3906251"/>
                  <a:ext cx="10875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Statutory Deductions</a:t>
                  </a:r>
                  <a:endParaRPr lang="en-IN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47" name="TextBox 6746">
                  <a:extLst>
                    <a:ext uri="{FF2B5EF4-FFF2-40B4-BE49-F238E27FC236}">
                      <a16:creationId xmlns:a16="http://schemas.microsoft.com/office/drawing/2014/main" id="{83D7DFA3-3ADC-A02A-2885-EF89AD92873E}"/>
                    </a:ext>
                  </a:extLst>
                </p:cNvPr>
                <p:cNvSpPr txBox="1"/>
                <p:nvPr/>
              </p:nvSpPr>
              <p:spPr>
                <a:xfrm>
                  <a:off x="7750403" y="5457712"/>
                  <a:ext cx="1087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Pay Sheets</a:t>
                  </a:r>
                  <a:endParaRPr lang="en-IN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56" name="TextBox 6755">
                  <a:extLst>
                    <a:ext uri="{FF2B5EF4-FFF2-40B4-BE49-F238E27FC236}">
                      <a16:creationId xmlns:a16="http://schemas.microsoft.com/office/drawing/2014/main" id="{0FA14F30-01C7-95A6-D5FE-60204940FB66}"/>
                    </a:ext>
                  </a:extLst>
                </p:cNvPr>
                <p:cNvSpPr txBox="1"/>
                <p:nvPr/>
              </p:nvSpPr>
              <p:spPr>
                <a:xfrm>
                  <a:off x="8868994" y="2456427"/>
                  <a:ext cx="558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01</a:t>
                  </a:r>
                  <a:endParaRPr lang="en-IN" sz="24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57" name="TextBox 6756">
                  <a:extLst>
                    <a:ext uri="{FF2B5EF4-FFF2-40B4-BE49-F238E27FC236}">
                      <a16:creationId xmlns:a16="http://schemas.microsoft.com/office/drawing/2014/main" id="{3785F65F-EB86-BA84-AA53-9C9088AE6671}"/>
                    </a:ext>
                  </a:extLst>
                </p:cNvPr>
                <p:cNvSpPr txBox="1"/>
                <p:nvPr/>
              </p:nvSpPr>
              <p:spPr>
                <a:xfrm>
                  <a:off x="9632588" y="3906251"/>
                  <a:ext cx="558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02</a:t>
                  </a:r>
                  <a:endParaRPr lang="en-IN" sz="24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58" name="TextBox 6757">
                  <a:extLst>
                    <a:ext uri="{FF2B5EF4-FFF2-40B4-BE49-F238E27FC236}">
                      <a16:creationId xmlns:a16="http://schemas.microsoft.com/office/drawing/2014/main" id="{80878452-91AD-B398-E29B-D2ADE4FD2A95}"/>
                    </a:ext>
                  </a:extLst>
                </p:cNvPr>
                <p:cNvSpPr txBox="1"/>
                <p:nvPr/>
              </p:nvSpPr>
              <p:spPr>
                <a:xfrm>
                  <a:off x="8868994" y="5365379"/>
                  <a:ext cx="5581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03</a:t>
                  </a:r>
                  <a:endParaRPr lang="en-IN" sz="24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6753" name="Group 6752">
                <a:extLst>
                  <a:ext uri="{FF2B5EF4-FFF2-40B4-BE49-F238E27FC236}">
                    <a16:creationId xmlns:a16="http://schemas.microsoft.com/office/drawing/2014/main" id="{8F1E5354-351E-8426-E259-D0B245205585}"/>
                  </a:ext>
                </a:extLst>
              </p:cNvPr>
              <p:cNvGrpSpPr/>
              <p:nvPr/>
            </p:nvGrpSpPr>
            <p:grpSpPr>
              <a:xfrm>
                <a:off x="1577542" y="2046913"/>
                <a:ext cx="2419298" cy="4189400"/>
                <a:chOff x="1577542" y="2046913"/>
                <a:chExt cx="2419298" cy="4189400"/>
              </a:xfrm>
            </p:grpSpPr>
            <p:grpSp>
              <p:nvGrpSpPr>
                <p:cNvPr id="6743" name="Group 6742">
                  <a:extLst>
                    <a:ext uri="{FF2B5EF4-FFF2-40B4-BE49-F238E27FC236}">
                      <a16:creationId xmlns:a16="http://schemas.microsoft.com/office/drawing/2014/main" id="{3A12B321-0D29-5864-4B79-B45C64C24CAB}"/>
                    </a:ext>
                  </a:extLst>
                </p:cNvPr>
                <p:cNvGrpSpPr/>
                <p:nvPr/>
              </p:nvGrpSpPr>
              <p:grpSpPr>
                <a:xfrm>
                  <a:off x="1582466" y="2046913"/>
                  <a:ext cx="2414374" cy="4189400"/>
                  <a:chOff x="2485723" y="2046913"/>
                  <a:chExt cx="2414374" cy="4189400"/>
                </a:xfrm>
              </p:grpSpPr>
              <p:sp>
                <p:nvSpPr>
                  <p:cNvPr id="6631" name="Rectangle: Top Corners Rounded 6630">
                    <a:extLst>
                      <a:ext uri="{FF2B5EF4-FFF2-40B4-BE49-F238E27FC236}">
                        <a16:creationId xmlns:a16="http://schemas.microsoft.com/office/drawing/2014/main" id="{F34646AE-9014-7952-0ADD-F0C8313B97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652116" y="3330408"/>
                    <a:ext cx="1297263" cy="1630049"/>
                  </a:xfrm>
                  <a:prstGeom prst="round2SameRect">
                    <a:avLst/>
                  </a:prstGeom>
                  <a:solidFill>
                    <a:schemeClr val="accent5"/>
                  </a:solidFill>
                  <a:ln w="32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/>
                  </a:p>
                </p:txBody>
              </p:sp>
              <p:sp>
                <p:nvSpPr>
                  <p:cNvPr id="6632" name="Rectangle: Rounded Corners 6631">
                    <a:extLst>
                      <a:ext uri="{FF2B5EF4-FFF2-40B4-BE49-F238E27FC236}">
                        <a16:creationId xmlns:a16="http://schemas.microsoft.com/office/drawing/2014/main" id="{1E890977-FD8E-9A7C-2955-548867967849}"/>
                      </a:ext>
                    </a:extLst>
                  </p:cNvPr>
                  <p:cNvSpPr/>
                  <p:nvPr/>
                </p:nvSpPr>
                <p:spPr>
                  <a:xfrm>
                    <a:off x="3075440" y="3592350"/>
                    <a:ext cx="1089466" cy="1089466"/>
                  </a:xfrm>
                  <a:prstGeom prst="roundRect">
                    <a:avLst/>
                  </a:pr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3810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633" name="Rectangle: Top Corners Rounded 6632">
                    <a:extLst>
                      <a:ext uri="{FF2B5EF4-FFF2-40B4-BE49-F238E27FC236}">
                        <a16:creationId xmlns:a16="http://schemas.microsoft.com/office/drawing/2014/main" id="{191DCD02-4AEC-E3F8-5585-BFC9BD642D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379061" y="1872113"/>
                    <a:ext cx="1280447" cy="1630048"/>
                  </a:xfrm>
                  <a:prstGeom prst="round2SameRect">
                    <a:avLst/>
                  </a:prstGeom>
                  <a:solidFill>
                    <a:schemeClr val="accent6"/>
                  </a:solidFill>
                  <a:ln w="32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634" name="Rectangle: Rounded Corners 6633">
                    <a:extLst>
                      <a:ext uri="{FF2B5EF4-FFF2-40B4-BE49-F238E27FC236}">
                        <a16:creationId xmlns:a16="http://schemas.microsoft.com/office/drawing/2014/main" id="{90F00EBF-E592-1E37-D632-9340C612D8AF}"/>
                      </a:ext>
                    </a:extLst>
                  </p:cNvPr>
                  <p:cNvSpPr/>
                  <p:nvPr/>
                </p:nvSpPr>
                <p:spPr>
                  <a:xfrm>
                    <a:off x="3810631" y="2142526"/>
                    <a:ext cx="1089466" cy="1089466"/>
                  </a:xfrm>
                  <a:prstGeom prst="roundRect">
                    <a:avLst/>
                  </a:pr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3810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635" name="Rectangle: Top Corners Rounded 6634">
                    <a:extLst>
                      <a:ext uri="{FF2B5EF4-FFF2-40B4-BE49-F238E27FC236}">
                        <a16:creationId xmlns:a16="http://schemas.microsoft.com/office/drawing/2014/main" id="{C64C4091-3B83-BBB1-D488-48E0E0DED6A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379061" y="4781065"/>
                    <a:ext cx="1280447" cy="1630049"/>
                  </a:xfrm>
                  <a:prstGeom prst="round2SameRect">
                    <a:avLst/>
                  </a:prstGeom>
                  <a:solidFill>
                    <a:schemeClr val="accent4"/>
                  </a:solidFill>
                  <a:ln w="32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/>
                  </a:p>
                </p:txBody>
              </p:sp>
              <p:sp>
                <p:nvSpPr>
                  <p:cNvPr id="6636" name="Rectangle: Rounded Corners 6635">
                    <a:extLst>
                      <a:ext uri="{FF2B5EF4-FFF2-40B4-BE49-F238E27FC236}">
                        <a16:creationId xmlns:a16="http://schemas.microsoft.com/office/drawing/2014/main" id="{4771E6BF-58D2-6888-510F-1ECD0984FF08}"/>
                      </a:ext>
                    </a:extLst>
                  </p:cNvPr>
                  <p:cNvSpPr/>
                  <p:nvPr/>
                </p:nvSpPr>
                <p:spPr>
                  <a:xfrm>
                    <a:off x="3810631" y="5051478"/>
                    <a:ext cx="1089466" cy="1089466"/>
                  </a:xfrm>
                  <a:prstGeom prst="roundRect">
                    <a:avLst/>
                  </a:prstGeom>
                  <a:gradFill>
                    <a:gsLst>
                      <a:gs pos="22846">
                        <a:srgbClr val="FFFFFF"/>
                      </a:gs>
                      <a:gs pos="63322">
                        <a:srgbClr val="E6EAEB"/>
                      </a:gs>
                      <a:gs pos="99960">
                        <a:srgbClr val="CDD5D8"/>
                      </a:gs>
                    </a:gsLst>
                    <a:lin ang="18813902"/>
                  </a:gradFill>
                  <a:ln w="38100">
                    <a:solidFill>
                      <a:schemeClr val="bg1"/>
                    </a:solidFill>
                    <a:miter lim="400000"/>
                  </a:ln>
                  <a:effectLst>
                    <a:outerShdw blurRad="152400" dist="90035" dir="2315233" rotWithShape="0">
                      <a:srgbClr val="000000">
                        <a:alpha val="38297"/>
                      </a:srgbClr>
                    </a:outerShdw>
                  </a:effectLst>
                </p:spPr>
                <p:txBody>
                  <a:bodyPr lIns="45719" rIns="45719" anchor="ctr"/>
                  <a:lstStyle/>
                  <a:p>
                    <a:pPr algn="ctr"/>
                    <a:endParaRPr lang="en-IN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6748" name="TextBox 6747">
                  <a:extLst>
                    <a:ext uri="{FF2B5EF4-FFF2-40B4-BE49-F238E27FC236}">
                      <a16:creationId xmlns:a16="http://schemas.microsoft.com/office/drawing/2014/main" id="{40FAA279-7500-BDF5-E1FC-D622FAF283C3}"/>
                    </a:ext>
                  </a:extLst>
                </p:cNvPr>
                <p:cNvSpPr txBox="1"/>
                <p:nvPr/>
              </p:nvSpPr>
              <p:spPr>
                <a:xfrm>
                  <a:off x="2908314" y="5457712"/>
                  <a:ext cx="1087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Pay Sheets</a:t>
                  </a:r>
                  <a:endParaRPr lang="en-IN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49" name="TextBox 6748">
                  <a:extLst>
                    <a:ext uri="{FF2B5EF4-FFF2-40B4-BE49-F238E27FC236}">
                      <a16:creationId xmlns:a16="http://schemas.microsoft.com/office/drawing/2014/main" id="{1D75D2BF-91DA-B80E-ABE1-917DDB7232C8}"/>
                    </a:ext>
                  </a:extLst>
                </p:cNvPr>
                <p:cNvSpPr txBox="1"/>
                <p:nvPr/>
              </p:nvSpPr>
              <p:spPr>
                <a:xfrm>
                  <a:off x="2173123" y="3906251"/>
                  <a:ext cx="10875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Salary Processing</a:t>
                  </a:r>
                  <a:endParaRPr lang="en-IN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50" name="TextBox 6749">
                  <a:extLst>
                    <a:ext uri="{FF2B5EF4-FFF2-40B4-BE49-F238E27FC236}">
                      <a16:creationId xmlns:a16="http://schemas.microsoft.com/office/drawing/2014/main" id="{A9356E69-339A-2499-0433-EE6C8A9287B5}"/>
                    </a:ext>
                  </a:extLst>
                </p:cNvPr>
                <p:cNvSpPr txBox="1"/>
                <p:nvPr/>
              </p:nvSpPr>
              <p:spPr>
                <a:xfrm>
                  <a:off x="2908314" y="2548760"/>
                  <a:ext cx="108758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Attendance</a:t>
                  </a:r>
                  <a:endParaRPr lang="en-IN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59" name="TextBox 6758">
                  <a:extLst>
                    <a:ext uri="{FF2B5EF4-FFF2-40B4-BE49-F238E27FC236}">
                      <a16:creationId xmlns:a16="http://schemas.microsoft.com/office/drawing/2014/main" id="{18121BEB-B77A-1E12-00D8-10E466D80564}"/>
                    </a:ext>
                  </a:extLst>
                </p:cNvPr>
                <p:cNvSpPr txBox="1"/>
                <p:nvPr/>
              </p:nvSpPr>
              <p:spPr>
                <a:xfrm>
                  <a:off x="2302979" y="5365257"/>
                  <a:ext cx="5838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04</a:t>
                  </a:r>
                  <a:endParaRPr lang="en-IN" sz="24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60" name="TextBox 6759">
                  <a:extLst>
                    <a:ext uri="{FF2B5EF4-FFF2-40B4-BE49-F238E27FC236}">
                      <a16:creationId xmlns:a16="http://schemas.microsoft.com/office/drawing/2014/main" id="{DF72BC6A-FCAE-EC90-8941-AE65DB3D0BD5}"/>
                    </a:ext>
                  </a:extLst>
                </p:cNvPr>
                <p:cNvSpPr txBox="1"/>
                <p:nvPr/>
              </p:nvSpPr>
              <p:spPr>
                <a:xfrm>
                  <a:off x="1577542" y="3914600"/>
                  <a:ext cx="5728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05</a:t>
                  </a:r>
                  <a:endParaRPr lang="en-IN" sz="24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761" name="TextBox 6760">
                  <a:extLst>
                    <a:ext uri="{FF2B5EF4-FFF2-40B4-BE49-F238E27FC236}">
                      <a16:creationId xmlns:a16="http://schemas.microsoft.com/office/drawing/2014/main" id="{383AF21C-F9B5-935B-3CFE-AB70BB497271}"/>
                    </a:ext>
                  </a:extLst>
                </p:cNvPr>
                <p:cNvSpPr txBox="1"/>
                <p:nvPr/>
              </p:nvSpPr>
              <p:spPr>
                <a:xfrm>
                  <a:off x="2293454" y="2456305"/>
                  <a:ext cx="5838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06</a:t>
                  </a:r>
                  <a:endParaRPr lang="en-IN" sz="24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015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E2A4BE-7EF4-3A1E-924D-A9B9396F7FB2}"/>
              </a:ext>
            </a:extLst>
          </p:cNvPr>
          <p:cNvGrpSpPr/>
          <p:nvPr/>
        </p:nvGrpSpPr>
        <p:grpSpPr>
          <a:xfrm>
            <a:off x="3643184" y="1825774"/>
            <a:ext cx="4713166" cy="4635398"/>
            <a:chOff x="3434754" y="1430160"/>
            <a:chExt cx="5057396" cy="497395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A912F5D-3CD5-61D1-62D0-6A21924D40F4}"/>
                </a:ext>
              </a:extLst>
            </p:cNvPr>
            <p:cNvGrpSpPr/>
            <p:nvPr/>
          </p:nvGrpSpPr>
          <p:grpSpPr>
            <a:xfrm>
              <a:off x="3434754" y="1430160"/>
              <a:ext cx="5057396" cy="4973951"/>
              <a:chOff x="3434754" y="1430160"/>
              <a:chExt cx="5057396" cy="497395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38C2A04-E6D8-BDE8-1C2A-A9728AE7EB27}"/>
                  </a:ext>
                </a:extLst>
              </p:cNvPr>
              <p:cNvGrpSpPr/>
              <p:nvPr/>
            </p:nvGrpSpPr>
            <p:grpSpPr>
              <a:xfrm>
                <a:off x="3455945" y="1430160"/>
                <a:ext cx="5036205" cy="4973951"/>
                <a:chOff x="3926963" y="1020764"/>
                <a:chExt cx="4035841" cy="3985956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D69FF0A2-5D13-47CD-BE4C-22AA8A03FDF3}"/>
                    </a:ext>
                  </a:extLst>
                </p:cNvPr>
                <p:cNvSpPr/>
                <p:nvPr/>
              </p:nvSpPr>
              <p:spPr>
                <a:xfrm>
                  <a:off x="4809838" y="1877758"/>
                  <a:ext cx="2855785" cy="2855785"/>
                </a:xfrm>
                <a:custGeom>
                  <a:avLst/>
                  <a:gdLst>
                    <a:gd name="connsiteX0" fmla="*/ 0 w 2855785"/>
                    <a:gd name="connsiteY0" fmla="*/ 0 h 2855785"/>
                    <a:gd name="connsiteX1" fmla="*/ 2855786 w 2855785"/>
                    <a:gd name="connsiteY1" fmla="*/ 0 h 2855785"/>
                    <a:gd name="connsiteX2" fmla="*/ 2855786 w 2855785"/>
                    <a:gd name="connsiteY2" fmla="*/ 2855786 h 2855785"/>
                    <a:gd name="connsiteX3" fmla="*/ 0 w 2855785"/>
                    <a:gd name="connsiteY3" fmla="*/ 2855786 h 285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5785" h="2855785">
                      <a:moveTo>
                        <a:pt x="0" y="0"/>
                      </a:moveTo>
                      <a:lnTo>
                        <a:pt x="2855786" y="0"/>
                      </a:lnTo>
                      <a:lnTo>
                        <a:pt x="2855786" y="2855786"/>
                      </a:lnTo>
                      <a:lnTo>
                        <a:pt x="0" y="2855786"/>
                      </a:lnTo>
                      <a:close/>
                    </a:path>
                  </a:pathLst>
                </a:custGeom>
                <a:solidFill>
                  <a:srgbClr val="CCD0D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1724C8D0-5B4C-F8FB-010A-B0ECAD631030}"/>
                    </a:ext>
                  </a:extLst>
                </p:cNvPr>
                <p:cNvSpPr/>
                <p:nvPr/>
              </p:nvSpPr>
              <p:spPr>
                <a:xfrm>
                  <a:off x="4512944" y="1571625"/>
                  <a:ext cx="511778" cy="511778"/>
                </a:xfrm>
                <a:custGeom>
                  <a:avLst/>
                  <a:gdLst>
                    <a:gd name="connsiteX0" fmla="*/ 450056 w 511778"/>
                    <a:gd name="connsiteY0" fmla="*/ 0 h 511778"/>
                    <a:gd name="connsiteX1" fmla="*/ 511778 w 511778"/>
                    <a:gd name="connsiteY1" fmla="*/ 0 h 511778"/>
                    <a:gd name="connsiteX2" fmla="*/ 511778 w 511778"/>
                    <a:gd name="connsiteY2" fmla="*/ 511778 h 511778"/>
                    <a:gd name="connsiteX3" fmla="*/ 450056 w 511778"/>
                    <a:gd name="connsiteY3" fmla="*/ 511778 h 511778"/>
                    <a:gd name="connsiteX4" fmla="*/ 61722 w 511778"/>
                    <a:gd name="connsiteY4" fmla="*/ 511778 h 511778"/>
                    <a:gd name="connsiteX5" fmla="*/ 0 w 511778"/>
                    <a:gd name="connsiteY5" fmla="*/ 511778 h 511778"/>
                    <a:gd name="connsiteX6" fmla="*/ 0 w 511778"/>
                    <a:gd name="connsiteY6" fmla="*/ 0 h 511778"/>
                    <a:gd name="connsiteX7" fmla="*/ 61722 w 511778"/>
                    <a:gd name="connsiteY7" fmla="*/ 0 h 51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1778" h="511778">
                      <a:moveTo>
                        <a:pt x="450056" y="0"/>
                      </a:moveTo>
                      <a:cubicBezTo>
                        <a:pt x="484144" y="0"/>
                        <a:pt x="511778" y="0"/>
                        <a:pt x="511778" y="0"/>
                      </a:cubicBezTo>
                      <a:lnTo>
                        <a:pt x="511778" y="511778"/>
                      </a:lnTo>
                      <a:cubicBezTo>
                        <a:pt x="511778" y="511778"/>
                        <a:pt x="484144" y="511778"/>
                        <a:pt x="450056" y="511778"/>
                      </a:cubicBezTo>
                      <a:lnTo>
                        <a:pt x="61722" y="511778"/>
                      </a:lnTo>
                      <a:cubicBezTo>
                        <a:pt x="27634" y="511778"/>
                        <a:pt x="0" y="511778"/>
                        <a:pt x="0" y="511778"/>
                      </a:cubicBezTo>
                      <a:lnTo>
                        <a:pt x="0" y="0"/>
                      </a:lnTo>
                      <a:cubicBezTo>
                        <a:pt x="0" y="0"/>
                        <a:pt x="27634" y="0"/>
                        <a:pt x="6172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8588973C-0874-0AD4-0A36-976890CB5C72}"/>
                    </a:ext>
                  </a:extLst>
                </p:cNvPr>
                <p:cNvSpPr/>
                <p:nvPr/>
              </p:nvSpPr>
              <p:spPr>
                <a:xfrm>
                  <a:off x="4569332" y="1623250"/>
                  <a:ext cx="1622869" cy="1622869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1304BA8-A71B-E843-BB9D-DF4B17689F4F}"/>
                    </a:ext>
                  </a:extLst>
                </p:cNvPr>
                <p:cNvSpPr/>
                <p:nvPr/>
              </p:nvSpPr>
              <p:spPr>
                <a:xfrm>
                  <a:off x="4512944" y="4494942"/>
                  <a:ext cx="511778" cy="511778"/>
                </a:xfrm>
                <a:custGeom>
                  <a:avLst/>
                  <a:gdLst>
                    <a:gd name="connsiteX0" fmla="*/ 450056 w 511778"/>
                    <a:gd name="connsiteY0" fmla="*/ 0 h 511778"/>
                    <a:gd name="connsiteX1" fmla="*/ 511778 w 511778"/>
                    <a:gd name="connsiteY1" fmla="*/ 0 h 511778"/>
                    <a:gd name="connsiteX2" fmla="*/ 511778 w 511778"/>
                    <a:gd name="connsiteY2" fmla="*/ 511778 h 511778"/>
                    <a:gd name="connsiteX3" fmla="*/ 450056 w 511778"/>
                    <a:gd name="connsiteY3" fmla="*/ 511778 h 511778"/>
                    <a:gd name="connsiteX4" fmla="*/ 61722 w 511778"/>
                    <a:gd name="connsiteY4" fmla="*/ 511778 h 511778"/>
                    <a:gd name="connsiteX5" fmla="*/ 0 w 511778"/>
                    <a:gd name="connsiteY5" fmla="*/ 511778 h 511778"/>
                    <a:gd name="connsiteX6" fmla="*/ 0 w 511778"/>
                    <a:gd name="connsiteY6" fmla="*/ 0 h 511778"/>
                    <a:gd name="connsiteX7" fmla="*/ 61722 w 511778"/>
                    <a:gd name="connsiteY7" fmla="*/ 0 h 51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1778" h="511778">
                      <a:moveTo>
                        <a:pt x="450056" y="0"/>
                      </a:moveTo>
                      <a:cubicBezTo>
                        <a:pt x="484144" y="0"/>
                        <a:pt x="511778" y="0"/>
                        <a:pt x="511778" y="0"/>
                      </a:cubicBezTo>
                      <a:lnTo>
                        <a:pt x="511778" y="511778"/>
                      </a:lnTo>
                      <a:cubicBezTo>
                        <a:pt x="511778" y="511778"/>
                        <a:pt x="484144" y="511778"/>
                        <a:pt x="450056" y="511778"/>
                      </a:cubicBezTo>
                      <a:lnTo>
                        <a:pt x="61722" y="511778"/>
                      </a:lnTo>
                      <a:cubicBezTo>
                        <a:pt x="27634" y="511778"/>
                        <a:pt x="0" y="511778"/>
                        <a:pt x="0" y="511778"/>
                      </a:cubicBezTo>
                      <a:lnTo>
                        <a:pt x="0" y="0"/>
                      </a:lnTo>
                      <a:cubicBezTo>
                        <a:pt x="0" y="0"/>
                        <a:pt x="27634" y="0"/>
                        <a:pt x="617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8B07FDDD-54DF-3FA6-E73A-1122FDCA4F4B}"/>
                    </a:ext>
                  </a:extLst>
                </p:cNvPr>
                <p:cNvSpPr/>
                <p:nvPr/>
              </p:nvSpPr>
              <p:spPr>
                <a:xfrm>
                  <a:off x="4569332" y="3328320"/>
                  <a:ext cx="1622869" cy="1622869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3B22FAF-BC0F-CD5C-A783-4C6979A25DCB}"/>
                    </a:ext>
                  </a:extLst>
                </p:cNvPr>
                <p:cNvSpPr/>
                <p:nvPr/>
              </p:nvSpPr>
              <p:spPr>
                <a:xfrm>
                  <a:off x="7444739" y="4494942"/>
                  <a:ext cx="511778" cy="511778"/>
                </a:xfrm>
                <a:custGeom>
                  <a:avLst/>
                  <a:gdLst>
                    <a:gd name="connsiteX0" fmla="*/ 450056 w 511778"/>
                    <a:gd name="connsiteY0" fmla="*/ 0 h 511778"/>
                    <a:gd name="connsiteX1" fmla="*/ 511778 w 511778"/>
                    <a:gd name="connsiteY1" fmla="*/ 0 h 511778"/>
                    <a:gd name="connsiteX2" fmla="*/ 511778 w 511778"/>
                    <a:gd name="connsiteY2" fmla="*/ 511778 h 511778"/>
                    <a:gd name="connsiteX3" fmla="*/ 450056 w 511778"/>
                    <a:gd name="connsiteY3" fmla="*/ 511778 h 511778"/>
                    <a:gd name="connsiteX4" fmla="*/ 61722 w 511778"/>
                    <a:gd name="connsiteY4" fmla="*/ 511778 h 511778"/>
                    <a:gd name="connsiteX5" fmla="*/ 0 w 511778"/>
                    <a:gd name="connsiteY5" fmla="*/ 511778 h 511778"/>
                    <a:gd name="connsiteX6" fmla="*/ 0 w 511778"/>
                    <a:gd name="connsiteY6" fmla="*/ 0 h 511778"/>
                    <a:gd name="connsiteX7" fmla="*/ 61722 w 511778"/>
                    <a:gd name="connsiteY7" fmla="*/ 0 h 51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1778" h="511778">
                      <a:moveTo>
                        <a:pt x="450056" y="0"/>
                      </a:moveTo>
                      <a:cubicBezTo>
                        <a:pt x="484144" y="0"/>
                        <a:pt x="511778" y="0"/>
                        <a:pt x="511778" y="0"/>
                      </a:cubicBezTo>
                      <a:lnTo>
                        <a:pt x="511778" y="511778"/>
                      </a:lnTo>
                      <a:cubicBezTo>
                        <a:pt x="511778" y="511778"/>
                        <a:pt x="484145" y="511778"/>
                        <a:pt x="450056" y="511778"/>
                      </a:cubicBezTo>
                      <a:lnTo>
                        <a:pt x="61722" y="511778"/>
                      </a:lnTo>
                      <a:cubicBezTo>
                        <a:pt x="27634" y="511778"/>
                        <a:pt x="0" y="511778"/>
                        <a:pt x="0" y="511778"/>
                      </a:cubicBezTo>
                      <a:lnTo>
                        <a:pt x="0" y="0"/>
                      </a:lnTo>
                      <a:cubicBezTo>
                        <a:pt x="0" y="0"/>
                        <a:pt x="27634" y="0"/>
                        <a:pt x="617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83A7325A-054D-89C7-6FD9-20DE687C2DD0}"/>
                    </a:ext>
                  </a:extLst>
                </p:cNvPr>
                <p:cNvSpPr/>
                <p:nvPr/>
              </p:nvSpPr>
              <p:spPr>
                <a:xfrm>
                  <a:off x="6281392" y="3328320"/>
                  <a:ext cx="1622869" cy="1622869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7177C09-3CE7-1083-5446-123D6C0834F6}"/>
                    </a:ext>
                  </a:extLst>
                </p:cNvPr>
                <p:cNvSpPr/>
                <p:nvPr/>
              </p:nvSpPr>
              <p:spPr>
                <a:xfrm>
                  <a:off x="7451026" y="1571625"/>
                  <a:ext cx="511778" cy="511778"/>
                </a:xfrm>
                <a:custGeom>
                  <a:avLst/>
                  <a:gdLst>
                    <a:gd name="connsiteX0" fmla="*/ 450056 w 511778"/>
                    <a:gd name="connsiteY0" fmla="*/ 0 h 511778"/>
                    <a:gd name="connsiteX1" fmla="*/ 511778 w 511778"/>
                    <a:gd name="connsiteY1" fmla="*/ 0 h 511778"/>
                    <a:gd name="connsiteX2" fmla="*/ 511778 w 511778"/>
                    <a:gd name="connsiteY2" fmla="*/ 511778 h 511778"/>
                    <a:gd name="connsiteX3" fmla="*/ 450056 w 511778"/>
                    <a:gd name="connsiteY3" fmla="*/ 511778 h 511778"/>
                    <a:gd name="connsiteX4" fmla="*/ 61722 w 511778"/>
                    <a:gd name="connsiteY4" fmla="*/ 511778 h 511778"/>
                    <a:gd name="connsiteX5" fmla="*/ 0 w 511778"/>
                    <a:gd name="connsiteY5" fmla="*/ 511778 h 511778"/>
                    <a:gd name="connsiteX6" fmla="*/ 0 w 511778"/>
                    <a:gd name="connsiteY6" fmla="*/ 0 h 511778"/>
                    <a:gd name="connsiteX7" fmla="*/ 61722 w 511778"/>
                    <a:gd name="connsiteY7" fmla="*/ 0 h 51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1778" h="511778">
                      <a:moveTo>
                        <a:pt x="450056" y="0"/>
                      </a:moveTo>
                      <a:cubicBezTo>
                        <a:pt x="484144" y="0"/>
                        <a:pt x="511778" y="0"/>
                        <a:pt x="511778" y="0"/>
                      </a:cubicBezTo>
                      <a:lnTo>
                        <a:pt x="511778" y="511778"/>
                      </a:lnTo>
                      <a:cubicBezTo>
                        <a:pt x="511778" y="511778"/>
                        <a:pt x="484145" y="511778"/>
                        <a:pt x="450056" y="511778"/>
                      </a:cubicBezTo>
                      <a:lnTo>
                        <a:pt x="61722" y="511778"/>
                      </a:lnTo>
                      <a:cubicBezTo>
                        <a:pt x="27634" y="511778"/>
                        <a:pt x="0" y="511778"/>
                        <a:pt x="0" y="511778"/>
                      </a:cubicBezTo>
                      <a:lnTo>
                        <a:pt x="0" y="0"/>
                      </a:lnTo>
                      <a:cubicBezTo>
                        <a:pt x="0" y="0"/>
                        <a:pt x="27634" y="0"/>
                        <a:pt x="61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72B91EA-A4DE-F35A-D6CA-2416A554052C}"/>
                    </a:ext>
                  </a:extLst>
                </p:cNvPr>
                <p:cNvSpPr/>
                <p:nvPr/>
              </p:nvSpPr>
              <p:spPr>
                <a:xfrm>
                  <a:off x="6281451" y="1623250"/>
                  <a:ext cx="1622869" cy="1622869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CDCBEE4-E2A9-5AE6-3C4C-7DD8C1EE89B7}"/>
                    </a:ext>
                  </a:extLst>
                </p:cNvPr>
                <p:cNvSpPr/>
                <p:nvPr/>
              </p:nvSpPr>
              <p:spPr>
                <a:xfrm>
                  <a:off x="3926964" y="3362325"/>
                  <a:ext cx="488731" cy="1626012"/>
                </a:xfrm>
                <a:custGeom>
                  <a:avLst/>
                  <a:gdLst>
                    <a:gd name="connsiteX0" fmla="*/ 181832 w 181832"/>
                    <a:gd name="connsiteY0" fmla="*/ 1522762 h 1626012"/>
                    <a:gd name="connsiteX1" fmla="*/ 181832 w 181832"/>
                    <a:gd name="connsiteY1" fmla="*/ 0 h 1626012"/>
                    <a:gd name="connsiteX2" fmla="*/ 0 w 181832"/>
                    <a:gd name="connsiteY2" fmla="*/ 0 h 1626012"/>
                    <a:gd name="connsiteX3" fmla="*/ 0 w 181832"/>
                    <a:gd name="connsiteY3" fmla="*/ 1522762 h 1626012"/>
                    <a:gd name="connsiteX4" fmla="*/ 93059 w 181832"/>
                    <a:gd name="connsiteY4" fmla="*/ 1626013 h 1626012"/>
                    <a:gd name="connsiteX5" fmla="*/ 181832 w 181832"/>
                    <a:gd name="connsiteY5" fmla="*/ 1522762 h 1626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832" h="1626012">
                      <a:moveTo>
                        <a:pt x="181832" y="1522762"/>
                      </a:moveTo>
                      <a:lnTo>
                        <a:pt x="181832" y="0"/>
                      </a:lnTo>
                      <a:lnTo>
                        <a:pt x="0" y="0"/>
                      </a:lnTo>
                      <a:lnTo>
                        <a:pt x="0" y="1522762"/>
                      </a:lnTo>
                      <a:lnTo>
                        <a:pt x="93059" y="1626013"/>
                      </a:lnTo>
                      <a:lnTo>
                        <a:pt x="181832" y="1522762"/>
                      </a:lnTo>
                      <a:close/>
                    </a:path>
                  </a:pathLst>
                </a:custGeom>
                <a:solidFill>
                  <a:srgbClr val="CCD0D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67C2EAAD-46F5-97F5-0C79-950D739228C5}"/>
                    </a:ext>
                  </a:extLst>
                </p:cNvPr>
                <p:cNvSpPr/>
                <p:nvPr/>
              </p:nvSpPr>
              <p:spPr>
                <a:xfrm>
                  <a:off x="3926963" y="1635442"/>
                  <a:ext cx="488731" cy="1625917"/>
                </a:xfrm>
                <a:custGeom>
                  <a:avLst/>
                  <a:gdLst>
                    <a:gd name="connsiteX0" fmla="*/ 181832 w 181832"/>
                    <a:gd name="connsiteY0" fmla="*/ 103251 h 1625917"/>
                    <a:gd name="connsiteX1" fmla="*/ 181832 w 181832"/>
                    <a:gd name="connsiteY1" fmla="*/ 1625918 h 1625917"/>
                    <a:gd name="connsiteX2" fmla="*/ 0 w 181832"/>
                    <a:gd name="connsiteY2" fmla="*/ 1625918 h 1625917"/>
                    <a:gd name="connsiteX3" fmla="*/ 0 w 181832"/>
                    <a:gd name="connsiteY3" fmla="*/ 103251 h 1625917"/>
                    <a:gd name="connsiteX4" fmla="*/ 93059 w 181832"/>
                    <a:gd name="connsiteY4" fmla="*/ 0 h 1625917"/>
                    <a:gd name="connsiteX5" fmla="*/ 181832 w 181832"/>
                    <a:gd name="connsiteY5" fmla="*/ 103251 h 1625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832" h="1625917">
                      <a:moveTo>
                        <a:pt x="181832" y="103251"/>
                      </a:moveTo>
                      <a:lnTo>
                        <a:pt x="181832" y="1625918"/>
                      </a:lnTo>
                      <a:lnTo>
                        <a:pt x="0" y="1625918"/>
                      </a:lnTo>
                      <a:lnTo>
                        <a:pt x="0" y="103251"/>
                      </a:lnTo>
                      <a:lnTo>
                        <a:pt x="93059" y="0"/>
                      </a:lnTo>
                      <a:lnTo>
                        <a:pt x="181832" y="103251"/>
                      </a:lnTo>
                      <a:close/>
                    </a:path>
                  </a:pathLst>
                </a:custGeom>
                <a:solidFill>
                  <a:srgbClr val="CCD0D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98DF7C-25F3-C55F-F580-3E0DDC5CF04F}"/>
                    </a:ext>
                  </a:extLst>
                </p:cNvPr>
                <p:cNvSpPr/>
                <p:nvPr/>
              </p:nvSpPr>
              <p:spPr>
                <a:xfrm>
                  <a:off x="4547710" y="1020766"/>
                  <a:ext cx="1638204" cy="463668"/>
                </a:xfrm>
                <a:custGeom>
                  <a:avLst/>
                  <a:gdLst>
                    <a:gd name="connsiteX0" fmla="*/ 104108 w 1638204"/>
                    <a:gd name="connsiteY0" fmla="*/ 181832 h 181832"/>
                    <a:gd name="connsiteX1" fmla="*/ 1638205 w 1638204"/>
                    <a:gd name="connsiteY1" fmla="*/ 181832 h 181832"/>
                    <a:gd name="connsiteX2" fmla="*/ 1638205 w 1638204"/>
                    <a:gd name="connsiteY2" fmla="*/ 0 h 181832"/>
                    <a:gd name="connsiteX3" fmla="*/ 104108 w 1638204"/>
                    <a:gd name="connsiteY3" fmla="*/ 0 h 181832"/>
                    <a:gd name="connsiteX4" fmla="*/ 0 w 1638204"/>
                    <a:gd name="connsiteY4" fmla="*/ 93059 h 181832"/>
                    <a:gd name="connsiteX5" fmla="*/ 104108 w 1638204"/>
                    <a:gd name="connsiteY5" fmla="*/ 181832 h 181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8204" h="181832">
                      <a:moveTo>
                        <a:pt x="104108" y="181832"/>
                      </a:moveTo>
                      <a:lnTo>
                        <a:pt x="1638205" y="181832"/>
                      </a:lnTo>
                      <a:lnTo>
                        <a:pt x="1638205" y="0"/>
                      </a:lnTo>
                      <a:lnTo>
                        <a:pt x="104108" y="0"/>
                      </a:lnTo>
                      <a:lnTo>
                        <a:pt x="0" y="93059"/>
                      </a:lnTo>
                      <a:lnTo>
                        <a:pt x="104108" y="181832"/>
                      </a:lnTo>
                      <a:close/>
                    </a:path>
                  </a:pathLst>
                </a:custGeom>
                <a:solidFill>
                  <a:srgbClr val="CCD0D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DE8C186-A833-D1BF-8291-F39878286B77}"/>
                    </a:ext>
                  </a:extLst>
                </p:cNvPr>
                <p:cNvSpPr/>
                <p:nvPr/>
              </p:nvSpPr>
              <p:spPr>
                <a:xfrm>
                  <a:off x="6283927" y="1020764"/>
                  <a:ext cx="1616773" cy="463668"/>
                </a:xfrm>
                <a:custGeom>
                  <a:avLst/>
                  <a:gdLst>
                    <a:gd name="connsiteX0" fmla="*/ 1514094 w 1616773"/>
                    <a:gd name="connsiteY0" fmla="*/ 181832 h 181832"/>
                    <a:gd name="connsiteX1" fmla="*/ 0 w 1616773"/>
                    <a:gd name="connsiteY1" fmla="*/ 181832 h 181832"/>
                    <a:gd name="connsiteX2" fmla="*/ 0 w 1616773"/>
                    <a:gd name="connsiteY2" fmla="*/ 0 h 181832"/>
                    <a:gd name="connsiteX3" fmla="*/ 1514094 w 1616773"/>
                    <a:gd name="connsiteY3" fmla="*/ 0 h 181832"/>
                    <a:gd name="connsiteX4" fmla="*/ 1616774 w 1616773"/>
                    <a:gd name="connsiteY4" fmla="*/ 93059 h 181832"/>
                    <a:gd name="connsiteX5" fmla="*/ 1514094 w 1616773"/>
                    <a:gd name="connsiteY5" fmla="*/ 181832 h 181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6773" h="181832">
                      <a:moveTo>
                        <a:pt x="1514094" y="181832"/>
                      </a:moveTo>
                      <a:lnTo>
                        <a:pt x="0" y="181832"/>
                      </a:lnTo>
                      <a:lnTo>
                        <a:pt x="0" y="0"/>
                      </a:lnTo>
                      <a:lnTo>
                        <a:pt x="1514094" y="0"/>
                      </a:lnTo>
                      <a:lnTo>
                        <a:pt x="1616774" y="93059"/>
                      </a:lnTo>
                      <a:lnTo>
                        <a:pt x="1514094" y="181832"/>
                      </a:lnTo>
                      <a:close/>
                    </a:path>
                  </a:pathLst>
                </a:custGeom>
                <a:solidFill>
                  <a:srgbClr val="CCD0D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B02E675-4924-D75D-175B-2082B53D407C}"/>
                    </a:ext>
                  </a:extLst>
                </p:cNvPr>
                <p:cNvSpPr/>
                <p:nvPr/>
              </p:nvSpPr>
              <p:spPr>
                <a:xfrm>
                  <a:off x="6281392" y="3328320"/>
                  <a:ext cx="611078" cy="611077"/>
                </a:xfrm>
                <a:custGeom>
                  <a:avLst/>
                  <a:gdLst>
                    <a:gd name="connsiteX0" fmla="*/ 356140 w 374142"/>
                    <a:gd name="connsiteY0" fmla="*/ 0 h 374142"/>
                    <a:gd name="connsiteX1" fmla="*/ 374142 w 374142"/>
                    <a:gd name="connsiteY1" fmla="*/ 0 h 374142"/>
                    <a:gd name="connsiteX2" fmla="*/ 374142 w 374142"/>
                    <a:gd name="connsiteY2" fmla="*/ 374142 h 374142"/>
                    <a:gd name="connsiteX3" fmla="*/ 356140 w 374142"/>
                    <a:gd name="connsiteY3" fmla="*/ 374142 h 374142"/>
                    <a:gd name="connsiteX4" fmla="*/ 18002 w 374142"/>
                    <a:gd name="connsiteY4" fmla="*/ 374142 h 374142"/>
                    <a:gd name="connsiteX5" fmla="*/ 0 w 374142"/>
                    <a:gd name="connsiteY5" fmla="*/ 374142 h 374142"/>
                    <a:gd name="connsiteX6" fmla="*/ 0 w 374142"/>
                    <a:gd name="connsiteY6" fmla="*/ 0 h 374142"/>
                    <a:gd name="connsiteX7" fmla="*/ 18002 w 374142"/>
                    <a:gd name="connsiteY7" fmla="*/ 0 h 3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4142" h="374142">
                      <a:moveTo>
                        <a:pt x="356140" y="0"/>
                      </a:moveTo>
                      <a:cubicBezTo>
                        <a:pt x="366082" y="0"/>
                        <a:pt x="374142" y="0"/>
                        <a:pt x="374142" y="0"/>
                      </a:cubicBezTo>
                      <a:lnTo>
                        <a:pt x="374142" y="374142"/>
                      </a:lnTo>
                      <a:cubicBezTo>
                        <a:pt x="374142" y="374142"/>
                        <a:pt x="366082" y="374142"/>
                        <a:pt x="356140" y="374142"/>
                      </a:cubicBezTo>
                      <a:lnTo>
                        <a:pt x="18002" y="374142"/>
                      </a:lnTo>
                      <a:cubicBezTo>
                        <a:pt x="8060" y="374142"/>
                        <a:pt x="0" y="374142"/>
                        <a:pt x="0" y="374142"/>
                      </a:cubicBezTo>
                      <a:lnTo>
                        <a:pt x="0" y="0"/>
                      </a:lnTo>
                      <a:cubicBezTo>
                        <a:pt x="0" y="0"/>
                        <a:pt x="8060" y="0"/>
                        <a:pt x="180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E620B7E3-D2DD-F38C-0F99-F37D62865F38}"/>
                    </a:ext>
                  </a:extLst>
                </p:cNvPr>
                <p:cNvSpPr/>
                <p:nvPr/>
              </p:nvSpPr>
              <p:spPr>
                <a:xfrm>
                  <a:off x="5581123" y="2635042"/>
                  <a:ext cx="611078" cy="611077"/>
                </a:xfrm>
                <a:custGeom>
                  <a:avLst/>
                  <a:gdLst>
                    <a:gd name="connsiteX0" fmla="*/ 356140 w 374142"/>
                    <a:gd name="connsiteY0" fmla="*/ 0 h 374142"/>
                    <a:gd name="connsiteX1" fmla="*/ 374142 w 374142"/>
                    <a:gd name="connsiteY1" fmla="*/ 0 h 374142"/>
                    <a:gd name="connsiteX2" fmla="*/ 374142 w 374142"/>
                    <a:gd name="connsiteY2" fmla="*/ 374142 h 374142"/>
                    <a:gd name="connsiteX3" fmla="*/ 356140 w 374142"/>
                    <a:gd name="connsiteY3" fmla="*/ 374142 h 374142"/>
                    <a:gd name="connsiteX4" fmla="*/ 18002 w 374142"/>
                    <a:gd name="connsiteY4" fmla="*/ 374142 h 374142"/>
                    <a:gd name="connsiteX5" fmla="*/ 0 w 374142"/>
                    <a:gd name="connsiteY5" fmla="*/ 374142 h 374142"/>
                    <a:gd name="connsiteX6" fmla="*/ 0 w 374142"/>
                    <a:gd name="connsiteY6" fmla="*/ 0 h 374142"/>
                    <a:gd name="connsiteX7" fmla="*/ 18002 w 374142"/>
                    <a:gd name="connsiteY7" fmla="*/ 0 h 3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4142" h="374142">
                      <a:moveTo>
                        <a:pt x="356140" y="0"/>
                      </a:moveTo>
                      <a:cubicBezTo>
                        <a:pt x="366082" y="0"/>
                        <a:pt x="374142" y="0"/>
                        <a:pt x="374142" y="0"/>
                      </a:cubicBezTo>
                      <a:lnTo>
                        <a:pt x="374142" y="374142"/>
                      </a:lnTo>
                      <a:cubicBezTo>
                        <a:pt x="374142" y="374142"/>
                        <a:pt x="366082" y="374142"/>
                        <a:pt x="356140" y="374142"/>
                      </a:cubicBezTo>
                      <a:lnTo>
                        <a:pt x="18002" y="374142"/>
                      </a:lnTo>
                      <a:cubicBezTo>
                        <a:pt x="8060" y="374142"/>
                        <a:pt x="0" y="374142"/>
                        <a:pt x="0" y="374142"/>
                      </a:cubicBezTo>
                      <a:lnTo>
                        <a:pt x="0" y="0"/>
                      </a:lnTo>
                      <a:cubicBezTo>
                        <a:pt x="0" y="0"/>
                        <a:pt x="8060" y="0"/>
                        <a:pt x="180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E7E6B49-B538-9ED2-7DCC-B3860395A85F}"/>
                    </a:ext>
                  </a:extLst>
                </p:cNvPr>
                <p:cNvSpPr/>
                <p:nvPr/>
              </p:nvSpPr>
              <p:spPr>
                <a:xfrm>
                  <a:off x="6281451" y="2635042"/>
                  <a:ext cx="611078" cy="611077"/>
                </a:xfrm>
                <a:custGeom>
                  <a:avLst/>
                  <a:gdLst>
                    <a:gd name="connsiteX0" fmla="*/ 356140 w 374142"/>
                    <a:gd name="connsiteY0" fmla="*/ 0 h 374142"/>
                    <a:gd name="connsiteX1" fmla="*/ 374142 w 374142"/>
                    <a:gd name="connsiteY1" fmla="*/ 0 h 374142"/>
                    <a:gd name="connsiteX2" fmla="*/ 374142 w 374142"/>
                    <a:gd name="connsiteY2" fmla="*/ 374142 h 374142"/>
                    <a:gd name="connsiteX3" fmla="*/ 356140 w 374142"/>
                    <a:gd name="connsiteY3" fmla="*/ 374142 h 374142"/>
                    <a:gd name="connsiteX4" fmla="*/ 18002 w 374142"/>
                    <a:gd name="connsiteY4" fmla="*/ 374142 h 374142"/>
                    <a:gd name="connsiteX5" fmla="*/ 0 w 374142"/>
                    <a:gd name="connsiteY5" fmla="*/ 374142 h 374142"/>
                    <a:gd name="connsiteX6" fmla="*/ 0 w 374142"/>
                    <a:gd name="connsiteY6" fmla="*/ 0 h 374142"/>
                    <a:gd name="connsiteX7" fmla="*/ 18002 w 374142"/>
                    <a:gd name="connsiteY7" fmla="*/ 0 h 3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4142" h="374142">
                      <a:moveTo>
                        <a:pt x="356140" y="0"/>
                      </a:moveTo>
                      <a:cubicBezTo>
                        <a:pt x="366082" y="0"/>
                        <a:pt x="374142" y="0"/>
                        <a:pt x="374142" y="0"/>
                      </a:cubicBezTo>
                      <a:lnTo>
                        <a:pt x="374142" y="374142"/>
                      </a:lnTo>
                      <a:cubicBezTo>
                        <a:pt x="374142" y="374142"/>
                        <a:pt x="366082" y="374142"/>
                        <a:pt x="356140" y="374142"/>
                      </a:cubicBezTo>
                      <a:lnTo>
                        <a:pt x="18002" y="374142"/>
                      </a:lnTo>
                      <a:cubicBezTo>
                        <a:pt x="8060" y="374142"/>
                        <a:pt x="0" y="374142"/>
                        <a:pt x="0" y="374142"/>
                      </a:cubicBezTo>
                      <a:lnTo>
                        <a:pt x="0" y="0"/>
                      </a:lnTo>
                      <a:cubicBezTo>
                        <a:pt x="0" y="0"/>
                        <a:pt x="8060" y="0"/>
                        <a:pt x="180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0EA0D5D-29DC-B12E-7377-A149983F627C}"/>
                    </a:ext>
                  </a:extLst>
                </p:cNvPr>
                <p:cNvSpPr/>
                <p:nvPr/>
              </p:nvSpPr>
              <p:spPr>
                <a:xfrm>
                  <a:off x="5581123" y="3328320"/>
                  <a:ext cx="611078" cy="611077"/>
                </a:xfrm>
                <a:custGeom>
                  <a:avLst/>
                  <a:gdLst>
                    <a:gd name="connsiteX0" fmla="*/ 356140 w 374142"/>
                    <a:gd name="connsiteY0" fmla="*/ 0 h 374142"/>
                    <a:gd name="connsiteX1" fmla="*/ 374142 w 374142"/>
                    <a:gd name="connsiteY1" fmla="*/ 0 h 374142"/>
                    <a:gd name="connsiteX2" fmla="*/ 374142 w 374142"/>
                    <a:gd name="connsiteY2" fmla="*/ 374142 h 374142"/>
                    <a:gd name="connsiteX3" fmla="*/ 356140 w 374142"/>
                    <a:gd name="connsiteY3" fmla="*/ 374142 h 374142"/>
                    <a:gd name="connsiteX4" fmla="*/ 18002 w 374142"/>
                    <a:gd name="connsiteY4" fmla="*/ 374142 h 374142"/>
                    <a:gd name="connsiteX5" fmla="*/ 0 w 374142"/>
                    <a:gd name="connsiteY5" fmla="*/ 374142 h 374142"/>
                    <a:gd name="connsiteX6" fmla="*/ 0 w 374142"/>
                    <a:gd name="connsiteY6" fmla="*/ 0 h 374142"/>
                    <a:gd name="connsiteX7" fmla="*/ 18002 w 374142"/>
                    <a:gd name="connsiteY7" fmla="*/ 0 h 3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4142" h="374142">
                      <a:moveTo>
                        <a:pt x="356140" y="0"/>
                      </a:moveTo>
                      <a:cubicBezTo>
                        <a:pt x="366082" y="0"/>
                        <a:pt x="374142" y="0"/>
                        <a:pt x="374142" y="0"/>
                      </a:cubicBezTo>
                      <a:lnTo>
                        <a:pt x="374142" y="374142"/>
                      </a:lnTo>
                      <a:cubicBezTo>
                        <a:pt x="374142" y="374142"/>
                        <a:pt x="366082" y="374142"/>
                        <a:pt x="356140" y="374142"/>
                      </a:cubicBezTo>
                      <a:lnTo>
                        <a:pt x="18002" y="374142"/>
                      </a:lnTo>
                      <a:cubicBezTo>
                        <a:pt x="8060" y="374142"/>
                        <a:pt x="0" y="374142"/>
                        <a:pt x="0" y="374142"/>
                      </a:cubicBezTo>
                      <a:lnTo>
                        <a:pt x="0" y="0"/>
                      </a:lnTo>
                      <a:cubicBezTo>
                        <a:pt x="0" y="0"/>
                        <a:pt x="8060" y="0"/>
                        <a:pt x="180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F5ACFE3C-1743-C695-731F-8DA15FAA12FC}"/>
                    </a:ext>
                  </a:extLst>
                </p:cNvPr>
                <p:cNvSpPr/>
                <p:nvPr/>
              </p:nvSpPr>
              <p:spPr>
                <a:xfrm>
                  <a:off x="5928111" y="2982031"/>
                  <a:ext cx="617047" cy="617046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  <a:effectLst>
                  <a:outerShdw blurRad="127000" sx="102000" sy="102000" algn="ctr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sz="14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BAF74A-8C04-F887-1859-B84FF4D3B7C6}"/>
                  </a:ext>
                </a:extLst>
              </p:cNvPr>
              <p:cNvSpPr txBox="1"/>
              <p:nvPr/>
            </p:nvSpPr>
            <p:spPr>
              <a:xfrm>
                <a:off x="4438215" y="2476966"/>
                <a:ext cx="1663776" cy="87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Strengths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0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Strengths are internal factors that give a competitive advantage.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8320A1D-3391-F5DB-8C58-0F02ECD10964}"/>
                  </a:ext>
                </a:extLst>
              </p:cNvPr>
              <p:cNvSpPr txBox="1"/>
              <p:nvPr/>
            </p:nvSpPr>
            <p:spPr>
              <a:xfrm>
                <a:off x="6491454" y="5235788"/>
                <a:ext cx="1830154" cy="104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Opportunities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Opportunities are external factors that can be leveraged to increase performance.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0884DE-B59B-6A03-F336-83671B0049C3}"/>
                  </a:ext>
                </a:extLst>
              </p:cNvPr>
              <p:cNvSpPr txBox="1"/>
              <p:nvPr/>
            </p:nvSpPr>
            <p:spPr>
              <a:xfrm>
                <a:off x="6574717" y="2393305"/>
                <a:ext cx="1663776" cy="85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Weaknesses</a:t>
                </a:r>
                <a:endParaRPr lang="en-US" sz="10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0" i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Weaknesses are internal factors that hinder or limit performance.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287A68-4B72-7511-EAA7-6E504877280A}"/>
                  </a:ext>
                </a:extLst>
              </p:cNvPr>
              <p:cNvSpPr txBox="1"/>
              <p:nvPr/>
            </p:nvSpPr>
            <p:spPr>
              <a:xfrm>
                <a:off x="4355026" y="5235788"/>
                <a:ext cx="1830154" cy="85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Threats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Threats are external factors that can negatively impact performance, reputation.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A5C88B-2B1A-48B2-574F-E134B3040F27}"/>
                  </a:ext>
                </a:extLst>
              </p:cNvPr>
              <p:cNvSpPr txBox="1"/>
              <p:nvPr/>
            </p:nvSpPr>
            <p:spPr>
              <a:xfrm>
                <a:off x="4420802" y="1473239"/>
                <a:ext cx="1663776" cy="50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Helpful</a:t>
                </a:r>
              </a:p>
              <a:p>
                <a:pPr algn="ctr">
                  <a:spcAft>
                    <a:spcPts val="600"/>
                  </a:spcAft>
                  <a:defRPr/>
                </a:pPr>
                <a:r>
                  <a:rPr 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To achi</a:t>
                </a:r>
                <a:r>
                  <a:rPr 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eving the objective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B59CE30-835F-0DC2-B48E-8096EDFEF4A9}"/>
                  </a:ext>
                </a:extLst>
              </p:cNvPr>
              <p:cNvSpPr txBox="1"/>
              <p:nvPr/>
            </p:nvSpPr>
            <p:spPr>
              <a:xfrm>
                <a:off x="6574003" y="1473237"/>
                <a:ext cx="1663776" cy="50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Harmful</a:t>
                </a:r>
              </a:p>
              <a:p>
                <a:pPr algn="ctr">
                  <a:spcAft>
                    <a:spcPts val="600"/>
                  </a:spcAft>
                  <a:defRPr/>
                </a:pPr>
                <a:r>
                  <a:rPr 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Segoe UI" panose="020B0502040204020203" pitchFamily="34" charset="0"/>
                    <a:cs typeface="Segoe UI" panose="020B0502040204020203" pitchFamily="34" charset="0"/>
                  </a:rPr>
                  <a:t>To achi</a:t>
                </a:r>
                <a:r>
                  <a:rPr 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eving the objective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8BA0DF-3D70-5E19-77F6-32D3345F7E73}"/>
                  </a:ext>
                </a:extLst>
              </p:cNvPr>
              <p:cNvSpPr txBox="1"/>
              <p:nvPr/>
            </p:nvSpPr>
            <p:spPr>
              <a:xfrm rot="16200000">
                <a:off x="2928993" y="2885537"/>
                <a:ext cx="1663776" cy="65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Helpful</a:t>
                </a:r>
              </a:p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9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(Attributes of the </a:t>
                </a:r>
                <a:r>
                  <a:rPr 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Organization)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050D128-8577-5DEC-89C2-FF19044B4EFA}"/>
                  </a:ext>
                </a:extLst>
              </p:cNvPr>
              <p:cNvSpPr txBox="1"/>
              <p:nvPr/>
            </p:nvSpPr>
            <p:spPr>
              <a:xfrm rot="16200000">
                <a:off x="2928994" y="5040519"/>
                <a:ext cx="1663776" cy="652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External Origin</a:t>
                </a:r>
              </a:p>
              <a:p>
                <a:pPr algn="ctr">
                  <a:spcAft>
                    <a:spcPts val="600"/>
                  </a:spcAft>
                  <a:defRPr/>
                </a:pPr>
                <a:r>
                  <a:rPr kumimoji="0" lang="en-US" sz="9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(Attributes of the </a:t>
                </a:r>
                <a:r>
                  <a:rPr 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Environment)</a:t>
                </a:r>
                <a:endParaRPr kumimoji="0" lang="en-US" sz="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36" name="Picture 8" descr="Strength Icons - Free SVG &amp; PNG Strength Images - Noun Project">
              <a:extLst>
                <a:ext uri="{FF2B5EF4-FFF2-40B4-BE49-F238E27FC236}">
                  <a16:creationId xmlns:a16="http://schemas.microsoft.com/office/drawing/2014/main" id="{17A878E5-E450-B6C0-1923-B4A26680A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49" y="3539917"/>
              <a:ext cx="283246" cy="28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opportunity Icon - Free PNG &amp; SVG 3632601 - Noun Project">
              <a:extLst>
                <a:ext uri="{FF2B5EF4-FFF2-40B4-BE49-F238E27FC236}">
                  <a16:creationId xmlns:a16="http://schemas.microsoft.com/office/drawing/2014/main" id="{37C38581-1797-2130-9274-D9DBED201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549" y="4657529"/>
              <a:ext cx="289876" cy="28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DB0D240-ACFB-BE8D-8121-2CDCDA2191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96162" y="4690960"/>
              <a:ext cx="213792" cy="213992"/>
              <a:chOff x="325438" y="-827088"/>
              <a:chExt cx="8478838" cy="8486776"/>
            </a:xfrm>
            <a:solidFill>
              <a:schemeClr val="bg1"/>
            </a:solidFill>
          </p:grpSpPr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61657172-2571-144B-7C66-85D173D9E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913" y="2011362"/>
                <a:ext cx="368300" cy="3184525"/>
              </a:xfrm>
              <a:custGeom>
                <a:avLst/>
                <a:gdLst>
                  <a:gd name="T0" fmla="*/ 49 w 98"/>
                  <a:gd name="T1" fmla="*/ 848 h 848"/>
                  <a:gd name="T2" fmla="*/ 0 w 98"/>
                  <a:gd name="T3" fmla="*/ 799 h 848"/>
                  <a:gd name="T4" fmla="*/ 0 w 98"/>
                  <a:gd name="T5" fmla="*/ 49 h 848"/>
                  <a:gd name="T6" fmla="*/ 49 w 98"/>
                  <a:gd name="T7" fmla="*/ 0 h 848"/>
                  <a:gd name="T8" fmla="*/ 98 w 98"/>
                  <a:gd name="T9" fmla="*/ 49 h 848"/>
                  <a:gd name="T10" fmla="*/ 98 w 98"/>
                  <a:gd name="T11" fmla="*/ 799 h 848"/>
                  <a:gd name="T12" fmla="*/ 49 w 98"/>
                  <a:gd name="T13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848">
                    <a:moveTo>
                      <a:pt x="49" y="848"/>
                    </a:moveTo>
                    <a:cubicBezTo>
                      <a:pt x="22" y="848"/>
                      <a:pt x="0" y="826"/>
                      <a:pt x="0" y="79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2"/>
                      <a:pt x="22" y="0"/>
                      <a:pt x="49" y="0"/>
                    </a:cubicBezTo>
                    <a:cubicBezTo>
                      <a:pt x="76" y="0"/>
                      <a:pt x="98" y="22"/>
                      <a:pt x="98" y="49"/>
                    </a:cubicBezTo>
                    <a:cubicBezTo>
                      <a:pt x="98" y="799"/>
                      <a:pt x="98" y="799"/>
                      <a:pt x="98" y="799"/>
                    </a:cubicBezTo>
                    <a:cubicBezTo>
                      <a:pt x="98" y="826"/>
                      <a:pt x="76" y="848"/>
                      <a:pt x="49" y="8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4B5DB4ED-45E1-0868-E461-61CC7B75C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438" y="-827088"/>
                <a:ext cx="8478838" cy="8486776"/>
              </a:xfrm>
              <a:custGeom>
                <a:avLst/>
                <a:gdLst>
                  <a:gd name="T0" fmla="*/ 2209 w 2258"/>
                  <a:gd name="T1" fmla="*/ 2260 h 2260"/>
                  <a:gd name="T2" fmla="*/ 2207 w 2258"/>
                  <a:gd name="T3" fmla="*/ 2260 h 2260"/>
                  <a:gd name="T4" fmla="*/ 51 w 2258"/>
                  <a:gd name="T5" fmla="*/ 2260 h 2260"/>
                  <a:gd name="T6" fmla="*/ 9 w 2258"/>
                  <a:gd name="T7" fmla="*/ 2237 h 2260"/>
                  <a:gd name="T8" fmla="*/ 7 w 2258"/>
                  <a:gd name="T9" fmla="*/ 2189 h 2260"/>
                  <a:gd name="T10" fmla="*/ 1085 w 2258"/>
                  <a:gd name="T11" fmla="*/ 33 h 2260"/>
                  <a:gd name="T12" fmla="*/ 1173 w 2258"/>
                  <a:gd name="T13" fmla="*/ 33 h 2260"/>
                  <a:gd name="T14" fmla="*/ 2246 w 2258"/>
                  <a:gd name="T15" fmla="*/ 2178 h 2260"/>
                  <a:gd name="T16" fmla="*/ 2258 w 2258"/>
                  <a:gd name="T17" fmla="*/ 2211 h 2260"/>
                  <a:gd name="T18" fmla="*/ 2209 w 2258"/>
                  <a:gd name="T19" fmla="*/ 2260 h 2260"/>
                  <a:gd name="T20" fmla="*/ 130 w 2258"/>
                  <a:gd name="T21" fmla="*/ 2162 h 2260"/>
                  <a:gd name="T22" fmla="*/ 2128 w 2258"/>
                  <a:gd name="T23" fmla="*/ 2162 h 2260"/>
                  <a:gd name="T24" fmla="*/ 1129 w 2258"/>
                  <a:gd name="T25" fmla="*/ 164 h 2260"/>
                  <a:gd name="T26" fmla="*/ 130 w 2258"/>
                  <a:gd name="T27" fmla="*/ 2162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8" h="2260">
                    <a:moveTo>
                      <a:pt x="2209" y="2260"/>
                    </a:moveTo>
                    <a:cubicBezTo>
                      <a:pt x="2209" y="2260"/>
                      <a:pt x="2208" y="2260"/>
                      <a:pt x="2207" y="2260"/>
                    </a:cubicBezTo>
                    <a:cubicBezTo>
                      <a:pt x="51" y="2260"/>
                      <a:pt x="51" y="2260"/>
                      <a:pt x="51" y="2260"/>
                    </a:cubicBezTo>
                    <a:cubicBezTo>
                      <a:pt x="34" y="2260"/>
                      <a:pt x="18" y="2251"/>
                      <a:pt x="9" y="2237"/>
                    </a:cubicBezTo>
                    <a:cubicBezTo>
                      <a:pt x="1" y="2222"/>
                      <a:pt x="0" y="2204"/>
                      <a:pt x="7" y="2189"/>
                    </a:cubicBezTo>
                    <a:cubicBezTo>
                      <a:pt x="1085" y="33"/>
                      <a:pt x="1085" y="33"/>
                      <a:pt x="1085" y="33"/>
                    </a:cubicBezTo>
                    <a:cubicBezTo>
                      <a:pt x="1102" y="0"/>
                      <a:pt x="1156" y="0"/>
                      <a:pt x="1173" y="33"/>
                    </a:cubicBezTo>
                    <a:cubicBezTo>
                      <a:pt x="2246" y="2178"/>
                      <a:pt x="2246" y="2178"/>
                      <a:pt x="2246" y="2178"/>
                    </a:cubicBezTo>
                    <a:cubicBezTo>
                      <a:pt x="2253" y="2187"/>
                      <a:pt x="2258" y="2198"/>
                      <a:pt x="2258" y="2211"/>
                    </a:cubicBezTo>
                    <a:cubicBezTo>
                      <a:pt x="2258" y="2238"/>
                      <a:pt x="2236" y="2260"/>
                      <a:pt x="2209" y="2260"/>
                    </a:cubicBezTo>
                    <a:close/>
                    <a:moveTo>
                      <a:pt x="130" y="2162"/>
                    </a:moveTo>
                    <a:cubicBezTo>
                      <a:pt x="2128" y="2162"/>
                      <a:pt x="2128" y="2162"/>
                      <a:pt x="2128" y="2162"/>
                    </a:cubicBezTo>
                    <a:cubicBezTo>
                      <a:pt x="1129" y="164"/>
                      <a:pt x="1129" y="164"/>
                      <a:pt x="1129" y="164"/>
                    </a:cubicBezTo>
                    <a:lnTo>
                      <a:pt x="130" y="21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46">
                <a:extLst>
                  <a:ext uri="{FF2B5EF4-FFF2-40B4-BE49-F238E27FC236}">
                    <a16:creationId xmlns:a16="http://schemas.microsoft.com/office/drawing/2014/main" id="{4D05BB49-D4E0-9E36-10C8-5ABBA1F0B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763" y="5819775"/>
                <a:ext cx="736600" cy="7366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1D8D31F-3760-0DAB-7BFB-4ACAE34DCEB7}"/>
                </a:ext>
              </a:extLst>
            </p:cNvPr>
            <p:cNvGrpSpPr/>
            <p:nvPr/>
          </p:nvGrpSpPr>
          <p:grpSpPr>
            <a:xfrm>
              <a:off x="6788554" y="3560688"/>
              <a:ext cx="217368" cy="208096"/>
              <a:chOff x="6788554" y="3560688"/>
              <a:chExt cx="217368" cy="208096"/>
            </a:xfrm>
          </p:grpSpPr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C7B29289-2B83-7A7B-D710-99035E01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655" y="3574591"/>
                <a:ext cx="28035" cy="27503"/>
              </a:xfrm>
              <a:custGeom>
                <a:avLst/>
                <a:gdLst>
                  <a:gd name="T0" fmla="*/ 128 w 156"/>
                  <a:gd name="T1" fmla="*/ 153 h 153"/>
                  <a:gd name="T2" fmla="*/ 111 w 156"/>
                  <a:gd name="T3" fmla="*/ 146 h 153"/>
                  <a:gd name="T4" fmla="*/ 10 w 156"/>
                  <a:gd name="T5" fmla="*/ 45 h 153"/>
                  <a:gd name="T6" fmla="*/ 10 w 156"/>
                  <a:gd name="T7" fmla="*/ 10 h 153"/>
                  <a:gd name="T8" fmla="*/ 46 w 156"/>
                  <a:gd name="T9" fmla="*/ 10 h 153"/>
                  <a:gd name="T10" fmla="*/ 146 w 156"/>
                  <a:gd name="T11" fmla="*/ 110 h 153"/>
                  <a:gd name="T12" fmla="*/ 146 w 156"/>
                  <a:gd name="T13" fmla="*/ 146 h 153"/>
                  <a:gd name="T14" fmla="*/ 128 w 156"/>
                  <a:gd name="T1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153">
                    <a:moveTo>
                      <a:pt x="128" y="153"/>
                    </a:moveTo>
                    <a:cubicBezTo>
                      <a:pt x="122" y="153"/>
                      <a:pt x="115" y="151"/>
                      <a:pt x="111" y="146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0" y="35"/>
                      <a:pt x="0" y="19"/>
                      <a:pt x="10" y="10"/>
                    </a:cubicBezTo>
                    <a:cubicBezTo>
                      <a:pt x="20" y="0"/>
                      <a:pt x="36" y="0"/>
                      <a:pt x="46" y="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56" y="120"/>
                      <a:pt x="156" y="136"/>
                      <a:pt x="146" y="146"/>
                    </a:cubicBezTo>
                    <a:cubicBezTo>
                      <a:pt x="141" y="151"/>
                      <a:pt x="135" y="153"/>
                      <a:pt x="128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D9B873B8-8887-ED07-3FD1-C0F35908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9849" y="3560688"/>
                <a:ext cx="9193" cy="31682"/>
              </a:xfrm>
              <a:custGeom>
                <a:avLst/>
                <a:gdLst>
                  <a:gd name="T0" fmla="*/ 26 w 51"/>
                  <a:gd name="T1" fmla="*/ 176 h 176"/>
                  <a:gd name="T2" fmla="*/ 0 w 51"/>
                  <a:gd name="T3" fmla="*/ 151 h 176"/>
                  <a:gd name="T4" fmla="*/ 0 w 51"/>
                  <a:gd name="T5" fmla="*/ 25 h 176"/>
                  <a:gd name="T6" fmla="*/ 26 w 51"/>
                  <a:gd name="T7" fmla="*/ 0 h 176"/>
                  <a:gd name="T8" fmla="*/ 51 w 51"/>
                  <a:gd name="T9" fmla="*/ 25 h 176"/>
                  <a:gd name="T10" fmla="*/ 51 w 51"/>
                  <a:gd name="T11" fmla="*/ 151 h 176"/>
                  <a:gd name="T12" fmla="*/ 26 w 51"/>
                  <a:gd name="T13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76">
                    <a:moveTo>
                      <a:pt x="26" y="176"/>
                    </a:moveTo>
                    <a:cubicBezTo>
                      <a:pt x="12" y="176"/>
                      <a:pt x="0" y="165"/>
                      <a:pt x="0" y="15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39" y="0"/>
                      <a:pt x="51" y="11"/>
                      <a:pt x="51" y="25"/>
                    </a:cubicBezTo>
                    <a:cubicBezTo>
                      <a:pt x="51" y="151"/>
                      <a:pt x="51" y="151"/>
                      <a:pt x="51" y="151"/>
                    </a:cubicBezTo>
                    <a:cubicBezTo>
                      <a:pt x="51" y="165"/>
                      <a:pt x="39" y="176"/>
                      <a:pt x="26" y="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7A83B015-EEE7-0E01-0B9C-0B203C31F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359" y="3624051"/>
                <a:ext cx="31606" cy="9041"/>
              </a:xfrm>
              <a:custGeom>
                <a:avLst/>
                <a:gdLst>
                  <a:gd name="T0" fmla="*/ 151 w 176"/>
                  <a:gd name="T1" fmla="*/ 50 h 50"/>
                  <a:gd name="T2" fmla="*/ 25 w 176"/>
                  <a:gd name="T3" fmla="*/ 50 h 50"/>
                  <a:gd name="T4" fmla="*/ 0 w 176"/>
                  <a:gd name="T5" fmla="*/ 25 h 50"/>
                  <a:gd name="T6" fmla="*/ 25 w 176"/>
                  <a:gd name="T7" fmla="*/ 0 h 50"/>
                  <a:gd name="T8" fmla="*/ 151 w 176"/>
                  <a:gd name="T9" fmla="*/ 0 h 50"/>
                  <a:gd name="T10" fmla="*/ 176 w 176"/>
                  <a:gd name="T11" fmla="*/ 25 h 50"/>
                  <a:gd name="T12" fmla="*/ 151 w 176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50">
                    <a:moveTo>
                      <a:pt x="151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65" y="0"/>
                      <a:pt x="176" y="11"/>
                      <a:pt x="176" y="25"/>
                    </a:cubicBezTo>
                    <a:cubicBezTo>
                      <a:pt x="176" y="39"/>
                      <a:pt x="165" y="50"/>
                      <a:pt x="151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33E22F09-CD52-B1D9-AC50-FB3718204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554" y="3664926"/>
                <a:ext cx="103784" cy="103858"/>
              </a:xfrm>
              <a:custGeom>
                <a:avLst/>
                <a:gdLst>
                  <a:gd name="T0" fmla="*/ 254 w 577"/>
                  <a:gd name="T1" fmla="*/ 577 h 577"/>
                  <a:gd name="T2" fmla="*/ 112 w 577"/>
                  <a:gd name="T3" fmla="*/ 518 h 577"/>
                  <a:gd name="T4" fmla="*/ 59 w 577"/>
                  <a:gd name="T5" fmla="*/ 465 h 577"/>
                  <a:gd name="T6" fmla="*/ 0 w 577"/>
                  <a:gd name="T7" fmla="*/ 323 h 577"/>
                  <a:gd name="T8" fmla="*/ 59 w 577"/>
                  <a:gd name="T9" fmla="*/ 181 h 577"/>
                  <a:gd name="T10" fmla="*/ 230 w 577"/>
                  <a:gd name="T11" fmla="*/ 10 h 577"/>
                  <a:gd name="T12" fmla="*/ 265 w 577"/>
                  <a:gd name="T13" fmla="*/ 10 h 577"/>
                  <a:gd name="T14" fmla="*/ 265 w 577"/>
                  <a:gd name="T15" fmla="*/ 45 h 577"/>
                  <a:gd name="T16" fmla="*/ 94 w 577"/>
                  <a:gd name="T17" fmla="*/ 216 h 577"/>
                  <a:gd name="T18" fmla="*/ 50 w 577"/>
                  <a:gd name="T19" fmla="*/ 323 h 577"/>
                  <a:gd name="T20" fmla="*/ 94 w 577"/>
                  <a:gd name="T21" fmla="*/ 429 h 577"/>
                  <a:gd name="T22" fmla="*/ 147 w 577"/>
                  <a:gd name="T23" fmla="*/ 483 h 577"/>
                  <a:gd name="T24" fmla="*/ 361 w 577"/>
                  <a:gd name="T25" fmla="*/ 483 h 577"/>
                  <a:gd name="T26" fmla="*/ 532 w 577"/>
                  <a:gd name="T27" fmla="*/ 312 h 577"/>
                  <a:gd name="T28" fmla="*/ 567 w 577"/>
                  <a:gd name="T29" fmla="*/ 312 h 577"/>
                  <a:gd name="T30" fmla="*/ 567 w 577"/>
                  <a:gd name="T31" fmla="*/ 347 h 577"/>
                  <a:gd name="T32" fmla="*/ 396 w 577"/>
                  <a:gd name="T33" fmla="*/ 518 h 577"/>
                  <a:gd name="T34" fmla="*/ 254 w 577"/>
                  <a:gd name="T35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7" h="577">
                    <a:moveTo>
                      <a:pt x="254" y="577"/>
                    </a:moveTo>
                    <a:cubicBezTo>
                      <a:pt x="200" y="577"/>
                      <a:pt x="150" y="556"/>
                      <a:pt x="112" y="518"/>
                    </a:cubicBezTo>
                    <a:cubicBezTo>
                      <a:pt x="59" y="465"/>
                      <a:pt x="59" y="465"/>
                      <a:pt x="59" y="465"/>
                    </a:cubicBezTo>
                    <a:cubicBezTo>
                      <a:pt x="21" y="427"/>
                      <a:pt x="0" y="377"/>
                      <a:pt x="0" y="323"/>
                    </a:cubicBezTo>
                    <a:cubicBezTo>
                      <a:pt x="0" y="269"/>
                      <a:pt x="21" y="219"/>
                      <a:pt x="59" y="181"/>
                    </a:cubicBezTo>
                    <a:cubicBezTo>
                      <a:pt x="230" y="10"/>
                      <a:pt x="230" y="10"/>
                      <a:pt x="230" y="10"/>
                    </a:cubicBezTo>
                    <a:cubicBezTo>
                      <a:pt x="239" y="0"/>
                      <a:pt x="255" y="0"/>
                      <a:pt x="265" y="10"/>
                    </a:cubicBezTo>
                    <a:cubicBezTo>
                      <a:pt x="275" y="19"/>
                      <a:pt x="275" y="35"/>
                      <a:pt x="265" y="45"/>
                    </a:cubicBezTo>
                    <a:cubicBezTo>
                      <a:pt x="94" y="216"/>
                      <a:pt x="94" y="216"/>
                      <a:pt x="94" y="216"/>
                    </a:cubicBezTo>
                    <a:cubicBezTo>
                      <a:pt x="66" y="245"/>
                      <a:pt x="50" y="282"/>
                      <a:pt x="50" y="323"/>
                    </a:cubicBezTo>
                    <a:cubicBezTo>
                      <a:pt x="50" y="363"/>
                      <a:pt x="66" y="401"/>
                      <a:pt x="94" y="429"/>
                    </a:cubicBezTo>
                    <a:cubicBezTo>
                      <a:pt x="147" y="483"/>
                      <a:pt x="147" y="483"/>
                      <a:pt x="147" y="483"/>
                    </a:cubicBezTo>
                    <a:cubicBezTo>
                      <a:pt x="204" y="539"/>
                      <a:pt x="304" y="539"/>
                      <a:pt x="361" y="483"/>
                    </a:cubicBezTo>
                    <a:cubicBezTo>
                      <a:pt x="532" y="312"/>
                      <a:pt x="532" y="312"/>
                      <a:pt x="532" y="312"/>
                    </a:cubicBezTo>
                    <a:cubicBezTo>
                      <a:pt x="542" y="302"/>
                      <a:pt x="557" y="302"/>
                      <a:pt x="567" y="312"/>
                    </a:cubicBezTo>
                    <a:cubicBezTo>
                      <a:pt x="577" y="322"/>
                      <a:pt x="577" y="338"/>
                      <a:pt x="567" y="347"/>
                    </a:cubicBezTo>
                    <a:cubicBezTo>
                      <a:pt x="396" y="518"/>
                      <a:pt x="396" y="518"/>
                      <a:pt x="396" y="518"/>
                    </a:cubicBezTo>
                    <a:cubicBezTo>
                      <a:pt x="358" y="556"/>
                      <a:pt x="308" y="577"/>
                      <a:pt x="254" y="57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7217381A-B354-5D30-BB76-6E1ABB891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336" y="3624051"/>
                <a:ext cx="82586" cy="90334"/>
              </a:xfrm>
              <a:custGeom>
                <a:avLst/>
                <a:gdLst>
                  <a:gd name="T0" fmla="*/ 250 w 459"/>
                  <a:gd name="T1" fmla="*/ 502 h 502"/>
                  <a:gd name="T2" fmla="*/ 25 w 459"/>
                  <a:gd name="T3" fmla="*/ 502 h 502"/>
                  <a:gd name="T4" fmla="*/ 0 w 459"/>
                  <a:gd name="T5" fmla="*/ 477 h 502"/>
                  <a:gd name="T6" fmla="*/ 25 w 459"/>
                  <a:gd name="T7" fmla="*/ 452 h 502"/>
                  <a:gd name="T8" fmla="*/ 250 w 459"/>
                  <a:gd name="T9" fmla="*/ 452 h 502"/>
                  <a:gd name="T10" fmla="*/ 409 w 459"/>
                  <a:gd name="T11" fmla="*/ 305 h 502"/>
                  <a:gd name="T12" fmla="*/ 409 w 459"/>
                  <a:gd name="T13" fmla="*/ 205 h 502"/>
                  <a:gd name="T14" fmla="*/ 252 w 459"/>
                  <a:gd name="T15" fmla="*/ 50 h 502"/>
                  <a:gd name="T16" fmla="*/ 25 w 459"/>
                  <a:gd name="T17" fmla="*/ 50 h 502"/>
                  <a:gd name="T18" fmla="*/ 0 w 459"/>
                  <a:gd name="T19" fmla="*/ 25 h 502"/>
                  <a:gd name="T20" fmla="*/ 25 w 459"/>
                  <a:gd name="T21" fmla="*/ 0 h 502"/>
                  <a:gd name="T22" fmla="*/ 252 w 459"/>
                  <a:gd name="T23" fmla="*/ 0 h 502"/>
                  <a:gd name="T24" fmla="*/ 459 w 459"/>
                  <a:gd name="T25" fmla="*/ 205 h 502"/>
                  <a:gd name="T26" fmla="*/ 459 w 459"/>
                  <a:gd name="T27" fmla="*/ 305 h 502"/>
                  <a:gd name="T28" fmla="*/ 250 w 459"/>
                  <a:gd name="T29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9" h="502">
                    <a:moveTo>
                      <a:pt x="250" y="502"/>
                    </a:moveTo>
                    <a:cubicBezTo>
                      <a:pt x="25" y="502"/>
                      <a:pt x="25" y="502"/>
                      <a:pt x="25" y="502"/>
                    </a:cubicBezTo>
                    <a:cubicBezTo>
                      <a:pt x="12" y="502"/>
                      <a:pt x="0" y="491"/>
                      <a:pt x="0" y="477"/>
                    </a:cubicBezTo>
                    <a:cubicBezTo>
                      <a:pt x="0" y="463"/>
                      <a:pt x="12" y="452"/>
                      <a:pt x="25" y="452"/>
                    </a:cubicBezTo>
                    <a:cubicBezTo>
                      <a:pt x="250" y="452"/>
                      <a:pt x="250" y="452"/>
                      <a:pt x="250" y="452"/>
                    </a:cubicBezTo>
                    <a:cubicBezTo>
                      <a:pt x="336" y="452"/>
                      <a:pt x="409" y="385"/>
                      <a:pt x="409" y="305"/>
                    </a:cubicBezTo>
                    <a:cubicBezTo>
                      <a:pt x="409" y="205"/>
                      <a:pt x="409" y="205"/>
                      <a:pt x="409" y="205"/>
                    </a:cubicBezTo>
                    <a:cubicBezTo>
                      <a:pt x="409" y="122"/>
                      <a:pt x="335" y="50"/>
                      <a:pt x="252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2" y="50"/>
                      <a:pt x="0" y="39"/>
                      <a:pt x="0" y="25"/>
                    </a:cubicBezTo>
                    <a:cubicBezTo>
                      <a:pt x="0" y="11"/>
                      <a:pt x="12" y="0"/>
                      <a:pt x="25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362" y="0"/>
                      <a:pt x="459" y="96"/>
                      <a:pt x="459" y="205"/>
                    </a:cubicBezTo>
                    <a:cubicBezTo>
                      <a:pt x="459" y="305"/>
                      <a:pt x="459" y="305"/>
                      <a:pt x="459" y="305"/>
                    </a:cubicBezTo>
                    <a:cubicBezTo>
                      <a:pt x="459" y="412"/>
                      <a:pt x="363" y="502"/>
                      <a:pt x="250" y="5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78F3236-EEDB-8859-47A8-C47D8D47964A}"/>
                </a:ext>
              </a:extLst>
            </p:cNvPr>
            <p:cNvSpPr txBox="1"/>
            <p:nvPr/>
          </p:nvSpPr>
          <p:spPr>
            <a:xfrm>
              <a:off x="5957695" y="4108672"/>
              <a:ext cx="7608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SWOT</a:t>
              </a:r>
              <a:endParaRPr lang="en-IN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1A0760E-EBFD-CFB3-9F4F-6706B2B8DBDB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SWOT Analysis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6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50D944-AB42-FE98-7E5F-4C3A29EDA8EC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Plan Outline</a:t>
            </a:r>
            <a:endParaRPr lang="en-IN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E3701E-641C-712B-35AD-E2D8214DA50D}"/>
              </a:ext>
            </a:extLst>
          </p:cNvPr>
          <p:cNvGrpSpPr/>
          <p:nvPr/>
        </p:nvGrpSpPr>
        <p:grpSpPr>
          <a:xfrm>
            <a:off x="379737" y="1889544"/>
            <a:ext cx="11432527" cy="4547206"/>
            <a:chOff x="289711" y="1681319"/>
            <a:chExt cx="11432527" cy="45472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7FB24EA-30DB-0D5A-2B5F-433D32D361EB}"/>
                </a:ext>
              </a:extLst>
            </p:cNvPr>
            <p:cNvGrpSpPr/>
            <p:nvPr/>
          </p:nvGrpSpPr>
          <p:grpSpPr>
            <a:xfrm>
              <a:off x="289711" y="1681319"/>
              <a:ext cx="11432527" cy="4547206"/>
              <a:chOff x="289711" y="1681319"/>
              <a:chExt cx="11432527" cy="45472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BD7C766-ACC2-5593-D4DB-2C5BAD908AD7}"/>
                  </a:ext>
                </a:extLst>
              </p:cNvPr>
              <p:cNvGrpSpPr/>
              <p:nvPr/>
            </p:nvGrpSpPr>
            <p:grpSpPr>
              <a:xfrm>
                <a:off x="289711" y="1681319"/>
                <a:ext cx="11432527" cy="4547206"/>
                <a:chOff x="430038" y="1826171"/>
                <a:chExt cx="11432527" cy="4547206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5C31A9F-0F9D-1DE7-A6D9-7641F5CEEF3F}"/>
                    </a:ext>
                  </a:extLst>
                </p:cNvPr>
                <p:cNvGrpSpPr/>
                <p:nvPr/>
              </p:nvGrpSpPr>
              <p:grpSpPr>
                <a:xfrm>
                  <a:off x="3893740" y="1826171"/>
                  <a:ext cx="4684786" cy="4547206"/>
                  <a:chOff x="3753413" y="1702969"/>
                  <a:chExt cx="4684786" cy="4547206"/>
                </a:xfrm>
              </p:grpSpPr>
              <p:sp>
                <p:nvSpPr>
                  <p:cNvPr id="7" name="Freeform 4">
                    <a:extLst>
                      <a:ext uri="{FF2B5EF4-FFF2-40B4-BE49-F238E27FC236}">
                        <a16:creationId xmlns:a16="http://schemas.microsoft.com/office/drawing/2014/main" id="{05AF1634-39AF-DA0D-46DA-DD722C77C7F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9076" y="2180521"/>
                    <a:ext cx="3596878" cy="3591875"/>
                  </a:xfrm>
                  <a:custGeom>
                    <a:avLst/>
                    <a:gdLst>
                      <a:gd name="T0" fmla="*/ 1113 w 2225"/>
                      <a:gd name="T1" fmla="*/ 0 h 2225"/>
                      <a:gd name="T2" fmla="*/ 2225 w 2225"/>
                      <a:gd name="T3" fmla="*/ 1113 h 2225"/>
                      <a:gd name="T4" fmla="*/ 1113 w 2225"/>
                      <a:gd name="T5" fmla="*/ 2225 h 2225"/>
                      <a:gd name="T6" fmla="*/ 0 w 2225"/>
                      <a:gd name="T7" fmla="*/ 1113 h 2225"/>
                      <a:gd name="T8" fmla="*/ 1113 w 2225"/>
                      <a:gd name="T9" fmla="*/ 0 h 2225"/>
                      <a:gd name="T10" fmla="*/ 1113 w 2225"/>
                      <a:gd name="T11" fmla="*/ 176 h 2225"/>
                      <a:gd name="T12" fmla="*/ 2050 w 2225"/>
                      <a:gd name="T13" fmla="*/ 1113 h 2225"/>
                      <a:gd name="T14" fmla="*/ 1113 w 2225"/>
                      <a:gd name="T15" fmla="*/ 2050 h 2225"/>
                      <a:gd name="T16" fmla="*/ 175 w 2225"/>
                      <a:gd name="T17" fmla="*/ 1113 h 2225"/>
                      <a:gd name="T18" fmla="*/ 1113 w 2225"/>
                      <a:gd name="T19" fmla="*/ 176 h 2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225" h="2225">
                        <a:moveTo>
                          <a:pt x="1113" y="0"/>
                        </a:moveTo>
                        <a:cubicBezTo>
                          <a:pt x="1727" y="0"/>
                          <a:pt x="2225" y="498"/>
                          <a:pt x="2225" y="1113"/>
                        </a:cubicBezTo>
                        <a:cubicBezTo>
                          <a:pt x="2225" y="1727"/>
                          <a:pt x="1727" y="2225"/>
                          <a:pt x="1113" y="2225"/>
                        </a:cubicBezTo>
                        <a:cubicBezTo>
                          <a:pt x="498" y="2225"/>
                          <a:pt x="0" y="1727"/>
                          <a:pt x="0" y="1113"/>
                        </a:cubicBezTo>
                        <a:cubicBezTo>
                          <a:pt x="0" y="498"/>
                          <a:pt x="498" y="0"/>
                          <a:pt x="1113" y="0"/>
                        </a:cubicBezTo>
                        <a:close/>
                        <a:moveTo>
                          <a:pt x="1113" y="176"/>
                        </a:moveTo>
                        <a:cubicBezTo>
                          <a:pt x="1630" y="176"/>
                          <a:pt x="2050" y="595"/>
                          <a:pt x="2050" y="1113"/>
                        </a:cubicBezTo>
                        <a:cubicBezTo>
                          <a:pt x="2050" y="1630"/>
                          <a:pt x="1630" y="2050"/>
                          <a:pt x="1113" y="2050"/>
                        </a:cubicBezTo>
                        <a:cubicBezTo>
                          <a:pt x="595" y="2050"/>
                          <a:pt x="175" y="1630"/>
                          <a:pt x="175" y="1113"/>
                        </a:cubicBezTo>
                        <a:cubicBezTo>
                          <a:pt x="175" y="595"/>
                          <a:pt x="595" y="176"/>
                          <a:pt x="1113" y="176"/>
                        </a:cubicBez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Oswald" pitchFamily="2" charset="77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337E147F-8FA1-E543-4EC0-2B06342186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28333" y="4439741"/>
                    <a:ext cx="1809866" cy="1809864"/>
                  </a:xfrm>
                  <a:custGeom>
                    <a:avLst/>
                    <a:gdLst>
                      <a:gd name="connsiteX0" fmla="*/ 227620 w 2056075"/>
                      <a:gd name="connsiteY0" fmla="*/ 0 h 2056074"/>
                      <a:gd name="connsiteX1" fmla="*/ 1988540 w 2056075"/>
                      <a:gd name="connsiteY1" fmla="*/ 472747 h 2056074"/>
                      <a:gd name="connsiteX2" fmla="*/ 2056075 w 2056075"/>
                      <a:gd name="connsiteY2" fmla="*/ 727881 h 2056074"/>
                      <a:gd name="connsiteX3" fmla="*/ 1390728 w 2056075"/>
                      <a:gd name="connsiteY3" fmla="*/ 1393228 h 2056074"/>
                      <a:gd name="connsiteX4" fmla="*/ 1389961 w 2056075"/>
                      <a:gd name="connsiteY4" fmla="*/ 1392463 h 2056074"/>
                      <a:gd name="connsiteX5" fmla="*/ 1390726 w 2056075"/>
                      <a:gd name="connsiteY5" fmla="*/ 1393228 h 2056074"/>
                      <a:gd name="connsiteX6" fmla="*/ 725379 w 2056075"/>
                      <a:gd name="connsiteY6" fmla="*/ 2056074 h 2056074"/>
                      <a:gd name="connsiteX7" fmla="*/ 470246 w 2056075"/>
                      <a:gd name="connsiteY7" fmla="*/ 1988539 h 2056074"/>
                      <a:gd name="connsiteX8" fmla="*/ 0 w 2056075"/>
                      <a:gd name="connsiteY8" fmla="*/ 232623 h 2056074"/>
                      <a:gd name="connsiteX9" fmla="*/ 112559 w 2056075"/>
                      <a:gd name="connsiteY9" fmla="*/ 115061 h 2056074"/>
                      <a:gd name="connsiteX10" fmla="*/ 113797 w 2056075"/>
                      <a:gd name="connsiteY10" fmla="*/ 116299 h 2056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56075" h="2056074">
                        <a:moveTo>
                          <a:pt x="227620" y="0"/>
                        </a:moveTo>
                        <a:lnTo>
                          <a:pt x="1988540" y="472747"/>
                        </a:lnTo>
                        <a:lnTo>
                          <a:pt x="2056075" y="727881"/>
                        </a:lnTo>
                        <a:lnTo>
                          <a:pt x="1390728" y="1393228"/>
                        </a:lnTo>
                        <a:lnTo>
                          <a:pt x="1389961" y="1392463"/>
                        </a:lnTo>
                        <a:lnTo>
                          <a:pt x="1390726" y="1393228"/>
                        </a:lnTo>
                        <a:lnTo>
                          <a:pt x="725379" y="2056074"/>
                        </a:lnTo>
                        <a:lnTo>
                          <a:pt x="470246" y="1988539"/>
                        </a:lnTo>
                        <a:lnTo>
                          <a:pt x="0" y="232623"/>
                        </a:lnTo>
                        <a:lnTo>
                          <a:pt x="112559" y="115061"/>
                        </a:lnTo>
                        <a:lnTo>
                          <a:pt x="113797" y="11629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>
                      <a:latin typeface="Oswald" pitchFamily="2" charset="77"/>
                    </a:endParaRPr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4D750D8B-0287-75A1-9F3B-CE25E67EF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53413" y="1709134"/>
                    <a:ext cx="1804148" cy="1802072"/>
                  </a:xfrm>
                  <a:custGeom>
                    <a:avLst/>
                    <a:gdLst>
                      <a:gd name="connsiteX0" fmla="*/ 1324202 w 2049580"/>
                      <a:gd name="connsiteY0" fmla="*/ 0 h 2047223"/>
                      <a:gd name="connsiteX1" fmla="*/ 1579335 w 2049580"/>
                      <a:gd name="connsiteY1" fmla="*/ 67535 h 2047223"/>
                      <a:gd name="connsiteX2" fmla="*/ 2049580 w 2049580"/>
                      <a:gd name="connsiteY2" fmla="*/ 1825953 h 2047223"/>
                      <a:gd name="connsiteX3" fmla="*/ 1946469 w 2049580"/>
                      <a:gd name="connsiteY3" fmla="*/ 1931356 h 2047223"/>
                      <a:gd name="connsiteX4" fmla="*/ 1949794 w 2049580"/>
                      <a:gd name="connsiteY4" fmla="*/ 1934664 h 2047223"/>
                      <a:gd name="connsiteX5" fmla="*/ 1834362 w 2049580"/>
                      <a:gd name="connsiteY5" fmla="*/ 2047223 h 2047223"/>
                      <a:gd name="connsiteX6" fmla="*/ 67754 w 2049580"/>
                      <a:gd name="connsiteY6" fmla="*/ 1579479 h 2047223"/>
                      <a:gd name="connsiteX7" fmla="*/ 0 w 2049580"/>
                      <a:gd name="connsiteY7" fmla="*/ 1324345 h 2047223"/>
                      <a:gd name="connsiteX8" fmla="*/ 659990 w 2049580"/>
                      <a:gd name="connsiteY8" fmla="*/ 666481 h 2047223"/>
                      <a:gd name="connsiteX9" fmla="*/ 658854 w 2049580"/>
                      <a:gd name="connsiteY9" fmla="*/ 665347 h 2047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9580" h="2047223">
                        <a:moveTo>
                          <a:pt x="1324202" y="0"/>
                        </a:moveTo>
                        <a:lnTo>
                          <a:pt x="1579335" y="67535"/>
                        </a:lnTo>
                        <a:lnTo>
                          <a:pt x="2049580" y="1825953"/>
                        </a:lnTo>
                        <a:lnTo>
                          <a:pt x="1946469" y="1931356"/>
                        </a:lnTo>
                        <a:lnTo>
                          <a:pt x="1949794" y="1934664"/>
                        </a:lnTo>
                        <a:lnTo>
                          <a:pt x="1834362" y="2047223"/>
                        </a:lnTo>
                        <a:lnTo>
                          <a:pt x="67754" y="1579479"/>
                        </a:lnTo>
                        <a:lnTo>
                          <a:pt x="0" y="1324345"/>
                        </a:lnTo>
                        <a:lnTo>
                          <a:pt x="659990" y="666481"/>
                        </a:lnTo>
                        <a:lnTo>
                          <a:pt x="658854" y="6653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>
                      <a:latin typeface="Oswald" pitchFamily="2" charset="77"/>
                    </a:endParaRPr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BC5B5D11-1F32-9AE1-8A3C-B4B7FADA51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5344" y="4448697"/>
                    <a:ext cx="1801894" cy="1801478"/>
                  </a:xfrm>
                  <a:custGeom>
                    <a:avLst/>
                    <a:gdLst>
                      <a:gd name="connsiteX0" fmla="*/ 1828455 w 2047020"/>
                      <a:gd name="connsiteY0" fmla="*/ 0 h 2046549"/>
                      <a:gd name="connsiteX1" fmla="*/ 1933089 w 2047020"/>
                      <a:gd name="connsiteY1" fmla="*/ 106909 h 2046549"/>
                      <a:gd name="connsiteX2" fmla="*/ 1934461 w 2047020"/>
                      <a:gd name="connsiteY2" fmla="*/ 105536 h 2046549"/>
                      <a:gd name="connsiteX3" fmla="*/ 2047020 w 2047020"/>
                      <a:gd name="connsiteY3" fmla="*/ 223098 h 2046549"/>
                      <a:gd name="connsiteX4" fmla="*/ 1576775 w 2047020"/>
                      <a:gd name="connsiteY4" fmla="*/ 1979014 h 2046549"/>
                      <a:gd name="connsiteX5" fmla="*/ 1321642 w 2047020"/>
                      <a:gd name="connsiteY5" fmla="*/ 2046549 h 2046549"/>
                      <a:gd name="connsiteX6" fmla="*/ 665601 w 2047020"/>
                      <a:gd name="connsiteY6" fmla="*/ 1392975 h 2046549"/>
                      <a:gd name="connsiteX7" fmla="*/ 665348 w 2047020"/>
                      <a:gd name="connsiteY7" fmla="*/ 1393228 h 2046549"/>
                      <a:gd name="connsiteX8" fmla="*/ 0 w 2047020"/>
                      <a:gd name="connsiteY8" fmla="*/ 727881 h 2046549"/>
                      <a:gd name="connsiteX9" fmla="*/ 67535 w 2047020"/>
                      <a:gd name="connsiteY9" fmla="*/ 472747 h 2046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7020" h="2046549">
                        <a:moveTo>
                          <a:pt x="1828455" y="0"/>
                        </a:moveTo>
                        <a:lnTo>
                          <a:pt x="1933089" y="106909"/>
                        </a:lnTo>
                        <a:lnTo>
                          <a:pt x="1934461" y="105536"/>
                        </a:lnTo>
                        <a:lnTo>
                          <a:pt x="2047020" y="223098"/>
                        </a:lnTo>
                        <a:lnTo>
                          <a:pt x="1576775" y="1979014"/>
                        </a:lnTo>
                        <a:lnTo>
                          <a:pt x="1321642" y="2046549"/>
                        </a:lnTo>
                        <a:lnTo>
                          <a:pt x="665601" y="1392975"/>
                        </a:lnTo>
                        <a:lnTo>
                          <a:pt x="665348" y="1393228"/>
                        </a:lnTo>
                        <a:lnTo>
                          <a:pt x="0" y="727881"/>
                        </a:lnTo>
                        <a:lnTo>
                          <a:pt x="67535" y="4727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>
                      <a:latin typeface="Oswald" pitchFamily="2" charset="77"/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4E36385D-0886-E141-EE05-C57621ED66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28152" y="1702969"/>
                    <a:ext cx="1807198" cy="1804804"/>
                  </a:xfrm>
                  <a:custGeom>
                    <a:avLst/>
                    <a:gdLst>
                      <a:gd name="connsiteX0" fmla="*/ 725379 w 2053045"/>
                      <a:gd name="connsiteY0" fmla="*/ 0 h 2050326"/>
                      <a:gd name="connsiteX1" fmla="*/ 1387588 w 2053045"/>
                      <a:gd name="connsiteY1" fmla="*/ 662209 h 2050326"/>
                      <a:gd name="connsiteX2" fmla="*/ 1387698 w 2053045"/>
                      <a:gd name="connsiteY2" fmla="*/ 662100 h 2050326"/>
                      <a:gd name="connsiteX3" fmla="*/ 2053045 w 2053045"/>
                      <a:gd name="connsiteY3" fmla="*/ 1327448 h 2050326"/>
                      <a:gd name="connsiteX4" fmla="*/ 1985510 w 2053045"/>
                      <a:gd name="connsiteY4" fmla="*/ 1582582 h 2050326"/>
                      <a:gd name="connsiteX5" fmla="*/ 224590 w 2053045"/>
                      <a:gd name="connsiteY5" fmla="*/ 2050326 h 2050326"/>
                      <a:gd name="connsiteX6" fmla="*/ 112702 w 2053045"/>
                      <a:gd name="connsiteY6" fmla="*/ 1940870 h 2050326"/>
                      <a:gd name="connsiteX7" fmla="*/ 112559 w 2053045"/>
                      <a:gd name="connsiteY7" fmla="*/ 1941013 h 2050326"/>
                      <a:gd name="connsiteX8" fmla="*/ 0 w 2053045"/>
                      <a:gd name="connsiteY8" fmla="*/ 1825953 h 2050326"/>
                      <a:gd name="connsiteX9" fmla="*/ 470246 w 2053045"/>
                      <a:gd name="connsiteY9" fmla="*/ 67535 h 2050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53045" h="2050326">
                        <a:moveTo>
                          <a:pt x="725379" y="0"/>
                        </a:moveTo>
                        <a:lnTo>
                          <a:pt x="1387588" y="662209"/>
                        </a:lnTo>
                        <a:lnTo>
                          <a:pt x="1387698" y="662100"/>
                        </a:lnTo>
                        <a:lnTo>
                          <a:pt x="2053045" y="1327448"/>
                        </a:lnTo>
                        <a:lnTo>
                          <a:pt x="1985510" y="1582582"/>
                        </a:lnTo>
                        <a:lnTo>
                          <a:pt x="224590" y="2050326"/>
                        </a:lnTo>
                        <a:lnTo>
                          <a:pt x="112702" y="1940870"/>
                        </a:lnTo>
                        <a:lnTo>
                          <a:pt x="112559" y="1941013"/>
                        </a:lnTo>
                        <a:lnTo>
                          <a:pt x="0" y="1825953"/>
                        </a:lnTo>
                        <a:lnTo>
                          <a:pt x="470246" y="675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>
                      <a:latin typeface="Oswald" pitchFamily="2" charset="77"/>
                    </a:endParaRPr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077D1FAB-CAA7-816F-5430-B87AC66AD7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13463" y="2796587"/>
                    <a:ext cx="2368108" cy="2362246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Oswald" pitchFamily="2" charset="77"/>
                    </a:endParaRP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F992F6D-9C1F-0D19-9FEC-AFFA80C69D1A}"/>
                    </a:ext>
                  </a:extLst>
                </p:cNvPr>
                <p:cNvGrpSpPr/>
                <p:nvPr/>
              </p:nvGrpSpPr>
              <p:grpSpPr>
                <a:xfrm>
                  <a:off x="8916237" y="2393981"/>
                  <a:ext cx="2946328" cy="3411360"/>
                  <a:chOff x="8916237" y="2393981"/>
                  <a:chExt cx="2946328" cy="3411360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1D94F40-68D4-05D3-337A-FF6B4653913B}"/>
                      </a:ext>
                    </a:extLst>
                  </p:cNvPr>
                  <p:cNvSpPr txBox="1"/>
                  <p:nvPr/>
                </p:nvSpPr>
                <p:spPr>
                  <a:xfrm>
                    <a:off x="8916237" y="5020511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List of Actions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Enumerating tasks or steps to be taken to accomplish a goal.</a:t>
                    </a:r>
                    <a:endPara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159EA32-30A7-A4AE-D8BD-6ADB4E2F6A13}"/>
                      </a:ext>
                    </a:extLst>
                  </p:cNvPr>
                  <p:cNvSpPr txBox="1"/>
                  <p:nvPr/>
                </p:nvSpPr>
                <p:spPr>
                  <a:xfrm>
                    <a:off x="8916237" y="2393981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Make Schedule </a:t>
                    </a:r>
                  </a:p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Creating a timeline or timetable to organize and allocate tasks efficiently.</a:t>
                    </a:r>
                    <a:endPara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05089F9-7C54-D7B2-2D99-BD4A5D6674C7}"/>
                    </a:ext>
                  </a:extLst>
                </p:cNvPr>
                <p:cNvGrpSpPr/>
                <p:nvPr/>
              </p:nvGrpSpPr>
              <p:grpSpPr>
                <a:xfrm>
                  <a:off x="430038" y="2393981"/>
                  <a:ext cx="3126380" cy="3411360"/>
                  <a:chOff x="149383" y="2393981"/>
                  <a:chExt cx="3126380" cy="3411360"/>
                </a:xfrm>
              </p:grpSpPr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D4C2C49-C08E-9C42-825E-B52E90EEE636}"/>
                      </a:ext>
                    </a:extLst>
                  </p:cNvPr>
                  <p:cNvSpPr txBox="1"/>
                  <p:nvPr/>
                </p:nvSpPr>
                <p:spPr>
                  <a:xfrm>
                    <a:off x="329435" y="5020511"/>
                    <a:ext cx="2946328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Set Targets </a:t>
                    </a:r>
                  </a:p>
                  <a:p>
                    <a:pPr marL="0" marR="0" lvl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2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Establishing specific objectives or goals to be achieved within a timeframe.</a:t>
                    </a:r>
                    <a:endPara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0FA4B7A0-EFE4-4C9E-9F79-6A2FEB29E03A}"/>
                      </a:ext>
                    </a:extLst>
                  </p:cNvPr>
                  <p:cNvSpPr txBox="1"/>
                  <p:nvPr/>
                </p:nvSpPr>
                <p:spPr>
                  <a:xfrm>
                    <a:off x="149383" y="2393981"/>
                    <a:ext cx="3126380" cy="78483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spcAft>
                        <a:spcPts val="600"/>
                      </a:spcAft>
                    </a:pPr>
                    <a:r>
                      <a:rPr lang="en-IN" sz="16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Evaluate Performance</a:t>
                    </a:r>
                  </a:p>
                  <a:p>
                    <a:pPr marL="0" marR="0" lvl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Assessing and analyzing the effectiveness and quality of work or outcomes.</a:t>
                    </a:r>
                  </a:p>
                </p:txBody>
              </p:sp>
            </p:grpSp>
          </p:grpSp>
          <p:pic>
            <p:nvPicPr>
              <p:cNvPr id="2053" name="Picture 5" descr="Daily Schedule icon PNG and SVG Free Download">
                <a:extLst>
                  <a:ext uri="{FF2B5EF4-FFF2-40B4-BE49-F238E27FC236}">
                    <a16:creationId xmlns:a16="http://schemas.microsoft.com/office/drawing/2014/main" id="{E046940C-9914-46D5-B02B-E81FBD1194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6932" y="2371900"/>
                <a:ext cx="563402" cy="552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Clipboard, to do tasks, list, actions Icon in Stop virus outline">
                <a:extLst>
                  <a:ext uri="{FF2B5EF4-FFF2-40B4-BE49-F238E27FC236}">
                    <a16:creationId xmlns:a16="http://schemas.microsoft.com/office/drawing/2014/main" id="{3378E41D-B5B8-F376-8C77-FB007EF9E9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5301" y="4943408"/>
                <a:ext cx="598283" cy="598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7" name="Picture 9" descr="Target - Free marketing icons">
                <a:extLst>
                  <a:ext uri="{FF2B5EF4-FFF2-40B4-BE49-F238E27FC236}">
                    <a16:creationId xmlns:a16="http://schemas.microsoft.com/office/drawing/2014/main" id="{734BA6B8-275F-DC48-E0DB-873545E4F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7186" y="4950400"/>
                <a:ext cx="635348" cy="635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9" name="Picture 11" descr="Report - Free business and finance icons">
                <a:extLst>
                  <a:ext uri="{FF2B5EF4-FFF2-40B4-BE49-F238E27FC236}">
                    <a16:creationId xmlns:a16="http://schemas.microsoft.com/office/drawing/2014/main" id="{7B9C0591-5183-7355-FD2F-4D169C14F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4694" y="2352323"/>
                <a:ext cx="635348" cy="635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DD0E4D-D0FC-DB3D-BDB7-3735D9F3F9A6}"/>
                </a:ext>
              </a:extLst>
            </p:cNvPr>
            <p:cNvSpPr txBox="1"/>
            <p:nvPr/>
          </p:nvSpPr>
          <p:spPr>
            <a:xfrm>
              <a:off x="5277047" y="3632895"/>
              <a:ext cx="16409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Business Plan Outline</a:t>
              </a:r>
              <a:endParaRPr lang="en-I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14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3DEA53-EB35-F078-E941-8529878EC15F}"/>
              </a:ext>
            </a:extLst>
          </p:cNvPr>
          <p:cNvSpPr txBox="1"/>
          <p:nvPr/>
        </p:nvSpPr>
        <p:spPr>
          <a:xfrm>
            <a:off x="0" y="48529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</a:rPr>
              <a:t>Slide Template Ideas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A01958-11A6-AF87-32EE-49FFDD59887F}"/>
              </a:ext>
            </a:extLst>
          </p:cNvPr>
          <p:cNvSpPr txBox="1"/>
          <p:nvPr/>
        </p:nvSpPr>
        <p:spPr>
          <a:xfrm>
            <a:off x="0" y="12000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egoe UI" panose="020B0502040204020203" pitchFamily="34" charset="0"/>
                <a:cs typeface="Segoe UI" panose="020B0502040204020203" pitchFamily="34" charset="0"/>
              </a:rPr>
              <a:t>Key Decisions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DD8D4B-7215-0E4D-DC84-0EB36BF5D72C}"/>
              </a:ext>
            </a:extLst>
          </p:cNvPr>
          <p:cNvGrpSpPr/>
          <p:nvPr/>
        </p:nvGrpSpPr>
        <p:grpSpPr>
          <a:xfrm>
            <a:off x="2036589" y="1730687"/>
            <a:ext cx="8118821" cy="4642023"/>
            <a:chOff x="2033755" y="1679753"/>
            <a:chExt cx="8118821" cy="464202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4D1F8C-2643-E102-4A6E-FE6887785DF9}"/>
                </a:ext>
              </a:extLst>
            </p:cNvPr>
            <p:cNvGrpSpPr/>
            <p:nvPr/>
          </p:nvGrpSpPr>
          <p:grpSpPr>
            <a:xfrm>
              <a:off x="2033755" y="1679753"/>
              <a:ext cx="8118821" cy="4642023"/>
              <a:chOff x="2033755" y="1679753"/>
              <a:chExt cx="8118821" cy="464202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AA70FFB-7F80-106C-04EC-CE90CB579FC0}"/>
                  </a:ext>
                </a:extLst>
              </p:cNvPr>
              <p:cNvSpPr/>
              <p:nvPr/>
            </p:nvSpPr>
            <p:spPr>
              <a:xfrm>
                <a:off x="3618505" y="2163117"/>
                <a:ext cx="2162555" cy="629640"/>
              </a:xfrm>
              <a:custGeom>
                <a:avLst/>
                <a:gdLst>
                  <a:gd name="connsiteX0" fmla="*/ 2148096 w 2162555"/>
                  <a:gd name="connsiteY0" fmla="*/ 78897 h 629640"/>
                  <a:gd name="connsiteX1" fmla="*/ 2160849 w 2162555"/>
                  <a:gd name="connsiteY1" fmla="*/ -47 h 629640"/>
                  <a:gd name="connsiteX2" fmla="*/ 302027 w 2162555"/>
                  <a:gd name="connsiteY2" fmla="*/ -47 h 629640"/>
                  <a:gd name="connsiteX3" fmla="*/ 289273 w 2162555"/>
                  <a:gd name="connsiteY3" fmla="*/ 78897 h 629640"/>
                  <a:gd name="connsiteX4" fmla="*/ 27061 w 2162555"/>
                  <a:gd name="connsiteY4" fmla="*/ 593755 h 629640"/>
                  <a:gd name="connsiteX5" fmla="*/ -103 w 2162555"/>
                  <a:gd name="connsiteY5" fmla="*/ 629593 h 629640"/>
                  <a:gd name="connsiteX6" fmla="*/ 1858719 w 2162555"/>
                  <a:gd name="connsiteY6" fmla="*/ 629593 h 629640"/>
                  <a:gd name="connsiteX7" fmla="*/ 1885756 w 2162555"/>
                  <a:gd name="connsiteY7" fmla="*/ 593755 h 62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2555" h="629640">
                    <a:moveTo>
                      <a:pt x="2148096" y="78897"/>
                    </a:moveTo>
                    <a:cubicBezTo>
                      <a:pt x="2160696" y="54629"/>
                      <a:pt x="2165173" y="26954"/>
                      <a:pt x="2160849" y="-47"/>
                    </a:cubicBezTo>
                    <a:lnTo>
                      <a:pt x="302027" y="-47"/>
                    </a:lnTo>
                    <a:cubicBezTo>
                      <a:pt x="306350" y="26954"/>
                      <a:pt x="301874" y="54629"/>
                      <a:pt x="289273" y="78897"/>
                    </a:cubicBezTo>
                    <a:lnTo>
                      <a:pt x="27061" y="593755"/>
                    </a:lnTo>
                    <a:cubicBezTo>
                      <a:pt x="20149" y="607185"/>
                      <a:pt x="10954" y="619313"/>
                      <a:pt x="-103" y="629593"/>
                    </a:cubicBezTo>
                    <a:lnTo>
                      <a:pt x="1858719" y="629593"/>
                    </a:lnTo>
                    <a:cubicBezTo>
                      <a:pt x="1869776" y="619339"/>
                      <a:pt x="1878933" y="607210"/>
                      <a:pt x="1885756" y="5937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0448127-8C71-92E3-92C4-C887172466B8}"/>
                  </a:ext>
                </a:extLst>
              </p:cNvPr>
              <p:cNvSpPr/>
              <p:nvPr/>
            </p:nvSpPr>
            <p:spPr>
              <a:xfrm>
                <a:off x="2034521" y="1679753"/>
                <a:ext cx="1854362" cy="1845181"/>
              </a:xfrm>
              <a:custGeom>
                <a:avLst/>
                <a:gdLst>
                  <a:gd name="connsiteX0" fmla="*/ 1826708 w 1854362"/>
                  <a:gd name="connsiteY0" fmla="*/ 436639 h 1845181"/>
                  <a:gd name="connsiteX1" fmla="*/ 1418596 w 1854362"/>
                  <a:gd name="connsiteY1" fmla="*/ 28527 h 1845181"/>
                  <a:gd name="connsiteX2" fmla="*/ 1307003 w 1854362"/>
                  <a:gd name="connsiteY2" fmla="*/ 10544 h 1845181"/>
                  <a:gd name="connsiteX3" fmla="*/ 792654 w 1854362"/>
                  <a:gd name="connsiteY3" fmla="*/ 272884 h 1845181"/>
                  <a:gd name="connsiteX4" fmla="*/ 741640 w 1854362"/>
                  <a:gd name="connsiteY4" fmla="*/ 372744 h 1845181"/>
                  <a:gd name="connsiteX5" fmla="*/ 802984 w 1854362"/>
                  <a:gd name="connsiteY5" fmla="*/ 759429 h 1845181"/>
                  <a:gd name="connsiteX6" fmla="*/ 687055 w 1854362"/>
                  <a:gd name="connsiteY6" fmla="*/ 875359 h 1845181"/>
                  <a:gd name="connsiteX7" fmla="*/ 726846 w 1854362"/>
                  <a:gd name="connsiteY7" fmla="*/ 915150 h 1845181"/>
                  <a:gd name="connsiteX8" fmla="*/ -103 w 1854362"/>
                  <a:gd name="connsiteY8" fmla="*/ 1642099 h 1845181"/>
                  <a:gd name="connsiteX9" fmla="*/ 10227 w 1854362"/>
                  <a:gd name="connsiteY9" fmla="*/ 1845135 h 1845181"/>
                  <a:gd name="connsiteX10" fmla="*/ 198213 w 1854362"/>
                  <a:gd name="connsiteY10" fmla="*/ 1832381 h 1845181"/>
                  <a:gd name="connsiteX11" fmla="*/ 215176 w 1854362"/>
                  <a:gd name="connsiteY11" fmla="*/ 1791187 h 1845181"/>
                  <a:gd name="connsiteX12" fmla="*/ 275372 w 1854362"/>
                  <a:gd name="connsiteY12" fmla="*/ 1792718 h 1845181"/>
                  <a:gd name="connsiteX13" fmla="*/ 358780 w 1854362"/>
                  <a:gd name="connsiteY13" fmla="*/ 1709437 h 1845181"/>
                  <a:gd name="connsiteX14" fmla="*/ 342583 w 1854362"/>
                  <a:gd name="connsiteY14" fmla="*/ 1648986 h 1845181"/>
                  <a:gd name="connsiteX15" fmla="*/ 356994 w 1854362"/>
                  <a:gd name="connsiteY15" fmla="*/ 1634574 h 1845181"/>
                  <a:gd name="connsiteX16" fmla="*/ 417446 w 1854362"/>
                  <a:gd name="connsiteY16" fmla="*/ 1650771 h 1845181"/>
                  <a:gd name="connsiteX17" fmla="*/ 475730 w 1854362"/>
                  <a:gd name="connsiteY17" fmla="*/ 1592488 h 1845181"/>
                  <a:gd name="connsiteX18" fmla="*/ 474454 w 1854362"/>
                  <a:gd name="connsiteY18" fmla="*/ 1544662 h 1845181"/>
                  <a:gd name="connsiteX19" fmla="*/ 486570 w 1854362"/>
                  <a:gd name="connsiteY19" fmla="*/ 1532546 h 1845181"/>
                  <a:gd name="connsiteX20" fmla="*/ 534396 w 1854362"/>
                  <a:gd name="connsiteY20" fmla="*/ 1533822 h 1845181"/>
                  <a:gd name="connsiteX21" fmla="*/ 592679 w 1854362"/>
                  <a:gd name="connsiteY21" fmla="*/ 1475538 h 1845181"/>
                  <a:gd name="connsiteX22" fmla="*/ 576482 w 1854362"/>
                  <a:gd name="connsiteY22" fmla="*/ 1415087 h 1845181"/>
                  <a:gd name="connsiteX23" fmla="*/ 590894 w 1854362"/>
                  <a:gd name="connsiteY23" fmla="*/ 1400548 h 1845181"/>
                  <a:gd name="connsiteX24" fmla="*/ 651345 w 1854362"/>
                  <a:gd name="connsiteY24" fmla="*/ 1416745 h 1845181"/>
                  <a:gd name="connsiteX25" fmla="*/ 709629 w 1854362"/>
                  <a:gd name="connsiteY25" fmla="*/ 1358461 h 1845181"/>
                  <a:gd name="connsiteX26" fmla="*/ 708353 w 1854362"/>
                  <a:gd name="connsiteY26" fmla="*/ 1310636 h 1845181"/>
                  <a:gd name="connsiteX27" fmla="*/ 720469 w 1854362"/>
                  <a:gd name="connsiteY27" fmla="*/ 1298520 h 1845181"/>
                  <a:gd name="connsiteX28" fmla="*/ 768295 w 1854362"/>
                  <a:gd name="connsiteY28" fmla="*/ 1299795 h 1845181"/>
                  <a:gd name="connsiteX29" fmla="*/ 826578 w 1854362"/>
                  <a:gd name="connsiteY29" fmla="*/ 1241512 h 1845181"/>
                  <a:gd name="connsiteX30" fmla="*/ 809616 w 1854362"/>
                  <a:gd name="connsiteY30" fmla="*/ 1181443 h 1845181"/>
                  <a:gd name="connsiteX31" fmla="*/ 824155 w 1854362"/>
                  <a:gd name="connsiteY31" fmla="*/ 1167031 h 1845181"/>
                  <a:gd name="connsiteX32" fmla="*/ 884607 w 1854362"/>
                  <a:gd name="connsiteY32" fmla="*/ 1183228 h 1845181"/>
                  <a:gd name="connsiteX33" fmla="*/ 885372 w 1854362"/>
                  <a:gd name="connsiteY33" fmla="*/ 1182463 h 1845181"/>
                  <a:gd name="connsiteX34" fmla="*/ 887540 w 1854362"/>
                  <a:gd name="connsiteY34" fmla="*/ 1180295 h 1845181"/>
                  <a:gd name="connsiteX35" fmla="*/ 939829 w 1854362"/>
                  <a:gd name="connsiteY35" fmla="*/ 1127878 h 1845181"/>
                  <a:gd name="connsiteX36" fmla="*/ 939829 w 1854362"/>
                  <a:gd name="connsiteY36" fmla="*/ 1127878 h 1845181"/>
                  <a:gd name="connsiteX37" fmla="*/ 1026936 w 1854362"/>
                  <a:gd name="connsiteY37" fmla="*/ 1040772 h 1845181"/>
                  <a:gd name="connsiteX38" fmla="*/ 1481725 w 1854362"/>
                  <a:gd name="connsiteY38" fmla="*/ 1112829 h 1845181"/>
                  <a:gd name="connsiteX39" fmla="*/ 1581458 w 1854362"/>
                  <a:gd name="connsiteY39" fmla="*/ 1061815 h 1845181"/>
                  <a:gd name="connsiteX40" fmla="*/ 1843797 w 1854362"/>
                  <a:gd name="connsiteY40" fmla="*/ 546956 h 1845181"/>
                  <a:gd name="connsiteX41" fmla="*/ 1826708 w 1854362"/>
                  <a:gd name="connsiteY41" fmla="*/ 436639 h 1845181"/>
                  <a:gd name="connsiteX42" fmla="*/ 1555696 w 1854362"/>
                  <a:gd name="connsiteY42" fmla="*/ 478853 h 1845181"/>
                  <a:gd name="connsiteX43" fmla="*/ 1376598 w 1854362"/>
                  <a:gd name="connsiteY43" fmla="*/ 479402 h 1845181"/>
                  <a:gd name="connsiteX44" fmla="*/ 1376050 w 1854362"/>
                  <a:gd name="connsiteY44" fmla="*/ 300304 h 1845181"/>
                  <a:gd name="connsiteX45" fmla="*/ 1555147 w 1854362"/>
                  <a:gd name="connsiteY45" fmla="*/ 299754 h 1845181"/>
                  <a:gd name="connsiteX46" fmla="*/ 1555696 w 1854362"/>
                  <a:gd name="connsiteY46" fmla="*/ 300304 h 1845181"/>
                  <a:gd name="connsiteX47" fmla="*/ 1555696 w 1854362"/>
                  <a:gd name="connsiteY47" fmla="*/ 478853 h 184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854362" h="1845181">
                    <a:moveTo>
                      <a:pt x="1826708" y="436639"/>
                    </a:moveTo>
                    <a:lnTo>
                      <a:pt x="1418596" y="28527"/>
                    </a:lnTo>
                    <a:cubicBezTo>
                      <a:pt x="1389377" y="-1309"/>
                      <a:pt x="1344115" y="-8603"/>
                      <a:pt x="1307003" y="10544"/>
                    </a:cubicBezTo>
                    <a:lnTo>
                      <a:pt x="792654" y="272884"/>
                    </a:lnTo>
                    <a:cubicBezTo>
                      <a:pt x="755784" y="291578"/>
                      <a:pt x="735174" y="331914"/>
                      <a:pt x="741640" y="372744"/>
                    </a:cubicBezTo>
                    <a:lnTo>
                      <a:pt x="802984" y="759429"/>
                    </a:lnTo>
                    <a:lnTo>
                      <a:pt x="687055" y="875359"/>
                    </a:lnTo>
                    <a:lnTo>
                      <a:pt x="726846" y="915150"/>
                    </a:lnTo>
                    <a:lnTo>
                      <a:pt x="-103" y="1642099"/>
                    </a:lnTo>
                    <a:lnTo>
                      <a:pt x="10227" y="1845135"/>
                    </a:lnTo>
                    <a:lnTo>
                      <a:pt x="198213" y="1832381"/>
                    </a:lnTo>
                    <a:lnTo>
                      <a:pt x="215176" y="1791187"/>
                    </a:lnTo>
                    <a:lnTo>
                      <a:pt x="275372" y="1792718"/>
                    </a:lnTo>
                    <a:lnTo>
                      <a:pt x="358780" y="1709437"/>
                    </a:lnTo>
                    <a:lnTo>
                      <a:pt x="342583" y="1648986"/>
                    </a:lnTo>
                    <a:lnTo>
                      <a:pt x="356994" y="1634574"/>
                    </a:lnTo>
                    <a:lnTo>
                      <a:pt x="417446" y="1650771"/>
                    </a:lnTo>
                    <a:lnTo>
                      <a:pt x="475730" y="1592488"/>
                    </a:lnTo>
                    <a:lnTo>
                      <a:pt x="474454" y="1544662"/>
                    </a:lnTo>
                    <a:lnTo>
                      <a:pt x="486570" y="1532546"/>
                    </a:lnTo>
                    <a:lnTo>
                      <a:pt x="534396" y="1533822"/>
                    </a:lnTo>
                    <a:lnTo>
                      <a:pt x="592679" y="1475538"/>
                    </a:lnTo>
                    <a:lnTo>
                      <a:pt x="576482" y="1415087"/>
                    </a:lnTo>
                    <a:lnTo>
                      <a:pt x="590894" y="1400548"/>
                    </a:lnTo>
                    <a:lnTo>
                      <a:pt x="651345" y="1416745"/>
                    </a:lnTo>
                    <a:lnTo>
                      <a:pt x="709629" y="1358461"/>
                    </a:lnTo>
                    <a:lnTo>
                      <a:pt x="708353" y="1310636"/>
                    </a:lnTo>
                    <a:lnTo>
                      <a:pt x="720469" y="1298520"/>
                    </a:lnTo>
                    <a:lnTo>
                      <a:pt x="768295" y="1299795"/>
                    </a:lnTo>
                    <a:lnTo>
                      <a:pt x="826578" y="1241512"/>
                    </a:lnTo>
                    <a:lnTo>
                      <a:pt x="809616" y="1181443"/>
                    </a:lnTo>
                    <a:lnTo>
                      <a:pt x="824155" y="1167031"/>
                    </a:lnTo>
                    <a:lnTo>
                      <a:pt x="884607" y="1183228"/>
                    </a:lnTo>
                    <a:lnTo>
                      <a:pt x="885372" y="1182463"/>
                    </a:lnTo>
                    <a:lnTo>
                      <a:pt x="887540" y="1180295"/>
                    </a:lnTo>
                    <a:lnTo>
                      <a:pt x="939829" y="1127878"/>
                    </a:lnTo>
                    <a:lnTo>
                      <a:pt x="939829" y="1127878"/>
                    </a:lnTo>
                    <a:lnTo>
                      <a:pt x="1026936" y="1040772"/>
                    </a:lnTo>
                    <a:lnTo>
                      <a:pt x="1481725" y="1112829"/>
                    </a:lnTo>
                    <a:cubicBezTo>
                      <a:pt x="1522511" y="1119231"/>
                      <a:pt x="1562774" y="1098634"/>
                      <a:pt x="1581458" y="1061815"/>
                    </a:cubicBezTo>
                    <a:lnTo>
                      <a:pt x="1843797" y="546956"/>
                    </a:lnTo>
                    <a:cubicBezTo>
                      <a:pt x="1862545" y="510355"/>
                      <a:pt x="1855645" y="465854"/>
                      <a:pt x="1826708" y="436639"/>
                    </a:cubicBezTo>
                    <a:close/>
                    <a:moveTo>
                      <a:pt x="1555696" y="478853"/>
                    </a:moveTo>
                    <a:cubicBezTo>
                      <a:pt x="1506391" y="528461"/>
                      <a:pt x="1426209" y="528707"/>
                      <a:pt x="1376598" y="479402"/>
                    </a:cubicBezTo>
                    <a:cubicBezTo>
                      <a:pt x="1326987" y="430097"/>
                      <a:pt x="1326745" y="349912"/>
                      <a:pt x="1376050" y="300304"/>
                    </a:cubicBezTo>
                    <a:cubicBezTo>
                      <a:pt x="1425355" y="250695"/>
                      <a:pt x="1505536" y="250449"/>
                      <a:pt x="1555147" y="299754"/>
                    </a:cubicBezTo>
                    <a:cubicBezTo>
                      <a:pt x="1555326" y="299936"/>
                      <a:pt x="1555517" y="300120"/>
                      <a:pt x="1555696" y="300304"/>
                    </a:cubicBezTo>
                    <a:cubicBezTo>
                      <a:pt x="1604784" y="349697"/>
                      <a:pt x="1604784" y="429460"/>
                      <a:pt x="1555696" y="4788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01FEF72-38EB-0FAA-C805-2B52724B2DA5}"/>
                  </a:ext>
                </a:extLst>
              </p:cNvPr>
              <p:cNvSpPr/>
              <p:nvPr/>
            </p:nvSpPr>
            <p:spPr>
              <a:xfrm>
                <a:off x="7990021" y="2163117"/>
                <a:ext cx="2162555" cy="629640"/>
              </a:xfrm>
              <a:custGeom>
                <a:avLst/>
                <a:gdLst>
                  <a:gd name="connsiteX0" fmla="*/ 2148096 w 2162555"/>
                  <a:gd name="connsiteY0" fmla="*/ 78897 h 629640"/>
                  <a:gd name="connsiteX1" fmla="*/ 2160849 w 2162555"/>
                  <a:gd name="connsiteY1" fmla="*/ -47 h 629640"/>
                  <a:gd name="connsiteX2" fmla="*/ 302027 w 2162555"/>
                  <a:gd name="connsiteY2" fmla="*/ -47 h 629640"/>
                  <a:gd name="connsiteX3" fmla="*/ 289273 w 2162555"/>
                  <a:gd name="connsiteY3" fmla="*/ 78897 h 629640"/>
                  <a:gd name="connsiteX4" fmla="*/ 27062 w 2162555"/>
                  <a:gd name="connsiteY4" fmla="*/ 593755 h 629640"/>
                  <a:gd name="connsiteX5" fmla="*/ -103 w 2162555"/>
                  <a:gd name="connsiteY5" fmla="*/ 629593 h 629640"/>
                  <a:gd name="connsiteX6" fmla="*/ 1858719 w 2162555"/>
                  <a:gd name="connsiteY6" fmla="*/ 629593 h 629640"/>
                  <a:gd name="connsiteX7" fmla="*/ 1885756 w 2162555"/>
                  <a:gd name="connsiteY7" fmla="*/ 593755 h 62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2555" h="629640">
                    <a:moveTo>
                      <a:pt x="2148096" y="78897"/>
                    </a:moveTo>
                    <a:cubicBezTo>
                      <a:pt x="2160697" y="54629"/>
                      <a:pt x="2165173" y="26954"/>
                      <a:pt x="2160849" y="-47"/>
                    </a:cubicBezTo>
                    <a:lnTo>
                      <a:pt x="302027" y="-47"/>
                    </a:lnTo>
                    <a:cubicBezTo>
                      <a:pt x="306350" y="26954"/>
                      <a:pt x="301874" y="54629"/>
                      <a:pt x="289273" y="78897"/>
                    </a:cubicBezTo>
                    <a:lnTo>
                      <a:pt x="27062" y="593755"/>
                    </a:lnTo>
                    <a:cubicBezTo>
                      <a:pt x="20149" y="607185"/>
                      <a:pt x="10954" y="619313"/>
                      <a:pt x="-103" y="629593"/>
                    </a:cubicBezTo>
                    <a:lnTo>
                      <a:pt x="1858719" y="629593"/>
                    </a:lnTo>
                    <a:cubicBezTo>
                      <a:pt x="1869776" y="619339"/>
                      <a:pt x="1878933" y="607210"/>
                      <a:pt x="1885756" y="5937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D297230-72D8-9B6B-5C6F-112E957392E8}"/>
                  </a:ext>
                </a:extLst>
              </p:cNvPr>
              <p:cNvSpPr/>
              <p:nvPr/>
            </p:nvSpPr>
            <p:spPr>
              <a:xfrm>
                <a:off x="6406037" y="1680355"/>
                <a:ext cx="1854739" cy="1844580"/>
              </a:xfrm>
              <a:custGeom>
                <a:avLst/>
                <a:gdLst>
                  <a:gd name="connsiteX0" fmla="*/ 1826708 w 1854739"/>
                  <a:gd name="connsiteY0" fmla="*/ 436037 h 1844580"/>
                  <a:gd name="connsiteX1" fmla="*/ 1418596 w 1854739"/>
                  <a:gd name="connsiteY1" fmla="*/ 27925 h 1844580"/>
                  <a:gd name="connsiteX2" fmla="*/ 1308023 w 1854739"/>
                  <a:gd name="connsiteY2" fmla="*/ 10325 h 1844580"/>
                  <a:gd name="connsiteX3" fmla="*/ 792654 w 1854739"/>
                  <a:gd name="connsiteY3" fmla="*/ 272282 h 1844580"/>
                  <a:gd name="connsiteX4" fmla="*/ 741640 w 1854739"/>
                  <a:gd name="connsiteY4" fmla="*/ 372142 h 1844580"/>
                  <a:gd name="connsiteX5" fmla="*/ 802984 w 1854739"/>
                  <a:gd name="connsiteY5" fmla="*/ 758828 h 1844580"/>
                  <a:gd name="connsiteX6" fmla="*/ 687055 w 1854739"/>
                  <a:gd name="connsiteY6" fmla="*/ 874757 h 1844580"/>
                  <a:gd name="connsiteX7" fmla="*/ 726846 w 1854739"/>
                  <a:gd name="connsiteY7" fmla="*/ 914548 h 1844580"/>
                  <a:gd name="connsiteX8" fmla="*/ -103 w 1854739"/>
                  <a:gd name="connsiteY8" fmla="*/ 1641497 h 1844580"/>
                  <a:gd name="connsiteX9" fmla="*/ 10227 w 1854739"/>
                  <a:gd name="connsiteY9" fmla="*/ 1844533 h 1844580"/>
                  <a:gd name="connsiteX10" fmla="*/ 198213 w 1854739"/>
                  <a:gd name="connsiteY10" fmla="*/ 1831779 h 1844580"/>
                  <a:gd name="connsiteX11" fmla="*/ 215176 w 1854739"/>
                  <a:gd name="connsiteY11" fmla="*/ 1790586 h 1844580"/>
                  <a:gd name="connsiteX12" fmla="*/ 275372 w 1854739"/>
                  <a:gd name="connsiteY12" fmla="*/ 1792116 h 1844580"/>
                  <a:gd name="connsiteX13" fmla="*/ 358780 w 1854739"/>
                  <a:gd name="connsiteY13" fmla="*/ 1708836 h 1844580"/>
                  <a:gd name="connsiteX14" fmla="*/ 342583 w 1854739"/>
                  <a:gd name="connsiteY14" fmla="*/ 1648384 h 1844580"/>
                  <a:gd name="connsiteX15" fmla="*/ 356994 w 1854739"/>
                  <a:gd name="connsiteY15" fmla="*/ 1633973 h 1844580"/>
                  <a:gd name="connsiteX16" fmla="*/ 417446 w 1854739"/>
                  <a:gd name="connsiteY16" fmla="*/ 1650170 h 1844580"/>
                  <a:gd name="connsiteX17" fmla="*/ 475730 w 1854739"/>
                  <a:gd name="connsiteY17" fmla="*/ 1591886 h 1844580"/>
                  <a:gd name="connsiteX18" fmla="*/ 474454 w 1854739"/>
                  <a:gd name="connsiteY18" fmla="*/ 1544061 h 1844580"/>
                  <a:gd name="connsiteX19" fmla="*/ 486570 w 1854739"/>
                  <a:gd name="connsiteY19" fmla="*/ 1531945 h 1844580"/>
                  <a:gd name="connsiteX20" fmla="*/ 534396 w 1854739"/>
                  <a:gd name="connsiteY20" fmla="*/ 1533220 h 1844580"/>
                  <a:gd name="connsiteX21" fmla="*/ 592679 w 1854739"/>
                  <a:gd name="connsiteY21" fmla="*/ 1474937 h 1844580"/>
                  <a:gd name="connsiteX22" fmla="*/ 576482 w 1854739"/>
                  <a:gd name="connsiteY22" fmla="*/ 1414485 h 1844580"/>
                  <a:gd name="connsiteX23" fmla="*/ 590894 w 1854739"/>
                  <a:gd name="connsiteY23" fmla="*/ 1399946 h 1844580"/>
                  <a:gd name="connsiteX24" fmla="*/ 651345 w 1854739"/>
                  <a:gd name="connsiteY24" fmla="*/ 1416143 h 1844580"/>
                  <a:gd name="connsiteX25" fmla="*/ 709629 w 1854739"/>
                  <a:gd name="connsiteY25" fmla="*/ 1357860 h 1844580"/>
                  <a:gd name="connsiteX26" fmla="*/ 708353 w 1854739"/>
                  <a:gd name="connsiteY26" fmla="*/ 1310034 h 1844580"/>
                  <a:gd name="connsiteX27" fmla="*/ 720469 w 1854739"/>
                  <a:gd name="connsiteY27" fmla="*/ 1297918 h 1844580"/>
                  <a:gd name="connsiteX28" fmla="*/ 768295 w 1854739"/>
                  <a:gd name="connsiteY28" fmla="*/ 1299193 h 1844580"/>
                  <a:gd name="connsiteX29" fmla="*/ 826578 w 1854739"/>
                  <a:gd name="connsiteY29" fmla="*/ 1240910 h 1844580"/>
                  <a:gd name="connsiteX30" fmla="*/ 810381 w 1854739"/>
                  <a:gd name="connsiteY30" fmla="*/ 1180458 h 1844580"/>
                  <a:gd name="connsiteX31" fmla="*/ 824920 w 1854739"/>
                  <a:gd name="connsiteY31" fmla="*/ 1166047 h 1844580"/>
                  <a:gd name="connsiteX32" fmla="*/ 885372 w 1854739"/>
                  <a:gd name="connsiteY32" fmla="*/ 1182244 h 1844580"/>
                  <a:gd name="connsiteX33" fmla="*/ 886137 w 1854739"/>
                  <a:gd name="connsiteY33" fmla="*/ 1181479 h 1844580"/>
                  <a:gd name="connsiteX34" fmla="*/ 888305 w 1854739"/>
                  <a:gd name="connsiteY34" fmla="*/ 1179311 h 1844580"/>
                  <a:gd name="connsiteX35" fmla="*/ 940594 w 1854739"/>
                  <a:gd name="connsiteY35" fmla="*/ 1126894 h 1844580"/>
                  <a:gd name="connsiteX36" fmla="*/ 940594 w 1854739"/>
                  <a:gd name="connsiteY36" fmla="*/ 1126894 h 1844580"/>
                  <a:gd name="connsiteX37" fmla="*/ 1027701 w 1854739"/>
                  <a:gd name="connsiteY37" fmla="*/ 1039787 h 1844580"/>
                  <a:gd name="connsiteX38" fmla="*/ 1482491 w 1854739"/>
                  <a:gd name="connsiteY38" fmla="*/ 1111845 h 1844580"/>
                  <a:gd name="connsiteX39" fmla="*/ 1582223 w 1854739"/>
                  <a:gd name="connsiteY39" fmla="*/ 1060831 h 1844580"/>
                  <a:gd name="connsiteX40" fmla="*/ 1844562 w 1854739"/>
                  <a:gd name="connsiteY40" fmla="*/ 545972 h 1844580"/>
                  <a:gd name="connsiteX41" fmla="*/ 1826708 w 1854739"/>
                  <a:gd name="connsiteY41" fmla="*/ 436037 h 1844580"/>
                  <a:gd name="connsiteX42" fmla="*/ 1555696 w 1854739"/>
                  <a:gd name="connsiteY42" fmla="*/ 478251 h 1844580"/>
                  <a:gd name="connsiteX43" fmla="*/ 1376598 w 1854739"/>
                  <a:gd name="connsiteY43" fmla="*/ 478801 h 1844580"/>
                  <a:gd name="connsiteX44" fmla="*/ 1376050 w 1854739"/>
                  <a:gd name="connsiteY44" fmla="*/ 299702 h 1844580"/>
                  <a:gd name="connsiteX45" fmla="*/ 1555147 w 1854739"/>
                  <a:gd name="connsiteY45" fmla="*/ 299152 h 1844580"/>
                  <a:gd name="connsiteX46" fmla="*/ 1555696 w 1854739"/>
                  <a:gd name="connsiteY46" fmla="*/ 299702 h 1844580"/>
                  <a:gd name="connsiteX47" fmla="*/ 1555696 w 1854739"/>
                  <a:gd name="connsiteY47" fmla="*/ 478251 h 184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854739" h="1844580">
                    <a:moveTo>
                      <a:pt x="1826708" y="436037"/>
                    </a:moveTo>
                    <a:lnTo>
                      <a:pt x="1418596" y="27925"/>
                    </a:lnTo>
                    <a:cubicBezTo>
                      <a:pt x="1389454" y="-1303"/>
                      <a:pt x="1344791" y="-8412"/>
                      <a:pt x="1308023" y="10325"/>
                    </a:cubicBezTo>
                    <a:lnTo>
                      <a:pt x="792654" y="272282"/>
                    </a:lnTo>
                    <a:cubicBezTo>
                      <a:pt x="755784" y="290976"/>
                      <a:pt x="735174" y="331313"/>
                      <a:pt x="741640" y="372142"/>
                    </a:cubicBezTo>
                    <a:lnTo>
                      <a:pt x="802984" y="758828"/>
                    </a:lnTo>
                    <a:lnTo>
                      <a:pt x="687055" y="874757"/>
                    </a:lnTo>
                    <a:lnTo>
                      <a:pt x="726846" y="914548"/>
                    </a:lnTo>
                    <a:lnTo>
                      <a:pt x="-103" y="1641497"/>
                    </a:lnTo>
                    <a:lnTo>
                      <a:pt x="10227" y="1844533"/>
                    </a:lnTo>
                    <a:lnTo>
                      <a:pt x="198213" y="1831779"/>
                    </a:lnTo>
                    <a:lnTo>
                      <a:pt x="215176" y="1790586"/>
                    </a:lnTo>
                    <a:lnTo>
                      <a:pt x="275372" y="1792116"/>
                    </a:lnTo>
                    <a:lnTo>
                      <a:pt x="358780" y="1708836"/>
                    </a:lnTo>
                    <a:lnTo>
                      <a:pt x="342583" y="1648384"/>
                    </a:lnTo>
                    <a:lnTo>
                      <a:pt x="356994" y="1633973"/>
                    </a:lnTo>
                    <a:lnTo>
                      <a:pt x="417446" y="1650170"/>
                    </a:lnTo>
                    <a:lnTo>
                      <a:pt x="475730" y="1591886"/>
                    </a:lnTo>
                    <a:lnTo>
                      <a:pt x="474454" y="1544061"/>
                    </a:lnTo>
                    <a:lnTo>
                      <a:pt x="486570" y="1531945"/>
                    </a:lnTo>
                    <a:lnTo>
                      <a:pt x="534396" y="1533220"/>
                    </a:lnTo>
                    <a:lnTo>
                      <a:pt x="592679" y="1474937"/>
                    </a:lnTo>
                    <a:lnTo>
                      <a:pt x="576482" y="1414485"/>
                    </a:lnTo>
                    <a:lnTo>
                      <a:pt x="590894" y="1399946"/>
                    </a:lnTo>
                    <a:lnTo>
                      <a:pt x="651345" y="1416143"/>
                    </a:lnTo>
                    <a:lnTo>
                      <a:pt x="709629" y="1357860"/>
                    </a:lnTo>
                    <a:lnTo>
                      <a:pt x="708353" y="1310034"/>
                    </a:lnTo>
                    <a:lnTo>
                      <a:pt x="720469" y="1297918"/>
                    </a:lnTo>
                    <a:lnTo>
                      <a:pt x="768295" y="1299193"/>
                    </a:lnTo>
                    <a:lnTo>
                      <a:pt x="826578" y="1240910"/>
                    </a:lnTo>
                    <a:lnTo>
                      <a:pt x="810381" y="1180458"/>
                    </a:lnTo>
                    <a:lnTo>
                      <a:pt x="824920" y="1166047"/>
                    </a:lnTo>
                    <a:lnTo>
                      <a:pt x="885372" y="1182244"/>
                    </a:lnTo>
                    <a:lnTo>
                      <a:pt x="886137" y="1181479"/>
                    </a:lnTo>
                    <a:lnTo>
                      <a:pt x="888305" y="1179311"/>
                    </a:lnTo>
                    <a:lnTo>
                      <a:pt x="940594" y="1126894"/>
                    </a:lnTo>
                    <a:lnTo>
                      <a:pt x="940594" y="1126894"/>
                    </a:lnTo>
                    <a:lnTo>
                      <a:pt x="1027701" y="1039787"/>
                    </a:lnTo>
                    <a:lnTo>
                      <a:pt x="1482491" y="1111845"/>
                    </a:lnTo>
                    <a:cubicBezTo>
                      <a:pt x="1523264" y="1118158"/>
                      <a:pt x="1563488" y="1097586"/>
                      <a:pt x="1582223" y="1060831"/>
                    </a:cubicBezTo>
                    <a:lnTo>
                      <a:pt x="1844562" y="545972"/>
                    </a:lnTo>
                    <a:cubicBezTo>
                      <a:pt x="1862927" y="509308"/>
                      <a:pt x="1855722" y="465005"/>
                      <a:pt x="1826708" y="436037"/>
                    </a:cubicBezTo>
                    <a:close/>
                    <a:moveTo>
                      <a:pt x="1555696" y="478251"/>
                    </a:moveTo>
                    <a:cubicBezTo>
                      <a:pt x="1506391" y="527860"/>
                      <a:pt x="1426210" y="528106"/>
                      <a:pt x="1376598" y="478801"/>
                    </a:cubicBezTo>
                    <a:cubicBezTo>
                      <a:pt x="1326987" y="429496"/>
                      <a:pt x="1326745" y="349311"/>
                      <a:pt x="1376050" y="299702"/>
                    </a:cubicBezTo>
                    <a:cubicBezTo>
                      <a:pt x="1425355" y="250093"/>
                      <a:pt x="1505536" y="249847"/>
                      <a:pt x="1555147" y="299152"/>
                    </a:cubicBezTo>
                    <a:cubicBezTo>
                      <a:pt x="1555326" y="299335"/>
                      <a:pt x="1555517" y="299518"/>
                      <a:pt x="1555696" y="299702"/>
                    </a:cubicBezTo>
                    <a:cubicBezTo>
                      <a:pt x="1604784" y="349095"/>
                      <a:pt x="1604784" y="428858"/>
                      <a:pt x="1555696" y="478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B749DE6-20D7-21F3-E7AE-C6745214857C}"/>
                  </a:ext>
                </a:extLst>
              </p:cNvPr>
              <p:cNvSpPr/>
              <p:nvPr/>
            </p:nvSpPr>
            <p:spPr>
              <a:xfrm>
                <a:off x="3618505" y="3561665"/>
                <a:ext cx="2162555" cy="629640"/>
              </a:xfrm>
              <a:custGeom>
                <a:avLst/>
                <a:gdLst>
                  <a:gd name="connsiteX0" fmla="*/ 2148096 w 2162555"/>
                  <a:gd name="connsiteY0" fmla="*/ 78897 h 629640"/>
                  <a:gd name="connsiteX1" fmla="*/ 2160849 w 2162555"/>
                  <a:gd name="connsiteY1" fmla="*/ -47 h 629640"/>
                  <a:gd name="connsiteX2" fmla="*/ 302027 w 2162555"/>
                  <a:gd name="connsiteY2" fmla="*/ -47 h 629640"/>
                  <a:gd name="connsiteX3" fmla="*/ 289273 w 2162555"/>
                  <a:gd name="connsiteY3" fmla="*/ 78897 h 629640"/>
                  <a:gd name="connsiteX4" fmla="*/ 27061 w 2162555"/>
                  <a:gd name="connsiteY4" fmla="*/ 593628 h 629640"/>
                  <a:gd name="connsiteX5" fmla="*/ -103 w 2162555"/>
                  <a:gd name="connsiteY5" fmla="*/ 629593 h 629640"/>
                  <a:gd name="connsiteX6" fmla="*/ 1858719 w 2162555"/>
                  <a:gd name="connsiteY6" fmla="*/ 629593 h 629640"/>
                  <a:gd name="connsiteX7" fmla="*/ 1885756 w 2162555"/>
                  <a:gd name="connsiteY7" fmla="*/ 593628 h 62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2555" h="629640">
                    <a:moveTo>
                      <a:pt x="2148096" y="78897"/>
                    </a:moveTo>
                    <a:cubicBezTo>
                      <a:pt x="2160696" y="54627"/>
                      <a:pt x="2165173" y="26952"/>
                      <a:pt x="2160849" y="-47"/>
                    </a:cubicBezTo>
                    <a:lnTo>
                      <a:pt x="302027" y="-47"/>
                    </a:lnTo>
                    <a:cubicBezTo>
                      <a:pt x="306350" y="26952"/>
                      <a:pt x="301874" y="54627"/>
                      <a:pt x="289273" y="78897"/>
                    </a:cubicBezTo>
                    <a:lnTo>
                      <a:pt x="27061" y="593628"/>
                    </a:lnTo>
                    <a:cubicBezTo>
                      <a:pt x="20187" y="607121"/>
                      <a:pt x="10992" y="619288"/>
                      <a:pt x="-103" y="629593"/>
                    </a:cubicBezTo>
                    <a:lnTo>
                      <a:pt x="1858719" y="629593"/>
                    </a:lnTo>
                    <a:cubicBezTo>
                      <a:pt x="1869814" y="619313"/>
                      <a:pt x="1878971" y="607134"/>
                      <a:pt x="1885756" y="5936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246565-E5CD-76D8-FD3F-7D7A72BF2DAB}"/>
                  </a:ext>
                </a:extLst>
              </p:cNvPr>
              <p:cNvSpPr/>
              <p:nvPr/>
            </p:nvSpPr>
            <p:spPr>
              <a:xfrm>
                <a:off x="2034776" y="3079017"/>
                <a:ext cx="1854357" cy="1844339"/>
              </a:xfrm>
              <a:custGeom>
                <a:avLst/>
                <a:gdLst>
                  <a:gd name="connsiteX0" fmla="*/ 1826453 w 1854357"/>
                  <a:gd name="connsiteY0" fmla="*/ 435923 h 1844339"/>
                  <a:gd name="connsiteX1" fmla="*/ 1418341 w 1854357"/>
                  <a:gd name="connsiteY1" fmla="*/ 27812 h 1844339"/>
                  <a:gd name="connsiteX2" fmla="*/ 1307768 w 1854357"/>
                  <a:gd name="connsiteY2" fmla="*/ 10339 h 1844339"/>
                  <a:gd name="connsiteX3" fmla="*/ 792909 w 1854357"/>
                  <a:gd name="connsiteY3" fmla="*/ 272679 h 1844339"/>
                  <a:gd name="connsiteX4" fmla="*/ 741895 w 1854357"/>
                  <a:gd name="connsiteY4" fmla="*/ 372411 h 1844339"/>
                  <a:gd name="connsiteX5" fmla="*/ 802984 w 1854357"/>
                  <a:gd name="connsiteY5" fmla="*/ 758714 h 1844339"/>
                  <a:gd name="connsiteX6" fmla="*/ 687055 w 1854357"/>
                  <a:gd name="connsiteY6" fmla="*/ 874644 h 1844339"/>
                  <a:gd name="connsiteX7" fmla="*/ 726846 w 1854357"/>
                  <a:gd name="connsiteY7" fmla="*/ 914434 h 1844339"/>
                  <a:gd name="connsiteX8" fmla="*/ -103 w 1854357"/>
                  <a:gd name="connsiteY8" fmla="*/ 1641384 h 1844339"/>
                  <a:gd name="connsiteX9" fmla="*/ 10227 w 1854357"/>
                  <a:gd name="connsiteY9" fmla="*/ 1844292 h 1844339"/>
                  <a:gd name="connsiteX10" fmla="*/ 198213 w 1854357"/>
                  <a:gd name="connsiteY10" fmla="*/ 1831538 h 1844339"/>
                  <a:gd name="connsiteX11" fmla="*/ 215176 w 1854357"/>
                  <a:gd name="connsiteY11" fmla="*/ 1790472 h 1844339"/>
                  <a:gd name="connsiteX12" fmla="*/ 275372 w 1854357"/>
                  <a:gd name="connsiteY12" fmla="*/ 1792002 h 1844339"/>
                  <a:gd name="connsiteX13" fmla="*/ 358780 w 1854357"/>
                  <a:gd name="connsiteY13" fmla="*/ 1708722 h 1844339"/>
                  <a:gd name="connsiteX14" fmla="*/ 342583 w 1854357"/>
                  <a:gd name="connsiteY14" fmla="*/ 1648271 h 1844339"/>
                  <a:gd name="connsiteX15" fmla="*/ 356994 w 1854357"/>
                  <a:gd name="connsiteY15" fmla="*/ 1633859 h 1844339"/>
                  <a:gd name="connsiteX16" fmla="*/ 417446 w 1854357"/>
                  <a:gd name="connsiteY16" fmla="*/ 1650056 h 1844339"/>
                  <a:gd name="connsiteX17" fmla="*/ 475730 w 1854357"/>
                  <a:gd name="connsiteY17" fmla="*/ 1591773 h 1844339"/>
                  <a:gd name="connsiteX18" fmla="*/ 474454 w 1854357"/>
                  <a:gd name="connsiteY18" fmla="*/ 1543819 h 1844339"/>
                  <a:gd name="connsiteX19" fmla="*/ 486570 w 1854357"/>
                  <a:gd name="connsiteY19" fmla="*/ 1531831 h 1844339"/>
                  <a:gd name="connsiteX20" fmla="*/ 534396 w 1854357"/>
                  <a:gd name="connsiteY20" fmla="*/ 1532979 h 1844339"/>
                  <a:gd name="connsiteX21" fmla="*/ 592679 w 1854357"/>
                  <a:gd name="connsiteY21" fmla="*/ 1474695 h 1844339"/>
                  <a:gd name="connsiteX22" fmla="*/ 576482 w 1854357"/>
                  <a:gd name="connsiteY22" fmla="*/ 1414244 h 1844339"/>
                  <a:gd name="connsiteX23" fmla="*/ 590894 w 1854357"/>
                  <a:gd name="connsiteY23" fmla="*/ 1399832 h 1844339"/>
                  <a:gd name="connsiteX24" fmla="*/ 651345 w 1854357"/>
                  <a:gd name="connsiteY24" fmla="*/ 1416030 h 1844339"/>
                  <a:gd name="connsiteX25" fmla="*/ 709629 w 1854357"/>
                  <a:gd name="connsiteY25" fmla="*/ 1357746 h 1844339"/>
                  <a:gd name="connsiteX26" fmla="*/ 708353 w 1854357"/>
                  <a:gd name="connsiteY26" fmla="*/ 1309920 h 1844339"/>
                  <a:gd name="connsiteX27" fmla="*/ 720469 w 1854357"/>
                  <a:gd name="connsiteY27" fmla="*/ 1297167 h 1844339"/>
                  <a:gd name="connsiteX28" fmla="*/ 768295 w 1854357"/>
                  <a:gd name="connsiteY28" fmla="*/ 1298442 h 1844339"/>
                  <a:gd name="connsiteX29" fmla="*/ 826578 w 1854357"/>
                  <a:gd name="connsiteY29" fmla="*/ 1240159 h 1844339"/>
                  <a:gd name="connsiteX30" fmla="*/ 809361 w 1854357"/>
                  <a:gd name="connsiteY30" fmla="*/ 1180727 h 1844339"/>
                  <a:gd name="connsiteX31" fmla="*/ 823900 w 1854357"/>
                  <a:gd name="connsiteY31" fmla="*/ 1166316 h 1844339"/>
                  <a:gd name="connsiteX32" fmla="*/ 884352 w 1854357"/>
                  <a:gd name="connsiteY32" fmla="*/ 1182513 h 1844339"/>
                  <a:gd name="connsiteX33" fmla="*/ 885117 w 1854357"/>
                  <a:gd name="connsiteY33" fmla="*/ 1181620 h 1844339"/>
                  <a:gd name="connsiteX34" fmla="*/ 887285 w 1854357"/>
                  <a:gd name="connsiteY34" fmla="*/ 1179580 h 1844339"/>
                  <a:gd name="connsiteX35" fmla="*/ 939574 w 1854357"/>
                  <a:gd name="connsiteY35" fmla="*/ 1127163 h 1844339"/>
                  <a:gd name="connsiteX36" fmla="*/ 939574 w 1854357"/>
                  <a:gd name="connsiteY36" fmla="*/ 1127163 h 1844339"/>
                  <a:gd name="connsiteX37" fmla="*/ 1026681 w 1854357"/>
                  <a:gd name="connsiteY37" fmla="*/ 1040056 h 1844339"/>
                  <a:gd name="connsiteX38" fmla="*/ 1481470 w 1854357"/>
                  <a:gd name="connsiteY38" fmla="*/ 1111986 h 1844339"/>
                  <a:gd name="connsiteX39" fmla="*/ 1581203 w 1854357"/>
                  <a:gd name="connsiteY39" fmla="*/ 1060972 h 1844339"/>
                  <a:gd name="connsiteX40" fmla="*/ 1843925 w 1854357"/>
                  <a:gd name="connsiteY40" fmla="*/ 546241 h 1844339"/>
                  <a:gd name="connsiteX41" fmla="*/ 1826453 w 1854357"/>
                  <a:gd name="connsiteY41" fmla="*/ 435923 h 1844339"/>
                  <a:gd name="connsiteX42" fmla="*/ 1555441 w 1854357"/>
                  <a:gd name="connsiteY42" fmla="*/ 477627 h 1844339"/>
                  <a:gd name="connsiteX43" fmla="*/ 1376343 w 1854357"/>
                  <a:gd name="connsiteY43" fmla="*/ 477538 h 1844339"/>
                  <a:gd name="connsiteX44" fmla="*/ 1376433 w 1854357"/>
                  <a:gd name="connsiteY44" fmla="*/ 298441 h 1844339"/>
                  <a:gd name="connsiteX45" fmla="*/ 1555441 w 1854357"/>
                  <a:gd name="connsiteY45" fmla="*/ 298441 h 1844339"/>
                  <a:gd name="connsiteX46" fmla="*/ 1555530 w 1854357"/>
                  <a:gd name="connsiteY46" fmla="*/ 477538 h 1844339"/>
                  <a:gd name="connsiteX47" fmla="*/ 1555441 w 1854357"/>
                  <a:gd name="connsiteY47" fmla="*/ 477627 h 18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854357" h="1844339">
                    <a:moveTo>
                      <a:pt x="1826453" y="435923"/>
                    </a:moveTo>
                    <a:lnTo>
                      <a:pt x="1418341" y="27812"/>
                    </a:lnTo>
                    <a:cubicBezTo>
                      <a:pt x="1389148" y="-1343"/>
                      <a:pt x="1344523" y="-8383"/>
                      <a:pt x="1307768" y="10339"/>
                    </a:cubicBezTo>
                    <a:lnTo>
                      <a:pt x="792909" y="272679"/>
                    </a:lnTo>
                    <a:cubicBezTo>
                      <a:pt x="756064" y="291324"/>
                      <a:pt x="735455" y="331613"/>
                      <a:pt x="741895" y="372411"/>
                    </a:cubicBezTo>
                    <a:lnTo>
                      <a:pt x="802984" y="758714"/>
                    </a:lnTo>
                    <a:lnTo>
                      <a:pt x="687055" y="874644"/>
                    </a:lnTo>
                    <a:lnTo>
                      <a:pt x="726846" y="914434"/>
                    </a:lnTo>
                    <a:lnTo>
                      <a:pt x="-103" y="1641384"/>
                    </a:lnTo>
                    <a:lnTo>
                      <a:pt x="10227" y="1844292"/>
                    </a:lnTo>
                    <a:lnTo>
                      <a:pt x="198213" y="1831538"/>
                    </a:lnTo>
                    <a:lnTo>
                      <a:pt x="215176" y="1790472"/>
                    </a:lnTo>
                    <a:lnTo>
                      <a:pt x="275372" y="1792002"/>
                    </a:lnTo>
                    <a:lnTo>
                      <a:pt x="358780" y="1708722"/>
                    </a:lnTo>
                    <a:lnTo>
                      <a:pt x="342583" y="1648271"/>
                    </a:lnTo>
                    <a:lnTo>
                      <a:pt x="356994" y="1633859"/>
                    </a:lnTo>
                    <a:lnTo>
                      <a:pt x="417446" y="1650056"/>
                    </a:lnTo>
                    <a:lnTo>
                      <a:pt x="475730" y="1591773"/>
                    </a:lnTo>
                    <a:lnTo>
                      <a:pt x="474454" y="1543819"/>
                    </a:lnTo>
                    <a:lnTo>
                      <a:pt x="486570" y="1531831"/>
                    </a:lnTo>
                    <a:lnTo>
                      <a:pt x="534396" y="1532979"/>
                    </a:lnTo>
                    <a:lnTo>
                      <a:pt x="592679" y="1474695"/>
                    </a:lnTo>
                    <a:lnTo>
                      <a:pt x="576482" y="1414244"/>
                    </a:lnTo>
                    <a:lnTo>
                      <a:pt x="590894" y="1399832"/>
                    </a:lnTo>
                    <a:lnTo>
                      <a:pt x="651345" y="1416030"/>
                    </a:lnTo>
                    <a:lnTo>
                      <a:pt x="709629" y="1357746"/>
                    </a:lnTo>
                    <a:lnTo>
                      <a:pt x="708353" y="1309920"/>
                    </a:lnTo>
                    <a:lnTo>
                      <a:pt x="720469" y="1297167"/>
                    </a:lnTo>
                    <a:lnTo>
                      <a:pt x="768295" y="1298442"/>
                    </a:lnTo>
                    <a:lnTo>
                      <a:pt x="826578" y="1240159"/>
                    </a:lnTo>
                    <a:lnTo>
                      <a:pt x="809361" y="1180727"/>
                    </a:lnTo>
                    <a:lnTo>
                      <a:pt x="823900" y="1166316"/>
                    </a:lnTo>
                    <a:lnTo>
                      <a:pt x="884352" y="1182513"/>
                    </a:lnTo>
                    <a:lnTo>
                      <a:pt x="885117" y="1181620"/>
                    </a:lnTo>
                    <a:lnTo>
                      <a:pt x="887285" y="1179580"/>
                    </a:lnTo>
                    <a:lnTo>
                      <a:pt x="939574" y="1127163"/>
                    </a:lnTo>
                    <a:lnTo>
                      <a:pt x="939574" y="1127163"/>
                    </a:lnTo>
                    <a:lnTo>
                      <a:pt x="1026681" y="1040056"/>
                    </a:lnTo>
                    <a:lnTo>
                      <a:pt x="1481470" y="1111986"/>
                    </a:lnTo>
                    <a:cubicBezTo>
                      <a:pt x="1522269" y="1118465"/>
                      <a:pt x="1562583" y="1097855"/>
                      <a:pt x="1581203" y="1060972"/>
                    </a:cubicBezTo>
                    <a:lnTo>
                      <a:pt x="1843925" y="546241"/>
                    </a:lnTo>
                    <a:cubicBezTo>
                      <a:pt x="1862570" y="509562"/>
                      <a:pt x="1855518" y="465052"/>
                      <a:pt x="1826453" y="435923"/>
                    </a:cubicBezTo>
                    <a:close/>
                    <a:moveTo>
                      <a:pt x="1555441" y="477627"/>
                    </a:moveTo>
                    <a:cubicBezTo>
                      <a:pt x="1505957" y="527060"/>
                      <a:pt x="1425776" y="527022"/>
                      <a:pt x="1376343" y="477538"/>
                    </a:cubicBezTo>
                    <a:cubicBezTo>
                      <a:pt x="1326911" y="428054"/>
                      <a:pt x="1326949" y="347873"/>
                      <a:pt x="1376433" y="298441"/>
                    </a:cubicBezTo>
                    <a:cubicBezTo>
                      <a:pt x="1425878" y="249046"/>
                      <a:pt x="1505995" y="249046"/>
                      <a:pt x="1555441" y="298441"/>
                    </a:cubicBezTo>
                    <a:cubicBezTo>
                      <a:pt x="1604924" y="347873"/>
                      <a:pt x="1604962" y="428054"/>
                      <a:pt x="1555530" y="477538"/>
                    </a:cubicBezTo>
                    <a:cubicBezTo>
                      <a:pt x="1555505" y="477564"/>
                      <a:pt x="1555466" y="477602"/>
                      <a:pt x="1555441" y="4776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5BB63C3-D1F3-F450-FCDE-B42115F3DDB4}"/>
                  </a:ext>
                </a:extLst>
              </p:cNvPr>
              <p:cNvSpPr/>
              <p:nvPr/>
            </p:nvSpPr>
            <p:spPr>
              <a:xfrm>
                <a:off x="7990021" y="3561665"/>
                <a:ext cx="2162555" cy="629640"/>
              </a:xfrm>
              <a:custGeom>
                <a:avLst/>
                <a:gdLst>
                  <a:gd name="connsiteX0" fmla="*/ 2148096 w 2162555"/>
                  <a:gd name="connsiteY0" fmla="*/ 78897 h 629640"/>
                  <a:gd name="connsiteX1" fmla="*/ 2160849 w 2162555"/>
                  <a:gd name="connsiteY1" fmla="*/ -47 h 629640"/>
                  <a:gd name="connsiteX2" fmla="*/ 302027 w 2162555"/>
                  <a:gd name="connsiteY2" fmla="*/ -47 h 629640"/>
                  <a:gd name="connsiteX3" fmla="*/ 289273 w 2162555"/>
                  <a:gd name="connsiteY3" fmla="*/ 78897 h 629640"/>
                  <a:gd name="connsiteX4" fmla="*/ 27062 w 2162555"/>
                  <a:gd name="connsiteY4" fmla="*/ 593628 h 629640"/>
                  <a:gd name="connsiteX5" fmla="*/ -103 w 2162555"/>
                  <a:gd name="connsiteY5" fmla="*/ 629593 h 629640"/>
                  <a:gd name="connsiteX6" fmla="*/ 1858719 w 2162555"/>
                  <a:gd name="connsiteY6" fmla="*/ 629593 h 629640"/>
                  <a:gd name="connsiteX7" fmla="*/ 1885756 w 2162555"/>
                  <a:gd name="connsiteY7" fmla="*/ 593628 h 62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2555" h="629640">
                    <a:moveTo>
                      <a:pt x="2148096" y="78897"/>
                    </a:moveTo>
                    <a:cubicBezTo>
                      <a:pt x="2160697" y="54627"/>
                      <a:pt x="2165173" y="26952"/>
                      <a:pt x="2160849" y="-47"/>
                    </a:cubicBezTo>
                    <a:lnTo>
                      <a:pt x="302027" y="-47"/>
                    </a:lnTo>
                    <a:cubicBezTo>
                      <a:pt x="306350" y="26952"/>
                      <a:pt x="301874" y="54627"/>
                      <a:pt x="289273" y="78897"/>
                    </a:cubicBezTo>
                    <a:lnTo>
                      <a:pt x="27062" y="593628"/>
                    </a:lnTo>
                    <a:cubicBezTo>
                      <a:pt x="20187" y="607121"/>
                      <a:pt x="10992" y="619288"/>
                      <a:pt x="-103" y="629593"/>
                    </a:cubicBezTo>
                    <a:lnTo>
                      <a:pt x="1858719" y="629593"/>
                    </a:lnTo>
                    <a:cubicBezTo>
                      <a:pt x="1869814" y="619313"/>
                      <a:pt x="1878972" y="607134"/>
                      <a:pt x="1885756" y="5936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443A62-3377-05E7-0B03-ED0395952841}"/>
                  </a:ext>
                </a:extLst>
              </p:cNvPr>
              <p:cNvSpPr/>
              <p:nvPr/>
            </p:nvSpPr>
            <p:spPr>
              <a:xfrm>
                <a:off x="6406292" y="3079043"/>
                <a:ext cx="1854358" cy="1844312"/>
              </a:xfrm>
              <a:custGeom>
                <a:avLst/>
                <a:gdLst>
                  <a:gd name="connsiteX0" fmla="*/ 1826453 w 1854358"/>
                  <a:gd name="connsiteY0" fmla="*/ 435897 h 1844312"/>
                  <a:gd name="connsiteX1" fmla="*/ 1418341 w 1854358"/>
                  <a:gd name="connsiteY1" fmla="*/ 27785 h 1844312"/>
                  <a:gd name="connsiteX2" fmla="*/ 1307768 w 1854358"/>
                  <a:gd name="connsiteY2" fmla="*/ 10312 h 1844312"/>
                  <a:gd name="connsiteX3" fmla="*/ 792909 w 1854358"/>
                  <a:gd name="connsiteY3" fmla="*/ 272652 h 1844312"/>
                  <a:gd name="connsiteX4" fmla="*/ 741895 w 1854358"/>
                  <a:gd name="connsiteY4" fmla="*/ 372384 h 1844312"/>
                  <a:gd name="connsiteX5" fmla="*/ 802984 w 1854358"/>
                  <a:gd name="connsiteY5" fmla="*/ 758687 h 1844312"/>
                  <a:gd name="connsiteX6" fmla="*/ 687055 w 1854358"/>
                  <a:gd name="connsiteY6" fmla="*/ 874617 h 1844312"/>
                  <a:gd name="connsiteX7" fmla="*/ 726846 w 1854358"/>
                  <a:gd name="connsiteY7" fmla="*/ 914407 h 1844312"/>
                  <a:gd name="connsiteX8" fmla="*/ -103 w 1854358"/>
                  <a:gd name="connsiteY8" fmla="*/ 1641357 h 1844312"/>
                  <a:gd name="connsiteX9" fmla="*/ 10227 w 1854358"/>
                  <a:gd name="connsiteY9" fmla="*/ 1844265 h 1844312"/>
                  <a:gd name="connsiteX10" fmla="*/ 198214 w 1854358"/>
                  <a:gd name="connsiteY10" fmla="*/ 1831511 h 1844312"/>
                  <a:gd name="connsiteX11" fmla="*/ 215176 w 1854358"/>
                  <a:gd name="connsiteY11" fmla="*/ 1790445 h 1844312"/>
                  <a:gd name="connsiteX12" fmla="*/ 275372 w 1854358"/>
                  <a:gd name="connsiteY12" fmla="*/ 1791975 h 1844312"/>
                  <a:gd name="connsiteX13" fmla="*/ 358780 w 1854358"/>
                  <a:gd name="connsiteY13" fmla="*/ 1708695 h 1844312"/>
                  <a:gd name="connsiteX14" fmla="*/ 342583 w 1854358"/>
                  <a:gd name="connsiteY14" fmla="*/ 1648244 h 1844312"/>
                  <a:gd name="connsiteX15" fmla="*/ 356994 w 1854358"/>
                  <a:gd name="connsiteY15" fmla="*/ 1633832 h 1844312"/>
                  <a:gd name="connsiteX16" fmla="*/ 417446 w 1854358"/>
                  <a:gd name="connsiteY16" fmla="*/ 1650029 h 1844312"/>
                  <a:gd name="connsiteX17" fmla="*/ 475730 w 1854358"/>
                  <a:gd name="connsiteY17" fmla="*/ 1591746 h 1844312"/>
                  <a:gd name="connsiteX18" fmla="*/ 474454 w 1854358"/>
                  <a:gd name="connsiteY18" fmla="*/ 1543793 h 1844312"/>
                  <a:gd name="connsiteX19" fmla="*/ 486570 w 1854358"/>
                  <a:gd name="connsiteY19" fmla="*/ 1531804 h 1844312"/>
                  <a:gd name="connsiteX20" fmla="*/ 534396 w 1854358"/>
                  <a:gd name="connsiteY20" fmla="*/ 1532952 h 1844312"/>
                  <a:gd name="connsiteX21" fmla="*/ 592679 w 1854358"/>
                  <a:gd name="connsiteY21" fmla="*/ 1474668 h 1844312"/>
                  <a:gd name="connsiteX22" fmla="*/ 576482 w 1854358"/>
                  <a:gd name="connsiteY22" fmla="*/ 1414217 h 1844312"/>
                  <a:gd name="connsiteX23" fmla="*/ 590894 w 1854358"/>
                  <a:gd name="connsiteY23" fmla="*/ 1399805 h 1844312"/>
                  <a:gd name="connsiteX24" fmla="*/ 651345 w 1854358"/>
                  <a:gd name="connsiteY24" fmla="*/ 1416003 h 1844312"/>
                  <a:gd name="connsiteX25" fmla="*/ 709629 w 1854358"/>
                  <a:gd name="connsiteY25" fmla="*/ 1357719 h 1844312"/>
                  <a:gd name="connsiteX26" fmla="*/ 708354 w 1854358"/>
                  <a:gd name="connsiteY26" fmla="*/ 1309894 h 1844312"/>
                  <a:gd name="connsiteX27" fmla="*/ 720469 w 1854358"/>
                  <a:gd name="connsiteY27" fmla="*/ 1297140 h 1844312"/>
                  <a:gd name="connsiteX28" fmla="*/ 768295 w 1854358"/>
                  <a:gd name="connsiteY28" fmla="*/ 1298415 h 1844312"/>
                  <a:gd name="connsiteX29" fmla="*/ 826578 w 1854358"/>
                  <a:gd name="connsiteY29" fmla="*/ 1240132 h 1844312"/>
                  <a:gd name="connsiteX30" fmla="*/ 810382 w 1854358"/>
                  <a:gd name="connsiteY30" fmla="*/ 1179680 h 1844312"/>
                  <a:gd name="connsiteX31" fmla="*/ 824920 w 1854358"/>
                  <a:gd name="connsiteY31" fmla="*/ 1165269 h 1844312"/>
                  <a:gd name="connsiteX32" fmla="*/ 885372 w 1854358"/>
                  <a:gd name="connsiteY32" fmla="*/ 1181466 h 1844312"/>
                  <a:gd name="connsiteX33" fmla="*/ 886137 w 1854358"/>
                  <a:gd name="connsiteY33" fmla="*/ 1180573 h 1844312"/>
                  <a:gd name="connsiteX34" fmla="*/ 888306 w 1854358"/>
                  <a:gd name="connsiteY34" fmla="*/ 1178532 h 1844312"/>
                  <a:gd name="connsiteX35" fmla="*/ 940595 w 1854358"/>
                  <a:gd name="connsiteY35" fmla="*/ 1126116 h 1844312"/>
                  <a:gd name="connsiteX36" fmla="*/ 940595 w 1854358"/>
                  <a:gd name="connsiteY36" fmla="*/ 1126116 h 1844312"/>
                  <a:gd name="connsiteX37" fmla="*/ 1027701 w 1854358"/>
                  <a:gd name="connsiteY37" fmla="*/ 1039009 h 1844312"/>
                  <a:gd name="connsiteX38" fmla="*/ 1482491 w 1854358"/>
                  <a:gd name="connsiteY38" fmla="*/ 1110939 h 1844312"/>
                  <a:gd name="connsiteX39" fmla="*/ 1582223 w 1854358"/>
                  <a:gd name="connsiteY39" fmla="*/ 1059925 h 1844312"/>
                  <a:gd name="connsiteX40" fmla="*/ 1843925 w 1854358"/>
                  <a:gd name="connsiteY40" fmla="*/ 546214 h 1844312"/>
                  <a:gd name="connsiteX41" fmla="*/ 1826453 w 1854358"/>
                  <a:gd name="connsiteY41" fmla="*/ 435897 h 1844312"/>
                  <a:gd name="connsiteX42" fmla="*/ 1555441 w 1854358"/>
                  <a:gd name="connsiteY42" fmla="*/ 477600 h 1844312"/>
                  <a:gd name="connsiteX43" fmla="*/ 1376343 w 1854358"/>
                  <a:gd name="connsiteY43" fmla="*/ 477511 h 1844312"/>
                  <a:gd name="connsiteX44" fmla="*/ 1376433 w 1854358"/>
                  <a:gd name="connsiteY44" fmla="*/ 298414 h 1844312"/>
                  <a:gd name="connsiteX45" fmla="*/ 1555441 w 1854358"/>
                  <a:gd name="connsiteY45" fmla="*/ 298414 h 1844312"/>
                  <a:gd name="connsiteX46" fmla="*/ 1555530 w 1854358"/>
                  <a:gd name="connsiteY46" fmla="*/ 477511 h 1844312"/>
                  <a:gd name="connsiteX47" fmla="*/ 1555441 w 1854358"/>
                  <a:gd name="connsiteY47" fmla="*/ 477600 h 18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854358" h="1844312">
                    <a:moveTo>
                      <a:pt x="1826453" y="435897"/>
                    </a:moveTo>
                    <a:lnTo>
                      <a:pt x="1418341" y="27785"/>
                    </a:lnTo>
                    <a:cubicBezTo>
                      <a:pt x="1389135" y="-1332"/>
                      <a:pt x="1344523" y="-8372"/>
                      <a:pt x="1307768" y="10312"/>
                    </a:cubicBezTo>
                    <a:lnTo>
                      <a:pt x="792909" y="272652"/>
                    </a:lnTo>
                    <a:cubicBezTo>
                      <a:pt x="756064" y="291297"/>
                      <a:pt x="735455" y="331586"/>
                      <a:pt x="741895" y="372384"/>
                    </a:cubicBezTo>
                    <a:lnTo>
                      <a:pt x="802984" y="758687"/>
                    </a:lnTo>
                    <a:lnTo>
                      <a:pt x="687055" y="874617"/>
                    </a:lnTo>
                    <a:lnTo>
                      <a:pt x="726846" y="914407"/>
                    </a:lnTo>
                    <a:lnTo>
                      <a:pt x="-103" y="1641357"/>
                    </a:lnTo>
                    <a:lnTo>
                      <a:pt x="10227" y="1844265"/>
                    </a:lnTo>
                    <a:lnTo>
                      <a:pt x="198214" y="1831511"/>
                    </a:lnTo>
                    <a:lnTo>
                      <a:pt x="215176" y="1790445"/>
                    </a:lnTo>
                    <a:lnTo>
                      <a:pt x="275372" y="1791975"/>
                    </a:lnTo>
                    <a:lnTo>
                      <a:pt x="358780" y="1708695"/>
                    </a:lnTo>
                    <a:lnTo>
                      <a:pt x="342583" y="1648244"/>
                    </a:lnTo>
                    <a:lnTo>
                      <a:pt x="356994" y="1633832"/>
                    </a:lnTo>
                    <a:lnTo>
                      <a:pt x="417446" y="1650029"/>
                    </a:lnTo>
                    <a:lnTo>
                      <a:pt x="475730" y="1591746"/>
                    </a:lnTo>
                    <a:lnTo>
                      <a:pt x="474454" y="1543793"/>
                    </a:lnTo>
                    <a:lnTo>
                      <a:pt x="486570" y="1531804"/>
                    </a:lnTo>
                    <a:lnTo>
                      <a:pt x="534396" y="1532952"/>
                    </a:lnTo>
                    <a:lnTo>
                      <a:pt x="592679" y="1474668"/>
                    </a:lnTo>
                    <a:lnTo>
                      <a:pt x="576482" y="1414217"/>
                    </a:lnTo>
                    <a:lnTo>
                      <a:pt x="590894" y="1399805"/>
                    </a:lnTo>
                    <a:lnTo>
                      <a:pt x="651345" y="1416003"/>
                    </a:lnTo>
                    <a:lnTo>
                      <a:pt x="709629" y="1357719"/>
                    </a:lnTo>
                    <a:lnTo>
                      <a:pt x="708354" y="1309894"/>
                    </a:lnTo>
                    <a:lnTo>
                      <a:pt x="720469" y="1297140"/>
                    </a:lnTo>
                    <a:lnTo>
                      <a:pt x="768295" y="1298415"/>
                    </a:lnTo>
                    <a:lnTo>
                      <a:pt x="826578" y="1240132"/>
                    </a:lnTo>
                    <a:lnTo>
                      <a:pt x="810382" y="1179680"/>
                    </a:lnTo>
                    <a:lnTo>
                      <a:pt x="824920" y="1165269"/>
                    </a:lnTo>
                    <a:lnTo>
                      <a:pt x="885372" y="1181466"/>
                    </a:lnTo>
                    <a:lnTo>
                      <a:pt x="886137" y="1180573"/>
                    </a:lnTo>
                    <a:lnTo>
                      <a:pt x="888306" y="1178532"/>
                    </a:lnTo>
                    <a:lnTo>
                      <a:pt x="940595" y="1126116"/>
                    </a:lnTo>
                    <a:lnTo>
                      <a:pt x="940595" y="1126116"/>
                    </a:lnTo>
                    <a:lnTo>
                      <a:pt x="1027701" y="1039009"/>
                    </a:lnTo>
                    <a:lnTo>
                      <a:pt x="1482491" y="1110939"/>
                    </a:lnTo>
                    <a:cubicBezTo>
                      <a:pt x="1523290" y="1117379"/>
                      <a:pt x="1563578" y="1096770"/>
                      <a:pt x="1582223" y="1059925"/>
                    </a:cubicBezTo>
                    <a:lnTo>
                      <a:pt x="1843925" y="546214"/>
                    </a:lnTo>
                    <a:cubicBezTo>
                      <a:pt x="1862570" y="509535"/>
                      <a:pt x="1855518" y="465025"/>
                      <a:pt x="1826453" y="435897"/>
                    </a:cubicBezTo>
                    <a:close/>
                    <a:moveTo>
                      <a:pt x="1555441" y="477600"/>
                    </a:moveTo>
                    <a:cubicBezTo>
                      <a:pt x="1505957" y="527033"/>
                      <a:pt x="1425776" y="526995"/>
                      <a:pt x="1376343" y="477511"/>
                    </a:cubicBezTo>
                    <a:cubicBezTo>
                      <a:pt x="1326911" y="428028"/>
                      <a:pt x="1326949" y="347846"/>
                      <a:pt x="1376433" y="298414"/>
                    </a:cubicBezTo>
                    <a:cubicBezTo>
                      <a:pt x="1425878" y="249020"/>
                      <a:pt x="1505996" y="249020"/>
                      <a:pt x="1555441" y="298414"/>
                    </a:cubicBezTo>
                    <a:cubicBezTo>
                      <a:pt x="1604925" y="347846"/>
                      <a:pt x="1604963" y="428028"/>
                      <a:pt x="1555530" y="477511"/>
                    </a:cubicBezTo>
                    <a:cubicBezTo>
                      <a:pt x="1555505" y="477537"/>
                      <a:pt x="1555466" y="477575"/>
                      <a:pt x="1555441" y="477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0B90D07-E4DE-C066-D494-CDCF0D9B1D30}"/>
                  </a:ext>
                </a:extLst>
              </p:cNvPr>
              <p:cNvSpPr/>
              <p:nvPr/>
            </p:nvSpPr>
            <p:spPr>
              <a:xfrm>
                <a:off x="3618505" y="4960213"/>
                <a:ext cx="2162555" cy="629639"/>
              </a:xfrm>
              <a:custGeom>
                <a:avLst/>
                <a:gdLst>
                  <a:gd name="connsiteX0" fmla="*/ 2148096 w 2162555"/>
                  <a:gd name="connsiteY0" fmla="*/ 78896 h 629639"/>
                  <a:gd name="connsiteX1" fmla="*/ 2160849 w 2162555"/>
                  <a:gd name="connsiteY1" fmla="*/ -47 h 629639"/>
                  <a:gd name="connsiteX2" fmla="*/ 302027 w 2162555"/>
                  <a:gd name="connsiteY2" fmla="*/ -47 h 629639"/>
                  <a:gd name="connsiteX3" fmla="*/ 289273 w 2162555"/>
                  <a:gd name="connsiteY3" fmla="*/ 78896 h 629639"/>
                  <a:gd name="connsiteX4" fmla="*/ 27061 w 2162555"/>
                  <a:gd name="connsiteY4" fmla="*/ 593628 h 629639"/>
                  <a:gd name="connsiteX5" fmla="*/ -103 w 2162555"/>
                  <a:gd name="connsiteY5" fmla="*/ 629593 h 629639"/>
                  <a:gd name="connsiteX6" fmla="*/ 1858719 w 2162555"/>
                  <a:gd name="connsiteY6" fmla="*/ 629593 h 629639"/>
                  <a:gd name="connsiteX7" fmla="*/ 1885756 w 2162555"/>
                  <a:gd name="connsiteY7" fmla="*/ 593628 h 62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2555" h="629639">
                    <a:moveTo>
                      <a:pt x="2148096" y="78896"/>
                    </a:moveTo>
                    <a:cubicBezTo>
                      <a:pt x="2160696" y="54627"/>
                      <a:pt x="2165173" y="26951"/>
                      <a:pt x="2160849" y="-47"/>
                    </a:cubicBezTo>
                    <a:lnTo>
                      <a:pt x="302027" y="-47"/>
                    </a:lnTo>
                    <a:cubicBezTo>
                      <a:pt x="306350" y="26951"/>
                      <a:pt x="301874" y="54627"/>
                      <a:pt x="289273" y="78896"/>
                    </a:cubicBezTo>
                    <a:lnTo>
                      <a:pt x="27061" y="593628"/>
                    </a:lnTo>
                    <a:cubicBezTo>
                      <a:pt x="20187" y="607121"/>
                      <a:pt x="10992" y="619288"/>
                      <a:pt x="-103" y="629593"/>
                    </a:cubicBezTo>
                    <a:lnTo>
                      <a:pt x="1858719" y="629593"/>
                    </a:lnTo>
                    <a:cubicBezTo>
                      <a:pt x="1869814" y="619313"/>
                      <a:pt x="1878971" y="607133"/>
                      <a:pt x="1885756" y="5936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4D4D72D-D54C-C240-4C13-EB593D58365C}"/>
                  </a:ext>
                </a:extLst>
              </p:cNvPr>
              <p:cNvSpPr/>
              <p:nvPr/>
            </p:nvSpPr>
            <p:spPr>
              <a:xfrm>
                <a:off x="2033755" y="4476806"/>
                <a:ext cx="1855292" cy="1844587"/>
              </a:xfrm>
              <a:custGeom>
                <a:avLst/>
                <a:gdLst>
                  <a:gd name="connsiteX0" fmla="*/ 1827473 w 1855292"/>
                  <a:gd name="connsiteY0" fmla="*/ 436555 h 1844587"/>
                  <a:gd name="connsiteX1" fmla="*/ 1419361 w 1855292"/>
                  <a:gd name="connsiteY1" fmla="*/ 28443 h 1844587"/>
                  <a:gd name="connsiteX2" fmla="*/ 1307768 w 1855292"/>
                  <a:gd name="connsiteY2" fmla="*/ 10588 h 1844587"/>
                  <a:gd name="connsiteX3" fmla="*/ 792909 w 1855292"/>
                  <a:gd name="connsiteY3" fmla="*/ 272928 h 1844587"/>
                  <a:gd name="connsiteX4" fmla="*/ 741895 w 1855292"/>
                  <a:gd name="connsiteY4" fmla="*/ 372660 h 1844587"/>
                  <a:gd name="connsiteX5" fmla="*/ 802984 w 1855292"/>
                  <a:gd name="connsiteY5" fmla="*/ 758963 h 1844587"/>
                  <a:gd name="connsiteX6" fmla="*/ 687055 w 1855292"/>
                  <a:gd name="connsiteY6" fmla="*/ 874892 h 1844587"/>
                  <a:gd name="connsiteX7" fmla="*/ 726846 w 1855292"/>
                  <a:gd name="connsiteY7" fmla="*/ 914683 h 1844587"/>
                  <a:gd name="connsiteX8" fmla="*/ -103 w 1855292"/>
                  <a:gd name="connsiteY8" fmla="*/ 1641632 h 1844587"/>
                  <a:gd name="connsiteX9" fmla="*/ 10227 w 1855292"/>
                  <a:gd name="connsiteY9" fmla="*/ 1844540 h 1844587"/>
                  <a:gd name="connsiteX10" fmla="*/ 198213 w 1855292"/>
                  <a:gd name="connsiteY10" fmla="*/ 1831787 h 1844587"/>
                  <a:gd name="connsiteX11" fmla="*/ 215176 w 1855292"/>
                  <a:gd name="connsiteY11" fmla="*/ 1790721 h 1844587"/>
                  <a:gd name="connsiteX12" fmla="*/ 275372 w 1855292"/>
                  <a:gd name="connsiteY12" fmla="*/ 1792251 h 1844587"/>
                  <a:gd name="connsiteX13" fmla="*/ 358780 w 1855292"/>
                  <a:gd name="connsiteY13" fmla="*/ 1708971 h 1844587"/>
                  <a:gd name="connsiteX14" fmla="*/ 342583 w 1855292"/>
                  <a:gd name="connsiteY14" fmla="*/ 1648519 h 1844587"/>
                  <a:gd name="connsiteX15" fmla="*/ 356994 w 1855292"/>
                  <a:gd name="connsiteY15" fmla="*/ 1633980 h 1844587"/>
                  <a:gd name="connsiteX16" fmla="*/ 417446 w 1855292"/>
                  <a:gd name="connsiteY16" fmla="*/ 1650177 h 1844587"/>
                  <a:gd name="connsiteX17" fmla="*/ 475730 w 1855292"/>
                  <a:gd name="connsiteY17" fmla="*/ 1591894 h 1844587"/>
                  <a:gd name="connsiteX18" fmla="*/ 474454 w 1855292"/>
                  <a:gd name="connsiteY18" fmla="*/ 1544068 h 1844587"/>
                  <a:gd name="connsiteX19" fmla="*/ 486570 w 1855292"/>
                  <a:gd name="connsiteY19" fmla="*/ 1531315 h 1844587"/>
                  <a:gd name="connsiteX20" fmla="*/ 534396 w 1855292"/>
                  <a:gd name="connsiteY20" fmla="*/ 1532590 h 1844587"/>
                  <a:gd name="connsiteX21" fmla="*/ 592679 w 1855292"/>
                  <a:gd name="connsiteY21" fmla="*/ 1474306 h 1844587"/>
                  <a:gd name="connsiteX22" fmla="*/ 576482 w 1855292"/>
                  <a:gd name="connsiteY22" fmla="*/ 1413855 h 1844587"/>
                  <a:gd name="connsiteX23" fmla="*/ 590894 w 1855292"/>
                  <a:gd name="connsiteY23" fmla="*/ 1399444 h 1844587"/>
                  <a:gd name="connsiteX24" fmla="*/ 651345 w 1855292"/>
                  <a:gd name="connsiteY24" fmla="*/ 1415640 h 1844587"/>
                  <a:gd name="connsiteX25" fmla="*/ 709629 w 1855292"/>
                  <a:gd name="connsiteY25" fmla="*/ 1357357 h 1844587"/>
                  <a:gd name="connsiteX26" fmla="*/ 708353 w 1855292"/>
                  <a:gd name="connsiteY26" fmla="*/ 1309532 h 1844587"/>
                  <a:gd name="connsiteX27" fmla="*/ 720469 w 1855292"/>
                  <a:gd name="connsiteY27" fmla="*/ 1297416 h 1844587"/>
                  <a:gd name="connsiteX28" fmla="*/ 768295 w 1855292"/>
                  <a:gd name="connsiteY28" fmla="*/ 1298691 h 1844587"/>
                  <a:gd name="connsiteX29" fmla="*/ 826578 w 1855292"/>
                  <a:gd name="connsiteY29" fmla="*/ 1240407 h 1844587"/>
                  <a:gd name="connsiteX30" fmla="*/ 810381 w 1855292"/>
                  <a:gd name="connsiteY30" fmla="*/ 1181486 h 1844587"/>
                  <a:gd name="connsiteX31" fmla="*/ 824920 w 1855292"/>
                  <a:gd name="connsiteY31" fmla="*/ 1167075 h 1844587"/>
                  <a:gd name="connsiteX32" fmla="*/ 885372 w 1855292"/>
                  <a:gd name="connsiteY32" fmla="*/ 1183272 h 1844587"/>
                  <a:gd name="connsiteX33" fmla="*/ 886137 w 1855292"/>
                  <a:gd name="connsiteY33" fmla="*/ 1182379 h 1844587"/>
                  <a:gd name="connsiteX34" fmla="*/ 888305 w 1855292"/>
                  <a:gd name="connsiteY34" fmla="*/ 1180339 h 1844587"/>
                  <a:gd name="connsiteX35" fmla="*/ 940595 w 1855292"/>
                  <a:gd name="connsiteY35" fmla="*/ 1127922 h 1844587"/>
                  <a:gd name="connsiteX36" fmla="*/ 940595 w 1855292"/>
                  <a:gd name="connsiteY36" fmla="*/ 1127922 h 1844587"/>
                  <a:gd name="connsiteX37" fmla="*/ 1027701 w 1855292"/>
                  <a:gd name="connsiteY37" fmla="*/ 1040943 h 1844587"/>
                  <a:gd name="connsiteX38" fmla="*/ 1482873 w 1855292"/>
                  <a:gd name="connsiteY38" fmla="*/ 1112490 h 1844587"/>
                  <a:gd name="connsiteX39" fmla="*/ 1582606 w 1855292"/>
                  <a:gd name="connsiteY39" fmla="*/ 1061476 h 1844587"/>
                  <a:gd name="connsiteX40" fmla="*/ 1844945 w 1855292"/>
                  <a:gd name="connsiteY40" fmla="*/ 546617 h 1844587"/>
                  <a:gd name="connsiteX41" fmla="*/ 1827473 w 1855292"/>
                  <a:gd name="connsiteY41" fmla="*/ 436555 h 1844587"/>
                  <a:gd name="connsiteX42" fmla="*/ 1556461 w 1855292"/>
                  <a:gd name="connsiteY42" fmla="*/ 478131 h 1844587"/>
                  <a:gd name="connsiteX43" fmla="*/ 1377364 w 1855292"/>
                  <a:gd name="connsiteY43" fmla="*/ 478680 h 1844587"/>
                  <a:gd name="connsiteX44" fmla="*/ 1376815 w 1855292"/>
                  <a:gd name="connsiteY44" fmla="*/ 299582 h 1844587"/>
                  <a:gd name="connsiteX45" fmla="*/ 1555913 w 1855292"/>
                  <a:gd name="connsiteY45" fmla="*/ 299034 h 1844587"/>
                  <a:gd name="connsiteX46" fmla="*/ 1556461 w 1855292"/>
                  <a:gd name="connsiteY46" fmla="*/ 299582 h 1844587"/>
                  <a:gd name="connsiteX47" fmla="*/ 1556461 w 1855292"/>
                  <a:gd name="connsiteY47" fmla="*/ 478258 h 184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855292" h="1844587">
                    <a:moveTo>
                      <a:pt x="1827473" y="436555"/>
                    </a:moveTo>
                    <a:lnTo>
                      <a:pt x="1419361" y="28443"/>
                    </a:lnTo>
                    <a:cubicBezTo>
                      <a:pt x="1390104" y="-1349"/>
                      <a:pt x="1344855" y="-8593"/>
                      <a:pt x="1307768" y="10588"/>
                    </a:cubicBezTo>
                    <a:lnTo>
                      <a:pt x="792909" y="272928"/>
                    </a:lnTo>
                    <a:cubicBezTo>
                      <a:pt x="756026" y="291547"/>
                      <a:pt x="735416" y="331861"/>
                      <a:pt x="741895" y="372660"/>
                    </a:cubicBezTo>
                    <a:lnTo>
                      <a:pt x="802984" y="758963"/>
                    </a:lnTo>
                    <a:lnTo>
                      <a:pt x="687055" y="874892"/>
                    </a:lnTo>
                    <a:lnTo>
                      <a:pt x="726846" y="914683"/>
                    </a:lnTo>
                    <a:lnTo>
                      <a:pt x="-103" y="1641632"/>
                    </a:lnTo>
                    <a:lnTo>
                      <a:pt x="10227" y="1844540"/>
                    </a:lnTo>
                    <a:lnTo>
                      <a:pt x="198213" y="1831787"/>
                    </a:lnTo>
                    <a:lnTo>
                      <a:pt x="215176" y="1790721"/>
                    </a:lnTo>
                    <a:lnTo>
                      <a:pt x="275372" y="1792251"/>
                    </a:lnTo>
                    <a:lnTo>
                      <a:pt x="358780" y="1708971"/>
                    </a:lnTo>
                    <a:lnTo>
                      <a:pt x="342583" y="1648519"/>
                    </a:lnTo>
                    <a:lnTo>
                      <a:pt x="356994" y="1633980"/>
                    </a:lnTo>
                    <a:lnTo>
                      <a:pt x="417446" y="1650177"/>
                    </a:lnTo>
                    <a:lnTo>
                      <a:pt x="475730" y="1591894"/>
                    </a:lnTo>
                    <a:lnTo>
                      <a:pt x="474454" y="1544068"/>
                    </a:lnTo>
                    <a:lnTo>
                      <a:pt x="486570" y="1531315"/>
                    </a:lnTo>
                    <a:lnTo>
                      <a:pt x="534396" y="1532590"/>
                    </a:lnTo>
                    <a:lnTo>
                      <a:pt x="592679" y="1474306"/>
                    </a:lnTo>
                    <a:lnTo>
                      <a:pt x="576482" y="1413855"/>
                    </a:lnTo>
                    <a:lnTo>
                      <a:pt x="590894" y="1399444"/>
                    </a:lnTo>
                    <a:lnTo>
                      <a:pt x="651345" y="1415640"/>
                    </a:lnTo>
                    <a:lnTo>
                      <a:pt x="709629" y="1357357"/>
                    </a:lnTo>
                    <a:lnTo>
                      <a:pt x="708353" y="1309532"/>
                    </a:lnTo>
                    <a:lnTo>
                      <a:pt x="720469" y="1297416"/>
                    </a:lnTo>
                    <a:lnTo>
                      <a:pt x="768295" y="1298691"/>
                    </a:lnTo>
                    <a:lnTo>
                      <a:pt x="826578" y="1240407"/>
                    </a:lnTo>
                    <a:lnTo>
                      <a:pt x="810381" y="1181486"/>
                    </a:lnTo>
                    <a:lnTo>
                      <a:pt x="824920" y="1167075"/>
                    </a:lnTo>
                    <a:lnTo>
                      <a:pt x="885372" y="1183272"/>
                    </a:lnTo>
                    <a:lnTo>
                      <a:pt x="886137" y="1182379"/>
                    </a:lnTo>
                    <a:lnTo>
                      <a:pt x="888305" y="1180339"/>
                    </a:lnTo>
                    <a:lnTo>
                      <a:pt x="940595" y="1127922"/>
                    </a:lnTo>
                    <a:lnTo>
                      <a:pt x="940595" y="1127922"/>
                    </a:lnTo>
                    <a:lnTo>
                      <a:pt x="1027701" y="1040943"/>
                    </a:lnTo>
                    <a:lnTo>
                      <a:pt x="1482873" y="1112490"/>
                    </a:lnTo>
                    <a:cubicBezTo>
                      <a:pt x="1523672" y="1118981"/>
                      <a:pt x="1563986" y="1098359"/>
                      <a:pt x="1582606" y="1061476"/>
                    </a:cubicBezTo>
                    <a:lnTo>
                      <a:pt x="1844945" y="546617"/>
                    </a:lnTo>
                    <a:cubicBezTo>
                      <a:pt x="1863463" y="510002"/>
                      <a:pt x="1856423" y="465633"/>
                      <a:pt x="1827473" y="436555"/>
                    </a:cubicBezTo>
                    <a:close/>
                    <a:moveTo>
                      <a:pt x="1556461" y="478131"/>
                    </a:moveTo>
                    <a:cubicBezTo>
                      <a:pt x="1507156" y="527742"/>
                      <a:pt x="1426975" y="527985"/>
                      <a:pt x="1377364" y="478680"/>
                    </a:cubicBezTo>
                    <a:cubicBezTo>
                      <a:pt x="1327753" y="429375"/>
                      <a:pt x="1327510" y="349193"/>
                      <a:pt x="1376815" y="299582"/>
                    </a:cubicBezTo>
                    <a:cubicBezTo>
                      <a:pt x="1426120" y="249971"/>
                      <a:pt x="1506302" y="249729"/>
                      <a:pt x="1555913" y="299034"/>
                    </a:cubicBezTo>
                    <a:cubicBezTo>
                      <a:pt x="1556091" y="299212"/>
                      <a:pt x="1556282" y="299404"/>
                      <a:pt x="1556461" y="299582"/>
                    </a:cubicBezTo>
                    <a:cubicBezTo>
                      <a:pt x="1605639" y="348989"/>
                      <a:pt x="1605639" y="428852"/>
                      <a:pt x="1556461" y="478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61818D-8F83-90F3-BBD4-E249C75F9970}"/>
                  </a:ext>
                </a:extLst>
              </p:cNvPr>
              <p:cNvSpPr/>
              <p:nvPr/>
            </p:nvSpPr>
            <p:spPr>
              <a:xfrm>
                <a:off x="7990021" y="4960213"/>
                <a:ext cx="2162555" cy="629639"/>
              </a:xfrm>
              <a:custGeom>
                <a:avLst/>
                <a:gdLst>
                  <a:gd name="connsiteX0" fmla="*/ 2148096 w 2162555"/>
                  <a:gd name="connsiteY0" fmla="*/ 78896 h 629639"/>
                  <a:gd name="connsiteX1" fmla="*/ 2160849 w 2162555"/>
                  <a:gd name="connsiteY1" fmla="*/ -47 h 629639"/>
                  <a:gd name="connsiteX2" fmla="*/ 302027 w 2162555"/>
                  <a:gd name="connsiteY2" fmla="*/ -47 h 629639"/>
                  <a:gd name="connsiteX3" fmla="*/ 289273 w 2162555"/>
                  <a:gd name="connsiteY3" fmla="*/ 78896 h 629639"/>
                  <a:gd name="connsiteX4" fmla="*/ 27062 w 2162555"/>
                  <a:gd name="connsiteY4" fmla="*/ 593628 h 629639"/>
                  <a:gd name="connsiteX5" fmla="*/ -103 w 2162555"/>
                  <a:gd name="connsiteY5" fmla="*/ 629593 h 629639"/>
                  <a:gd name="connsiteX6" fmla="*/ 1858719 w 2162555"/>
                  <a:gd name="connsiteY6" fmla="*/ 629593 h 629639"/>
                  <a:gd name="connsiteX7" fmla="*/ 1885756 w 2162555"/>
                  <a:gd name="connsiteY7" fmla="*/ 593628 h 62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2555" h="629639">
                    <a:moveTo>
                      <a:pt x="2148096" y="78896"/>
                    </a:moveTo>
                    <a:cubicBezTo>
                      <a:pt x="2160697" y="54627"/>
                      <a:pt x="2165173" y="26951"/>
                      <a:pt x="2160849" y="-47"/>
                    </a:cubicBezTo>
                    <a:lnTo>
                      <a:pt x="302027" y="-47"/>
                    </a:lnTo>
                    <a:cubicBezTo>
                      <a:pt x="306350" y="26951"/>
                      <a:pt x="301874" y="54627"/>
                      <a:pt x="289273" y="78896"/>
                    </a:cubicBezTo>
                    <a:lnTo>
                      <a:pt x="27062" y="593628"/>
                    </a:lnTo>
                    <a:cubicBezTo>
                      <a:pt x="20187" y="607121"/>
                      <a:pt x="10992" y="619288"/>
                      <a:pt x="-103" y="629593"/>
                    </a:cubicBezTo>
                    <a:lnTo>
                      <a:pt x="1858719" y="629593"/>
                    </a:lnTo>
                    <a:cubicBezTo>
                      <a:pt x="1869814" y="619313"/>
                      <a:pt x="1878972" y="607133"/>
                      <a:pt x="1885756" y="5936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9220E40-0455-847E-B124-A6EEBFF0233B}"/>
                  </a:ext>
                </a:extLst>
              </p:cNvPr>
              <p:cNvSpPr/>
              <p:nvPr/>
            </p:nvSpPr>
            <p:spPr>
              <a:xfrm>
                <a:off x="6406292" y="4477408"/>
                <a:ext cx="1854271" cy="1844368"/>
              </a:xfrm>
              <a:custGeom>
                <a:avLst/>
                <a:gdLst>
                  <a:gd name="connsiteX0" fmla="*/ 1826453 w 1854271"/>
                  <a:gd name="connsiteY0" fmla="*/ 435952 h 1844368"/>
                  <a:gd name="connsiteX1" fmla="*/ 1418341 w 1854271"/>
                  <a:gd name="connsiteY1" fmla="*/ 27841 h 1844368"/>
                  <a:gd name="connsiteX2" fmla="*/ 1307768 w 1854271"/>
                  <a:gd name="connsiteY2" fmla="*/ 10368 h 1844368"/>
                  <a:gd name="connsiteX3" fmla="*/ 792909 w 1854271"/>
                  <a:gd name="connsiteY3" fmla="*/ 272708 h 1844368"/>
                  <a:gd name="connsiteX4" fmla="*/ 741895 w 1854271"/>
                  <a:gd name="connsiteY4" fmla="*/ 372440 h 1844368"/>
                  <a:gd name="connsiteX5" fmla="*/ 802984 w 1854271"/>
                  <a:gd name="connsiteY5" fmla="*/ 758743 h 1844368"/>
                  <a:gd name="connsiteX6" fmla="*/ 687055 w 1854271"/>
                  <a:gd name="connsiteY6" fmla="*/ 874673 h 1844368"/>
                  <a:gd name="connsiteX7" fmla="*/ 726846 w 1854271"/>
                  <a:gd name="connsiteY7" fmla="*/ 914463 h 1844368"/>
                  <a:gd name="connsiteX8" fmla="*/ -103 w 1854271"/>
                  <a:gd name="connsiteY8" fmla="*/ 1641413 h 1844368"/>
                  <a:gd name="connsiteX9" fmla="*/ 10227 w 1854271"/>
                  <a:gd name="connsiteY9" fmla="*/ 1844321 h 1844368"/>
                  <a:gd name="connsiteX10" fmla="*/ 198214 w 1854271"/>
                  <a:gd name="connsiteY10" fmla="*/ 1831567 h 1844368"/>
                  <a:gd name="connsiteX11" fmla="*/ 215176 w 1854271"/>
                  <a:gd name="connsiteY11" fmla="*/ 1790501 h 1844368"/>
                  <a:gd name="connsiteX12" fmla="*/ 275372 w 1854271"/>
                  <a:gd name="connsiteY12" fmla="*/ 1792031 h 1844368"/>
                  <a:gd name="connsiteX13" fmla="*/ 358780 w 1854271"/>
                  <a:gd name="connsiteY13" fmla="*/ 1708751 h 1844368"/>
                  <a:gd name="connsiteX14" fmla="*/ 342583 w 1854271"/>
                  <a:gd name="connsiteY14" fmla="*/ 1648300 h 1844368"/>
                  <a:gd name="connsiteX15" fmla="*/ 356994 w 1854271"/>
                  <a:gd name="connsiteY15" fmla="*/ 1633761 h 1844368"/>
                  <a:gd name="connsiteX16" fmla="*/ 417446 w 1854271"/>
                  <a:gd name="connsiteY16" fmla="*/ 1649958 h 1844368"/>
                  <a:gd name="connsiteX17" fmla="*/ 475730 w 1854271"/>
                  <a:gd name="connsiteY17" fmla="*/ 1591674 h 1844368"/>
                  <a:gd name="connsiteX18" fmla="*/ 474454 w 1854271"/>
                  <a:gd name="connsiteY18" fmla="*/ 1543848 h 1844368"/>
                  <a:gd name="connsiteX19" fmla="*/ 486570 w 1854271"/>
                  <a:gd name="connsiteY19" fmla="*/ 1531095 h 1844368"/>
                  <a:gd name="connsiteX20" fmla="*/ 534396 w 1854271"/>
                  <a:gd name="connsiteY20" fmla="*/ 1532370 h 1844368"/>
                  <a:gd name="connsiteX21" fmla="*/ 592679 w 1854271"/>
                  <a:gd name="connsiteY21" fmla="*/ 1474087 h 1844368"/>
                  <a:gd name="connsiteX22" fmla="*/ 576482 w 1854271"/>
                  <a:gd name="connsiteY22" fmla="*/ 1413635 h 1844368"/>
                  <a:gd name="connsiteX23" fmla="*/ 590894 w 1854271"/>
                  <a:gd name="connsiteY23" fmla="*/ 1399224 h 1844368"/>
                  <a:gd name="connsiteX24" fmla="*/ 651345 w 1854271"/>
                  <a:gd name="connsiteY24" fmla="*/ 1415421 h 1844368"/>
                  <a:gd name="connsiteX25" fmla="*/ 709629 w 1854271"/>
                  <a:gd name="connsiteY25" fmla="*/ 1357138 h 1844368"/>
                  <a:gd name="connsiteX26" fmla="*/ 708354 w 1854271"/>
                  <a:gd name="connsiteY26" fmla="*/ 1309312 h 1844368"/>
                  <a:gd name="connsiteX27" fmla="*/ 720469 w 1854271"/>
                  <a:gd name="connsiteY27" fmla="*/ 1297196 h 1844368"/>
                  <a:gd name="connsiteX28" fmla="*/ 768295 w 1854271"/>
                  <a:gd name="connsiteY28" fmla="*/ 1298471 h 1844368"/>
                  <a:gd name="connsiteX29" fmla="*/ 826578 w 1854271"/>
                  <a:gd name="connsiteY29" fmla="*/ 1240188 h 1844368"/>
                  <a:gd name="connsiteX30" fmla="*/ 810382 w 1854271"/>
                  <a:gd name="connsiteY30" fmla="*/ 1179736 h 1844368"/>
                  <a:gd name="connsiteX31" fmla="*/ 824920 w 1854271"/>
                  <a:gd name="connsiteY31" fmla="*/ 1165325 h 1844368"/>
                  <a:gd name="connsiteX32" fmla="*/ 885372 w 1854271"/>
                  <a:gd name="connsiteY32" fmla="*/ 1181522 h 1844368"/>
                  <a:gd name="connsiteX33" fmla="*/ 886137 w 1854271"/>
                  <a:gd name="connsiteY33" fmla="*/ 1180629 h 1844368"/>
                  <a:gd name="connsiteX34" fmla="*/ 888306 w 1854271"/>
                  <a:gd name="connsiteY34" fmla="*/ 1178589 h 1844368"/>
                  <a:gd name="connsiteX35" fmla="*/ 940595 w 1854271"/>
                  <a:gd name="connsiteY35" fmla="*/ 1126172 h 1844368"/>
                  <a:gd name="connsiteX36" fmla="*/ 940595 w 1854271"/>
                  <a:gd name="connsiteY36" fmla="*/ 1126172 h 1844368"/>
                  <a:gd name="connsiteX37" fmla="*/ 1027701 w 1854271"/>
                  <a:gd name="connsiteY37" fmla="*/ 1039193 h 1844368"/>
                  <a:gd name="connsiteX38" fmla="*/ 1481853 w 1854271"/>
                  <a:gd name="connsiteY38" fmla="*/ 1111888 h 1844368"/>
                  <a:gd name="connsiteX39" fmla="*/ 1581586 w 1854271"/>
                  <a:gd name="connsiteY39" fmla="*/ 1060874 h 1844368"/>
                  <a:gd name="connsiteX40" fmla="*/ 1843925 w 1854271"/>
                  <a:gd name="connsiteY40" fmla="*/ 546015 h 1844368"/>
                  <a:gd name="connsiteX41" fmla="*/ 1826453 w 1854271"/>
                  <a:gd name="connsiteY41" fmla="*/ 435952 h 1844368"/>
                  <a:gd name="connsiteX42" fmla="*/ 1555441 w 1854271"/>
                  <a:gd name="connsiteY42" fmla="*/ 477529 h 1844368"/>
                  <a:gd name="connsiteX43" fmla="*/ 1376343 w 1854271"/>
                  <a:gd name="connsiteY43" fmla="*/ 478077 h 1844368"/>
                  <a:gd name="connsiteX44" fmla="*/ 1375795 w 1854271"/>
                  <a:gd name="connsiteY44" fmla="*/ 298980 h 1844368"/>
                  <a:gd name="connsiteX45" fmla="*/ 1554892 w 1854271"/>
                  <a:gd name="connsiteY45" fmla="*/ 298432 h 1844368"/>
                  <a:gd name="connsiteX46" fmla="*/ 1555441 w 1854271"/>
                  <a:gd name="connsiteY46" fmla="*/ 298980 h 1844368"/>
                  <a:gd name="connsiteX47" fmla="*/ 1555441 w 1854271"/>
                  <a:gd name="connsiteY47" fmla="*/ 477656 h 184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854271" h="1844368">
                    <a:moveTo>
                      <a:pt x="1826453" y="435952"/>
                    </a:moveTo>
                    <a:lnTo>
                      <a:pt x="1418341" y="27841"/>
                    </a:lnTo>
                    <a:cubicBezTo>
                      <a:pt x="1389173" y="-1339"/>
                      <a:pt x="1344511" y="-8405"/>
                      <a:pt x="1307768" y="10368"/>
                    </a:cubicBezTo>
                    <a:lnTo>
                      <a:pt x="792909" y="272708"/>
                    </a:lnTo>
                    <a:cubicBezTo>
                      <a:pt x="756026" y="291328"/>
                      <a:pt x="735404" y="331642"/>
                      <a:pt x="741895" y="372440"/>
                    </a:cubicBezTo>
                    <a:lnTo>
                      <a:pt x="802984" y="758743"/>
                    </a:lnTo>
                    <a:lnTo>
                      <a:pt x="687055" y="874673"/>
                    </a:lnTo>
                    <a:lnTo>
                      <a:pt x="726846" y="914463"/>
                    </a:lnTo>
                    <a:lnTo>
                      <a:pt x="-103" y="1641413"/>
                    </a:lnTo>
                    <a:lnTo>
                      <a:pt x="10227" y="1844321"/>
                    </a:lnTo>
                    <a:lnTo>
                      <a:pt x="198214" y="1831567"/>
                    </a:lnTo>
                    <a:lnTo>
                      <a:pt x="215176" y="1790501"/>
                    </a:lnTo>
                    <a:lnTo>
                      <a:pt x="275372" y="1792031"/>
                    </a:lnTo>
                    <a:lnTo>
                      <a:pt x="358780" y="1708751"/>
                    </a:lnTo>
                    <a:lnTo>
                      <a:pt x="342583" y="1648300"/>
                    </a:lnTo>
                    <a:lnTo>
                      <a:pt x="356994" y="1633761"/>
                    </a:lnTo>
                    <a:lnTo>
                      <a:pt x="417446" y="1649958"/>
                    </a:lnTo>
                    <a:lnTo>
                      <a:pt x="475730" y="1591674"/>
                    </a:lnTo>
                    <a:lnTo>
                      <a:pt x="474454" y="1543848"/>
                    </a:lnTo>
                    <a:lnTo>
                      <a:pt x="486570" y="1531095"/>
                    </a:lnTo>
                    <a:lnTo>
                      <a:pt x="534396" y="1532370"/>
                    </a:lnTo>
                    <a:lnTo>
                      <a:pt x="592679" y="1474087"/>
                    </a:lnTo>
                    <a:lnTo>
                      <a:pt x="576482" y="1413635"/>
                    </a:lnTo>
                    <a:lnTo>
                      <a:pt x="590894" y="1399224"/>
                    </a:lnTo>
                    <a:lnTo>
                      <a:pt x="651345" y="1415421"/>
                    </a:lnTo>
                    <a:lnTo>
                      <a:pt x="709629" y="1357138"/>
                    </a:lnTo>
                    <a:lnTo>
                      <a:pt x="708354" y="1309312"/>
                    </a:lnTo>
                    <a:lnTo>
                      <a:pt x="720469" y="1297196"/>
                    </a:lnTo>
                    <a:lnTo>
                      <a:pt x="768295" y="1298471"/>
                    </a:lnTo>
                    <a:lnTo>
                      <a:pt x="826578" y="1240188"/>
                    </a:lnTo>
                    <a:lnTo>
                      <a:pt x="810382" y="1179736"/>
                    </a:lnTo>
                    <a:lnTo>
                      <a:pt x="824920" y="1165325"/>
                    </a:lnTo>
                    <a:lnTo>
                      <a:pt x="885372" y="1181522"/>
                    </a:lnTo>
                    <a:lnTo>
                      <a:pt x="886137" y="1180629"/>
                    </a:lnTo>
                    <a:lnTo>
                      <a:pt x="888306" y="1178589"/>
                    </a:lnTo>
                    <a:lnTo>
                      <a:pt x="940595" y="1126172"/>
                    </a:lnTo>
                    <a:lnTo>
                      <a:pt x="940595" y="1126172"/>
                    </a:lnTo>
                    <a:lnTo>
                      <a:pt x="1027701" y="1039193"/>
                    </a:lnTo>
                    <a:lnTo>
                      <a:pt x="1481853" y="1111888"/>
                    </a:lnTo>
                    <a:cubicBezTo>
                      <a:pt x="1522651" y="1118328"/>
                      <a:pt x="1562940" y="1097719"/>
                      <a:pt x="1581586" y="1060874"/>
                    </a:cubicBezTo>
                    <a:lnTo>
                      <a:pt x="1843925" y="546015"/>
                    </a:lnTo>
                    <a:cubicBezTo>
                      <a:pt x="1862443" y="509400"/>
                      <a:pt x="1855403" y="465030"/>
                      <a:pt x="1826453" y="435952"/>
                    </a:cubicBezTo>
                    <a:close/>
                    <a:moveTo>
                      <a:pt x="1555441" y="477529"/>
                    </a:moveTo>
                    <a:cubicBezTo>
                      <a:pt x="1506136" y="527140"/>
                      <a:pt x="1425955" y="527382"/>
                      <a:pt x="1376343" y="478077"/>
                    </a:cubicBezTo>
                    <a:cubicBezTo>
                      <a:pt x="1326732" y="428772"/>
                      <a:pt x="1326490" y="348591"/>
                      <a:pt x="1375795" y="298980"/>
                    </a:cubicBezTo>
                    <a:cubicBezTo>
                      <a:pt x="1425100" y="249369"/>
                      <a:pt x="1505281" y="249127"/>
                      <a:pt x="1554892" y="298432"/>
                    </a:cubicBezTo>
                    <a:cubicBezTo>
                      <a:pt x="1555071" y="298610"/>
                      <a:pt x="1555262" y="298801"/>
                      <a:pt x="1555441" y="298980"/>
                    </a:cubicBezTo>
                    <a:cubicBezTo>
                      <a:pt x="1604618" y="348387"/>
                      <a:pt x="1604618" y="428249"/>
                      <a:pt x="1555441" y="47765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C82B7C-2CAD-3A06-C510-E7A0E5A3AF71}"/>
                </a:ext>
              </a:extLst>
            </p:cNvPr>
            <p:cNvSpPr txBox="1"/>
            <p:nvPr/>
          </p:nvSpPr>
          <p:spPr>
            <a:xfrm>
              <a:off x="3863094" y="2339438"/>
              <a:ext cx="18794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Hire the Right People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3D033E8-8B08-2752-0A5D-B33108CE5A88}"/>
                </a:ext>
              </a:extLst>
            </p:cNvPr>
            <p:cNvSpPr txBox="1"/>
            <p:nvPr/>
          </p:nvSpPr>
          <p:spPr>
            <a:xfrm>
              <a:off x="3863094" y="3645653"/>
              <a:ext cx="18794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Upgrade Your Sales Model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2032BD-7EC2-73F0-0571-BC45E1C1F9DA}"/>
                </a:ext>
              </a:extLst>
            </p:cNvPr>
            <p:cNvSpPr txBox="1"/>
            <p:nvPr/>
          </p:nvSpPr>
          <p:spPr>
            <a:xfrm>
              <a:off x="3863094" y="5044200"/>
              <a:ext cx="18794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Manage Your Capital Wisely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5B40FA-55CE-3763-12FA-C7122C86B4CA}"/>
                </a:ext>
              </a:extLst>
            </p:cNvPr>
            <p:cNvSpPr txBox="1"/>
            <p:nvPr/>
          </p:nvSpPr>
          <p:spPr>
            <a:xfrm>
              <a:off x="8239691" y="2247105"/>
              <a:ext cx="18794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Solidify Your Business Strategy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C74C98-C695-727B-3A23-C62BC50923C0}"/>
                </a:ext>
              </a:extLst>
            </p:cNvPr>
            <p:cNvSpPr txBox="1"/>
            <p:nvPr/>
          </p:nvSpPr>
          <p:spPr>
            <a:xfrm>
              <a:off x="8239691" y="3645653"/>
              <a:ext cx="18794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Use Culture to Your Advantage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C10020-5100-99E3-344A-00B280835835}"/>
                </a:ext>
              </a:extLst>
            </p:cNvPr>
            <p:cNvSpPr txBox="1"/>
            <p:nvPr/>
          </p:nvSpPr>
          <p:spPr>
            <a:xfrm>
              <a:off x="8239691" y="5044200"/>
              <a:ext cx="187943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Invest in Understanding Your Customer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96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 20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2D83D8"/>
      </a:accent6>
      <a:hlink>
        <a:srgbClr val="2D83D8"/>
      </a:hlink>
      <a:folHlink>
        <a:srgbClr val="C140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994</Words>
  <Application>Microsoft Office PowerPoint</Application>
  <PresentationFormat>Widescreen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Lora</vt:lpstr>
      <vt:lpstr>Oswald</vt:lpstr>
      <vt:lpstr>Proxima Nova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SlideEgg</dc:creator>
  <cp:lastModifiedBy>Template Egg</cp:lastModifiedBy>
  <cp:revision>45</cp:revision>
  <dcterms:created xsi:type="dcterms:W3CDTF">2019-03-18T04:01:00Z</dcterms:created>
  <dcterms:modified xsi:type="dcterms:W3CDTF">2023-06-22T04:34:24Z</dcterms:modified>
</cp:coreProperties>
</file>